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4"/>
  </p:sldMasterIdLst>
  <p:notesMasterIdLst>
    <p:notesMasterId r:id="rId15"/>
  </p:notesMasterIdLst>
  <p:sldIdLst>
    <p:sldId id="264" r:id="rId5"/>
    <p:sldId id="317" r:id="rId6"/>
    <p:sldId id="318" r:id="rId7"/>
    <p:sldId id="312" r:id="rId8"/>
    <p:sldId id="313" r:id="rId9"/>
    <p:sldId id="314" r:id="rId10"/>
    <p:sldId id="319" r:id="rId11"/>
    <p:sldId id="320" r:id="rId12"/>
    <p:sldId id="316" r:id="rId13"/>
    <p:sldId id="32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>
        <p:scale>
          <a:sx n="100" d="100"/>
          <a:sy n="100" d="100"/>
        </p:scale>
        <p:origin x="26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11/7/2024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8D3B2-BEF8-932E-66F1-23A719D9E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61CAB6-8F1E-4D2C-BE7C-651BEAD36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2082B-AF9E-5A2D-BE1E-76C2AA37F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964A8-AE37-C56F-43F7-5DD668BD5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8F21A-653C-518D-381C-C0B358D76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71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888B-3867-09C9-DE52-49AF88934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A6BD13-8829-FF44-570B-0AF3BD26FD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A9D59-D48A-CD37-8F38-824EF8C46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5F3C0-7C2B-29F0-8B61-4C9390C4C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4C035-60B2-9298-684E-F13B36237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91020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F27C54-551F-17E8-D366-A97063728F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10CAEA-DC20-63A2-BA76-58374B97B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BF4D8-9CAB-67F5-1118-D0523CA35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D8B14-F9CC-9C9B-0543-1FDCAA7B7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297D2-588F-1914-D18B-0EFE51BB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3706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1358B-D1B2-92EC-D86A-7CA248934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D22E4-3A07-1B60-6E34-A45D95FBA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25FA1-4FB6-5904-B0C7-6E732317C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E7514-5C6B-C76D-825C-8AC47B382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22238-335F-AA7A-ACFD-3DD858723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036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8205-BD78-226A-89D0-D7693AB91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6D906-A30D-73F3-3A83-13FCEBA9D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978C3-873D-9F85-D5A5-BA38BE2E4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218D9-96F1-5C6B-380E-DFB983FAB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83FFC-28F0-88E8-796E-A3426359F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660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4502D-FE60-B250-E936-A55600DED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36B17-4FA3-55B0-5EA2-3DF9323E4D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4FA9CC-D1B8-3A9F-8296-2A97F49022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EA46C-0F2B-80DE-09D7-A2188AEF9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E2488-7C3D-67CB-FE96-CE4B7620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D2619C-C8AA-FC21-7E3B-88307D50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216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074E3-A5EB-B7FB-CD1F-88ED8145B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DE9873-A23E-A8EE-811E-6380BAB28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3A0397-5A99-861E-1B73-54C4A7A971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5CFD85-DCBB-BD9B-BFE9-D792239B6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D466D2-15E7-DC18-FF14-4A26E25902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37C743-8BA6-3558-45F1-00DBD0D34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9479DE-B262-C766-8DBE-DFDC99CA1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5854A9-EF50-E12B-E8F7-CE03B6CB4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44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AA427-0E30-737E-35E5-B78521DE4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15CD10-6C83-D44A-7AD7-F934047DB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E8B865-A593-6B16-66D8-9FEE044B6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2E6303-8786-49F3-A36A-993EBA285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327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51CA7C-5607-0AFC-320F-D2F7F28CA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F3DFCB-0DF9-8675-1205-C9449EECE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CA76A6-3660-27D8-7D2B-E4AB23893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476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C7E2-1EA9-CCBD-B5BF-90BF66F6A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4D8F4-5B1D-0164-ECBD-F37A6F9E7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12E132-6252-AB86-1A7E-584E30684A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FA8B86-57E2-702B-3BB6-A45530EA1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A65022-CD47-5F69-CD76-68239B5B0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ACAD0-0DE5-0CB5-9BA0-6985A3989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942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1A3F3-1AD0-D204-1699-597D81B79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F35B38-4C03-B1F3-FFE1-CEE612075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8AA5FD-1024-5D2C-11C1-D5EB1F5F2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2E26D1-28E7-AB11-9B9A-0F0AD49A2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11/7/2024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D77F48-BBC0-3B75-E128-17696313A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9FC7E5-469D-0195-AAD4-0D0FF7FD2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11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C3C1C2-A46D-D3AC-1355-2F4DBAE08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40D1D-7C9E-A3F7-3E9B-44F77D450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33C5E-3129-A8B2-1036-F2AA39AF24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AA36F-FDC7-7019-8136-897780A339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7E7F5-E217-B463-6E89-3C80A8A00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745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xhere.com/pt/photo/893472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sz="6000" dirty="0"/>
              <a:t>Capstone project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2131350"/>
            <a:ext cx="8652788" cy="457201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3200" dirty="0"/>
              <a:t>SYNOPSIS FOR THERMOMETER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8CA561-B8A1-B048-578F-4CDD352F3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" y="0"/>
            <a:ext cx="12190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ank You Text Hand Lettering, Thank You, White, Thank You Text PNG ...">
            <a:extLst>
              <a:ext uri="{FF2B5EF4-FFF2-40B4-BE49-F238E27FC236}">
                <a16:creationId xmlns:a16="http://schemas.microsoft.com/office/drawing/2014/main" id="{A8B45454-67C5-554F-10FE-38675BC55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175" y="-314325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754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B799E1-743C-130E-6C19-88FA43E7E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2" y="0"/>
            <a:ext cx="121837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35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102E7B-3675-7DA2-55D4-80FD853182BA}"/>
              </a:ext>
            </a:extLst>
          </p:cNvPr>
          <p:cNvSpPr txBox="1"/>
          <p:nvPr/>
        </p:nvSpPr>
        <p:spPr>
          <a:xfrm>
            <a:off x="4276639" y="997581"/>
            <a:ext cx="3146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IN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60E4EE0-9882-923E-7B0E-030C351144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9792629"/>
              </p:ext>
            </p:extLst>
          </p:nvPr>
        </p:nvGraphicFramePr>
        <p:xfrm>
          <a:off x="2054444" y="1227334"/>
          <a:ext cx="8127999" cy="4155435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507613">
                  <a:extLst>
                    <a:ext uri="{9D8B030D-6E8A-4147-A177-3AD203B41FA5}">
                      <a16:colId xmlns:a16="http://schemas.microsoft.com/office/drawing/2014/main" val="1182205633"/>
                    </a:ext>
                  </a:extLst>
                </a:gridCol>
                <a:gridCol w="4159045">
                  <a:extLst>
                    <a:ext uri="{9D8B030D-6E8A-4147-A177-3AD203B41FA5}">
                      <a16:colId xmlns:a16="http://schemas.microsoft.com/office/drawing/2014/main" val="1001509921"/>
                    </a:ext>
                  </a:extLst>
                </a:gridCol>
                <a:gridCol w="2461341">
                  <a:extLst>
                    <a:ext uri="{9D8B030D-6E8A-4147-A177-3AD203B41FA5}">
                      <a16:colId xmlns:a16="http://schemas.microsoft.com/office/drawing/2014/main" val="2061118273"/>
                    </a:ext>
                  </a:extLst>
                </a:gridCol>
              </a:tblGrid>
              <a:tr h="831087"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</a:p>
                    <a:p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      SR.NO.  </a:t>
                      </a:r>
                      <a:endParaRPr lang="en-IN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                       CONTENT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           PAGE NO.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1263287"/>
                  </a:ext>
                </a:extLst>
              </a:tr>
              <a:tr h="831087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/>
                        <a:t>         1.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>
                          <a:latin typeface="Bahnschrift SemiBold" panose="020B0502040204020203" pitchFamily="34" charset="0"/>
                        </a:rPr>
                        <a:t>                   INTRODUCTION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/>
                        <a:t>               4             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91829423"/>
                  </a:ext>
                </a:extLst>
              </a:tr>
              <a:tr h="831087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/>
                        <a:t>         2.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Bahnschrift SemiBold" panose="020B0502040204020203" pitchFamily="34" charset="0"/>
                      </a:endParaRPr>
                    </a:p>
                    <a:p>
                      <a:r>
                        <a:rPr lang="en-IN" dirty="0">
                          <a:latin typeface="Bahnschrift SemiBold" panose="020B0502040204020203" pitchFamily="34" charset="0"/>
                        </a:rPr>
                        <a:t>                          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/>
                        <a:t>               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88116349"/>
                  </a:ext>
                </a:extLst>
              </a:tr>
              <a:tr h="831087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/>
                        <a:t>         3.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>
                          <a:latin typeface="Bahnschrift SemiBold" panose="020B0502040204020203" pitchFamily="34" charset="0"/>
                        </a:rPr>
                        <a:t>                        OUTPUT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/>
                        <a:t>               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09387663"/>
                  </a:ext>
                </a:extLst>
              </a:tr>
              <a:tr h="831087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/>
                        <a:t>         4.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>
                          <a:latin typeface="Bahnschrift SemiBold" panose="020B0502040204020203" pitchFamily="34" charset="0"/>
                        </a:rPr>
                        <a:t>                   CONCLUSION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IN" dirty="0"/>
                        <a:t>               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08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6759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467" y="69955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THERMOMETER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AED7E1-E9F2-5E16-B81A-90C8B6C6B8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40775" y="1816018"/>
            <a:ext cx="3411794" cy="3352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EB9F9B-BBAA-450B-6CCF-4B1202562A6A}"/>
              </a:ext>
            </a:extLst>
          </p:cNvPr>
          <p:cNvSpPr txBox="1"/>
          <p:nvPr/>
        </p:nvSpPr>
        <p:spPr>
          <a:xfrm>
            <a:off x="5584723" y="1553497"/>
            <a:ext cx="622381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Introduction:</a:t>
            </a:r>
          </a:p>
          <a:p>
            <a:endParaRPr lang="en-US" dirty="0"/>
          </a:p>
          <a:p>
            <a:r>
              <a:rPr lang="en-US" dirty="0"/>
              <a:t>A thermometer is an essential instrument used to measure temperature. In this project, we aim to design a digital thermometer simulation using C++ programming. The program will capture a temperature reading, analyze it, and provide relevant feedback on whether the temperature is hot, cold, or normal. This project can serve as a fundamental part of more complex systems, such as medical devices, HVAC systems, or weather monitoring tools.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2257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D1D26BA-15CD-A843-8140-BD9B4F8F5FAB}"/>
              </a:ext>
            </a:extLst>
          </p:cNvPr>
          <p:cNvSpPr txBox="1"/>
          <p:nvPr/>
        </p:nvSpPr>
        <p:spPr>
          <a:xfrm>
            <a:off x="648929" y="806245"/>
            <a:ext cx="110416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History and Evolution:</a:t>
            </a:r>
          </a:p>
          <a:p>
            <a:endParaRPr lang="en-US" dirty="0"/>
          </a:p>
          <a:p>
            <a:r>
              <a:rPr lang="en-US" dirty="0"/>
              <a:t>Thermometers have existed since the early 17th century, with Galileo's thermoscope being an early example. Over time, advancements led to mercury thermometers, digital thermometers, and infrared thermometers used today. </a:t>
            </a:r>
          </a:p>
          <a:p>
            <a:r>
              <a:rPr lang="en-US" dirty="0"/>
              <a:t>These devices have become crucial in many fields, including healthcare, meteorology, and industrial applications.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ACF0EE-F4F2-52BD-2AE9-C36639FE2057}"/>
              </a:ext>
            </a:extLst>
          </p:cNvPr>
          <p:cNvSpPr txBox="1"/>
          <p:nvPr/>
        </p:nvSpPr>
        <p:spPr>
          <a:xfrm>
            <a:off x="501445" y="2837570"/>
            <a:ext cx="110416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1- Galileo’s Thermoscope (1593)</a:t>
            </a:r>
          </a:p>
          <a:p>
            <a:r>
              <a:rPr lang="en-US" dirty="0"/>
              <a:t>2-Ferdinand II’s Sealed Thermometer (1654) </a:t>
            </a:r>
          </a:p>
          <a:p>
            <a:r>
              <a:rPr lang="en-US" dirty="0"/>
              <a:t>3-Development of the Mercury Thermometer (1714) </a:t>
            </a:r>
          </a:p>
          <a:p>
            <a:r>
              <a:rPr lang="en-US" dirty="0"/>
              <a:t>4-Alcohol Thermometers</a:t>
            </a:r>
          </a:p>
          <a:p>
            <a:r>
              <a:rPr lang="en-US" dirty="0"/>
              <a:t>5-Infrared and Non-contact Thermometers (21st Century)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D52D22-65CB-A134-AE9A-FE14C0C9D95C}"/>
              </a:ext>
            </a:extLst>
          </p:cNvPr>
          <p:cNvSpPr txBox="1"/>
          <p:nvPr/>
        </p:nvSpPr>
        <p:spPr>
          <a:xfrm>
            <a:off x="383458" y="4591897"/>
            <a:ext cx="114250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Objective:</a:t>
            </a:r>
          </a:p>
          <a:p>
            <a:endParaRPr lang="en-US" dirty="0"/>
          </a:p>
          <a:p>
            <a:r>
              <a:rPr lang="en-US" dirty="0"/>
              <a:t> The main objective of this project is to simulate a basic thermometer using C++ to measure temperature     and provide feedback. This simulation aims to demonstrate temperature classification and provide a  fundamental framework for implementing more advanced temperature-related functions in real-world  applications.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106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F38FCA-5A64-4C81-AF25-62EADA00AAC7}"/>
              </a:ext>
            </a:extLst>
          </p:cNvPr>
          <p:cNvSpPr txBox="1"/>
          <p:nvPr/>
        </p:nvSpPr>
        <p:spPr>
          <a:xfrm rot="10800000" flipH="1" flipV="1">
            <a:off x="383458" y="380067"/>
            <a:ext cx="114250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5. Tools and Technologies:</a:t>
            </a:r>
          </a:p>
          <a:p>
            <a:endParaRPr lang="en-US" dirty="0"/>
          </a:p>
          <a:p>
            <a:r>
              <a:rPr lang="en-US" dirty="0"/>
              <a:t>   Programming Language:</a:t>
            </a:r>
          </a:p>
          <a:p>
            <a:r>
              <a:rPr lang="en-US" dirty="0"/>
              <a:t> 1- C++IDE: Code::Blocks</a:t>
            </a:r>
          </a:p>
          <a:p>
            <a:r>
              <a:rPr lang="en-US" dirty="0"/>
              <a:t> 2-Dev C++, </a:t>
            </a:r>
          </a:p>
          <a:p>
            <a:r>
              <a:rPr lang="en-US" dirty="0"/>
              <a:t> 3- C++ </a:t>
            </a:r>
            <a:r>
              <a:rPr lang="en-US" dirty="0" err="1"/>
              <a:t>compilerLibraries</a:t>
            </a:r>
            <a:r>
              <a:rPr lang="en-US" dirty="0"/>
              <a:t>: Standard I/O libraries of C++ for basic input/output handling.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44C1AF-3791-C6DB-90B9-D1988441C14C}"/>
              </a:ext>
            </a:extLst>
          </p:cNvPr>
          <p:cNvSpPr txBox="1"/>
          <p:nvPr/>
        </p:nvSpPr>
        <p:spPr>
          <a:xfrm>
            <a:off x="491614" y="2325329"/>
            <a:ext cx="113169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6. Software:</a:t>
            </a:r>
          </a:p>
          <a:p>
            <a:endParaRPr lang="en-US" dirty="0"/>
          </a:p>
          <a:p>
            <a:r>
              <a:rPr lang="en-US" dirty="0"/>
              <a:t>       The software component of this project includes a C++ console application that Accepts user input for temperature Processes and categorizes the temperature Displays the result to the user.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C9D54F-8126-CDB9-561A-30E9C2630E27}"/>
              </a:ext>
            </a:extLst>
          </p:cNvPr>
          <p:cNvSpPr txBox="1"/>
          <p:nvPr/>
        </p:nvSpPr>
        <p:spPr>
          <a:xfrm>
            <a:off x="570272" y="4211085"/>
            <a:ext cx="114250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 Technologies:</a:t>
            </a:r>
          </a:p>
          <a:p>
            <a:endParaRPr lang="en-US" dirty="0"/>
          </a:p>
          <a:p>
            <a:r>
              <a:rPr lang="en-US" dirty="0"/>
              <a:t>   This project leverages basic C++ programming concepts, such as Object-Oriented Programming     (OOP).Input/output handling using standard I/O libraries. Conditional statements for temperature classification.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7121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ABFCE9D-6C54-D325-5F71-9F1ACA495153}"/>
              </a:ext>
            </a:extLst>
          </p:cNvPr>
          <p:cNvSpPr txBox="1"/>
          <p:nvPr/>
        </p:nvSpPr>
        <p:spPr>
          <a:xfrm>
            <a:off x="743756" y="370135"/>
            <a:ext cx="9809138" cy="6117729"/>
          </a:xfrm>
          <a:custGeom>
            <a:avLst/>
            <a:gdLst/>
            <a:ahLst/>
            <a:cxnLst/>
            <a:rect l="l" t="t" r="r" b="b"/>
            <a:pathLst>
              <a:path w="9809138" h="6117729">
                <a:moveTo>
                  <a:pt x="80919" y="6069481"/>
                </a:moveTo>
                <a:cubicBezTo>
                  <a:pt x="82333" y="6069481"/>
                  <a:pt x="83570" y="6069569"/>
                  <a:pt x="84631" y="6069746"/>
                </a:cubicBezTo>
                <a:cubicBezTo>
                  <a:pt x="85691" y="6069923"/>
                  <a:pt x="86560" y="6070247"/>
                  <a:pt x="87238" y="6070718"/>
                </a:cubicBezTo>
                <a:cubicBezTo>
                  <a:pt x="87915" y="6071190"/>
                  <a:pt x="88416" y="6071897"/>
                  <a:pt x="88740" y="6072839"/>
                </a:cubicBezTo>
                <a:cubicBezTo>
                  <a:pt x="89064" y="6073782"/>
                  <a:pt x="89226" y="6075048"/>
                  <a:pt x="89226" y="6076639"/>
                </a:cubicBezTo>
                <a:cubicBezTo>
                  <a:pt x="89226" y="6078465"/>
                  <a:pt x="89138" y="6080144"/>
                  <a:pt x="88961" y="6081676"/>
                </a:cubicBezTo>
                <a:cubicBezTo>
                  <a:pt x="88784" y="6083207"/>
                  <a:pt x="88504" y="6084651"/>
                  <a:pt x="88121" y="6086006"/>
                </a:cubicBezTo>
                <a:cubicBezTo>
                  <a:pt x="87738" y="6087361"/>
                  <a:pt x="87208" y="6088701"/>
                  <a:pt x="86531" y="6090026"/>
                </a:cubicBezTo>
                <a:cubicBezTo>
                  <a:pt x="85853" y="6091352"/>
                  <a:pt x="85014" y="6092751"/>
                  <a:pt x="84012" y="6094224"/>
                </a:cubicBezTo>
                <a:lnTo>
                  <a:pt x="71994" y="6112250"/>
                </a:lnTo>
                <a:cubicBezTo>
                  <a:pt x="71700" y="6112722"/>
                  <a:pt x="71361" y="6113105"/>
                  <a:pt x="70978" y="6113399"/>
                </a:cubicBezTo>
                <a:cubicBezTo>
                  <a:pt x="70595" y="6113694"/>
                  <a:pt x="70139" y="6113945"/>
                  <a:pt x="69608" y="6114150"/>
                </a:cubicBezTo>
                <a:cubicBezTo>
                  <a:pt x="69078" y="6114357"/>
                  <a:pt x="68445" y="6114519"/>
                  <a:pt x="67709" y="6114636"/>
                </a:cubicBezTo>
                <a:cubicBezTo>
                  <a:pt x="66972" y="6114754"/>
                  <a:pt x="66074" y="6114813"/>
                  <a:pt x="65013" y="6114813"/>
                </a:cubicBezTo>
                <a:cubicBezTo>
                  <a:pt x="64012" y="6114813"/>
                  <a:pt x="63172" y="6114769"/>
                  <a:pt x="62495" y="6114681"/>
                </a:cubicBezTo>
                <a:cubicBezTo>
                  <a:pt x="61817" y="6114592"/>
                  <a:pt x="61331" y="6114431"/>
                  <a:pt x="61037" y="6114195"/>
                </a:cubicBezTo>
                <a:cubicBezTo>
                  <a:pt x="60742" y="6113959"/>
                  <a:pt x="60580" y="6113679"/>
                  <a:pt x="60551" y="6113355"/>
                </a:cubicBezTo>
                <a:cubicBezTo>
                  <a:pt x="60521" y="6113031"/>
                  <a:pt x="60624" y="6112604"/>
                  <a:pt x="60860" y="6112074"/>
                </a:cubicBezTo>
                <a:lnTo>
                  <a:pt x="72436" y="6087950"/>
                </a:lnTo>
                <a:lnTo>
                  <a:pt x="72436" y="6076639"/>
                </a:lnTo>
                <a:cubicBezTo>
                  <a:pt x="72436" y="6075048"/>
                  <a:pt x="72613" y="6073782"/>
                  <a:pt x="72966" y="6072839"/>
                </a:cubicBezTo>
                <a:cubicBezTo>
                  <a:pt x="73320" y="6071897"/>
                  <a:pt x="73835" y="6071190"/>
                  <a:pt x="74513" y="6070718"/>
                </a:cubicBezTo>
                <a:cubicBezTo>
                  <a:pt x="75190" y="6070247"/>
                  <a:pt x="76059" y="6069923"/>
                  <a:pt x="77120" y="6069746"/>
                </a:cubicBezTo>
                <a:cubicBezTo>
                  <a:pt x="78180" y="6069569"/>
                  <a:pt x="79446" y="6069481"/>
                  <a:pt x="80919" y="6069481"/>
                </a:cubicBezTo>
                <a:close/>
                <a:moveTo>
                  <a:pt x="79947" y="6008243"/>
                </a:moveTo>
                <a:cubicBezTo>
                  <a:pt x="81774" y="6008243"/>
                  <a:pt x="83276" y="6008405"/>
                  <a:pt x="84454" y="6008729"/>
                </a:cubicBezTo>
                <a:cubicBezTo>
                  <a:pt x="85632" y="6009053"/>
                  <a:pt x="86590" y="6009613"/>
                  <a:pt x="87326" y="6010408"/>
                </a:cubicBezTo>
                <a:cubicBezTo>
                  <a:pt x="88062" y="6011203"/>
                  <a:pt x="88563" y="6012264"/>
                  <a:pt x="88828" y="6013589"/>
                </a:cubicBezTo>
                <a:cubicBezTo>
                  <a:pt x="89093" y="6014915"/>
                  <a:pt x="89226" y="6016579"/>
                  <a:pt x="89226" y="6018582"/>
                </a:cubicBezTo>
                <a:cubicBezTo>
                  <a:pt x="89226" y="6020467"/>
                  <a:pt x="89093" y="6022058"/>
                  <a:pt x="88828" y="6023354"/>
                </a:cubicBezTo>
                <a:cubicBezTo>
                  <a:pt x="88563" y="6024650"/>
                  <a:pt x="88062" y="6025695"/>
                  <a:pt x="87326" y="6026491"/>
                </a:cubicBezTo>
                <a:cubicBezTo>
                  <a:pt x="86590" y="6027286"/>
                  <a:pt x="85632" y="6027846"/>
                  <a:pt x="84454" y="6028170"/>
                </a:cubicBezTo>
                <a:cubicBezTo>
                  <a:pt x="83276" y="6028494"/>
                  <a:pt x="81774" y="6028656"/>
                  <a:pt x="79947" y="6028656"/>
                </a:cubicBezTo>
                <a:cubicBezTo>
                  <a:pt x="78062" y="6028656"/>
                  <a:pt x="76530" y="6028494"/>
                  <a:pt x="75352" y="6028170"/>
                </a:cubicBezTo>
                <a:cubicBezTo>
                  <a:pt x="74174" y="6027846"/>
                  <a:pt x="73231" y="6027286"/>
                  <a:pt x="72524" y="6026491"/>
                </a:cubicBezTo>
                <a:cubicBezTo>
                  <a:pt x="71818" y="6025695"/>
                  <a:pt x="71332" y="6024650"/>
                  <a:pt x="71067" y="6023354"/>
                </a:cubicBezTo>
                <a:cubicBezTo>
                  <a:pt x="70801" y="6022058"/>
                  <a:pt x="70669" y="6020467"/>
                  <a:pt x="70669" y="6018582"/>
                </a:cubicBezTo>
                <a:cubicBezTo>
                  <a:pt x="70669" y="6016579"/>
                  <a:pt x="70801" y="6014915"/>
                  <a:pt x="71067" y="6013589"/>
                </a:cubicBezTo>
                <a:cubicBezTo>
                  <a:pt x="71332" y="6012264"/>
                  <a:pt x="71818" y="6011203"/>
                  <a:pt x="72524" y="6010408"/>
                </a:cubicBezTo>
                <a:cubicBezTo>
                  <a:pt x="73231" y="6009613"/>
                  <a:pt x="74174" y="6009053"/>
                  <a:pt x="75352" y="6008729"/>
                </a:cubicBezTo>
                <a:cubicBezTo>
                  <a:pt x="76530" y="6008405"/>
                  <a:pt x="78062" y="6008243"/>
                  <a:pt x="79947" y="6008243"/>
                </a:cubicBezTo>
                <a:close/>
                <a:moveTo>
                  <a:pt x="15993" y="5964855"/>
                </a:moveTo>
                <a:cubicBezTo>
                  <a:pt x="19881" y="5964855"/>
                  <a:pt x="23092" y="5965489"/>
                  <a:pt x="25625" y="5966755"/>
                </a:cubicBezTo>
                <a:cubicBezTo>
                  <a:pt x="28158" y="5968021"/>
                  <a:pt x="30161" y="5969907"/>
                  <a:pt x="31634" y="5972410"/>
                </a:cubicBezTo>
                <a:cubicBezTo>
                  <a:pt x="33107" y="5974914"/>
                  <a:pt x="34123" y="5978051"/>
                  <a:pt x="34683" y="5981821"/>
                </a:cubicBezTo>
                <a:cubicBezTo>
                  <a:pt x="35242" y="5985592"/>
                  <a:pt x="35522" y="5990599"/>
                  <a:pt x="35522" y="5996844"/>
                </a:cubicBezTo>
                <a:lnTo>
                  <a:pt x="35522" y="6015047"/>
                </a:lnTo>
                <a:cubicBezTo>
                  <a:pt x="35522" y="6019053"/>
                  <a:pt x="35773" y="6022072"/>
                  <a:pt x="36273" y="6024105"/>
                </a:cubicBezTo>
                <a:cubicBezTo>
                  <a:pt x="36774" y="6026137"/>
                  <a:pt x="37540" y="6027831"/>
                  <a:pt x="38571" y="6029186"/>
                </a:cubicBezTo>
                <a:cubicBezTo>
                  <a:pt x="39602" y="6030541"/>
                  <a:pt x="40927" y="6031587"/>
                  <a:pt x="42547" y="6032323"/>
                </a:cubicBezTo>
                <a:cubicBezTo>
                  <a:pt x="44167" y="6033059"/>
                  <a:pt x="46126" y="6033575"/>
                  <a:pt x="48424" y="6033869"/>
                </a:cubicBezTo>
                <a:cubicBezTo>
                  <a:pt x="48895" y="6033869"/>
                  <a:pt x="49307" y="6033987"/>
                  <a:pt x="49661" y="6034223"/>
                </a:cubicBezTo>
                <a:cubicBezTo>
                  <a:pt x="50014" y="6034459"/>
                  <a:pt x="50309" y="6034797"/>
                  <a:pt x="50544" y="6035239"/>
                </a:cubicBezTo>
                <a:cubicBezTo>
                  <a:pt x="50780" y="6035681"/>
                  <a:pt x="50942" y="6036211"/>
                  <a:pt x="51030" y="6036829"/>
                </a:cubicBezTo>
                <a:cubicBezTo>
                  <a:pt x="51119" y="6037448"/>
                  <a:pt x="51163" y="6038229"/>
                  <a:pt x="51163" y="6039171"/>
                </a:cubicBezTo>
                <a:cubicBezTo>
                  <a:pt x="51163" y="6040114"/>
                  <a:pt x="51119" y="6040909"/>
                  <a:pt x="51030" y="6041557"/>
                </a:cubicBezTo>
                <a:cubicBezTo>
                  <a:pt x="50942" y="6042205"/>
                  <a:pt x="50795" y="6042736"/>
                  <a:pt x="50589" y="6043148"/>
                </a:cubicBezTo>
                <a:cubicBezTo>
                  <a:pt x="50383" y="6043560"/>
                  <a:pt x="50103" y="6043870"/>
                  <a:pt x="49749" y="6044076"/>
                </a:cubicBezTo>
                <a:cubicBezTo>
                  <a:pt x="49396" y="6044282"/>
                  <a:pt x="48983" y="6044414"/>
                  <a:pt x="48512" y="6044473"/>
                </a:cubicBezTo>
                <a:cubicBezTo>
                  <a:pt x="46038" y="6044709"/>
                  <a:pt x="43976" y="6045578"/>
                  <a:pt x="42326" y="6047080"/>
                </a:cubicBezTo>
                <a:cubicBezTo>
                  <a:pt x="40677" y="6048582"/>
                  <a:pt x="39337" y="6050512"/>
                  <a:pt x="38306" y="6052868"/>
                </a:cubicBezTo>
                <a:cubicBezTo>
                  <a:pt x="37275" y="6055225"/>
                  <a:pt x="36553" y="6057861"/>
                  <a:pt x="36141" y="6060777"/>
                </a:cubicBezTo>
                <a:cubicBezTo>
                  <a:pt x="35728" y="6063693"/>
                  <a:pt x="35522" y="6067272"/>
                  <a:pt x="35522" y="6071513"/>
                </a:cubicBezTo>
                <a:lnTo>
                  <a:pt x="35522" y="6085740"/>
                </a:lnTo>
                <a:cubicBezTo>
                  <a:pt x="35522" y="6091926"/>
                  <a:pt x="35228" y="6096904"/>
                  <a:pt x="34639" y="6100674"/>
                </a:cubicBezTo>
                <a:cubicBezTo>
                  <a:pt x="34049" y="6104445"/>
                  <a:pt x="33018" y="6107597"/>
                  <a:pt x="31546" y="6110130"/>
                </a:cubicBezTo>
                <a:cubicBezTo>
                  <a:pt x="30073" y="6112663"/>
                  <a:pt x="28070" y="6114563"/>
                  <a:pt x="25537" y="6115829"/>
                </a:cubicBezTo>
                <a:cubicBezTo>
                  <a:pt x="23003" y="6117096"/>
                  <a:pt x="19822" y="6117729"/>
                  <a:pt x="15993" y="6117729"/>
                </a:cubicBezTo>
                <a:cubicBezTo>
                  <a:pt x="14874" y="6117729"/>
                  <a:pt x="13931" y="6117700"/>
                  <a:pt x="13165" y="6117641"/>
                </a:cubicBezTo>
                <a:cubicBezTo>
                  <a:pt x="12399" y="6117582"/>
                  <a:pt x="11427" y="6117464"/>
                  <a:pt x="10249" y="6117287"/>
                </a:cubicBezTo>
                <a:cubicBezTo>
                  <a:pt x="9837" y="6117287"/>
                  <a:pt x="9454" y="6117170"/>
                  <a:pt x="9100" y="6116934"/>
                </a:cubicBezTo>
                <a:cubicBezTo>
                  <a:pt x="8747" y="6116698"/>
                  <a:pt x="8452" y="6116389"/>
                  <a:pt x="8217" y="6116006"/>
                </a:cubicBezTo>
                <a:cubicBezTo>
                  <a:pt x="7981" y="6115624"/>
                  <a:pt x="7775" y="6115093"/>
                  <a:pt x="7598" y="6114415"/>
                </a:cubicBezTo>
                <a:cubicBezTo>
                  <a:pt x="7422" y="6113738"/>
                  <a:pt x="7333" y="6112928"/>
                  <a:pt x="7333" y="6111985"/>
                </a:cubicBezTo>
                <a:cubicBezTo>
                  <a:pt x="7333" y="6110984"/>
                  <a:pt x="7422" y="6110145"/>
                  <a:pt x="7598" y="6109467"/>
                </a:cubicBezTo>
                <a:cubicBezTo>
                  <a:pt x="7775" y="6108790"/>
                  <a:pt x="7996" y="6108215"/>
                  <a:pt x="8261" y="6107744"/>
                </a:cubicBezTo>
                <a:cubicBezTo>
                  <a:pt x="8526" y="6107273"/>
                  <a:pt x="8835" y="6106948"/>
                  <a:pt x="9189" y="6106772"/>
                </a:cubicBezTo>
                <a:cubicBezTo>
                  <a:pt x="9542" y="6106595"/>
                  <a:pt x="9925" y="6106507"/>
                  <a:pt x="10338" y="6106507"/>
                </a:cubicBezTo>
                <a:lnTo>
                  <a:pt x="14137" y="6106418"/>
                </a:lnTo>
                <a:cubicBezTo>
                  <a:pt x="15551" y="6106418"/>
                  <a:pt x="16759" y="6106153"/>
                  <a:pt x="17760" y="6105623"/>
                </a:cubicBezTo>
                <a:cubicBezTo>
                  <a:pt x="18762" y="6105093"/>
                  <a:pt x="19587" y="6104121"/>
                  <a:pt x="20235" y="6102707"/>
                </a:cubicBezTo>
                <a:cubicBezTo>
                  <a:pt x="20883" y="6101293"/>
                  <a:pt x="21354" y="6099320"/>
                  <a:pt x="21649" y="6096786"/>
                </a:cubicBezTo>
                <a:cubicBezTo>
                  <a:pt x="21943" y="6094253"/>
                  <a:pt x="22090" y="6090365"/>
                  <a:pt x="22090" y="6085122"/>
                </a:cubicBezTo>
                <a:lnTo>
                  <a:pt x="22090" y="6072220"/>
                </a:lnTo>
                <a:cubicBezTo>
                  <a:pt x="22090" y="6067861"/>
                  <a:pt x="22341" y="6063973"/>
                  <a:pt x="22841" y="6060556"/>
                </a:cubicBezTo>
                <a:cubicBezTo>
                  <a:pt x="23342" y="6057139"/>
                  <a:pt x="24182" y="6053958"/>
                  <a:pt x="25360" y="6051012"/>
                </a:cubicBezTo>
                <a:cubicBezTo>
                  <a:pt x="26538" y="6048067"/>
                  <a:pt x="28143" y="6045534"/>
                  <a:pt x="30176" y="6043413"/>
                </a:cubicBezTo>
                <a:cubicBezTo>
                  <a:pt x="32208" y="6041292"/>
                  <a:pt x="34727" y="6039908"/>
                  <a:pt x="37731" y="6039260"/>
                </a:cubicBezTo>
                <a:cubicBezTo>
                  <a:pt x="34727" y="6038671"/>
                  <a:pt x="32208" y="6037728"/>
                  <a:pt x="30176" y="6036432"/>
                </a:cubicBezTo>
                <a:cubicBezTo>
                  <a:pt x="28143" y="6035136"/>
                  <a:pt x="26538" y="6033501"/>
                  <a:pt x="25360" y="6031527"/>
                </a:cubicBezTo>
                <a:cubicBezTo>
                  <a:pt x="24182" y="6029554"/>
                  <a:pt x="23342" y="6027271"/>
                  <a:pt x="22841" y="6024679"/>
                </a:cubicBezTo>
                <a:cubicBezTo>
                  <a:pt x="22341" y="6022087"/>
                  <a:pt x="22090" y="6018611"/>
                  <a:pt x="22090" y="6014252"/>
                </a:cubicBezTo>
                <a:lnTo>
                  <a:pt x="22090" y="5997462"/>
                </a:lnTo>
                <a:cubicBezTo>
                  <a:pt x="22090" y="5992219"/>
                  <a:pt x="21943" y="5988346"/>
                  <a:pt x="21649" y="5985842"/>
                </a:cubicBezTo>
                <a:cubicBezTo>
                  <a:pt x="21354" y="5983339"/>
                  <a:pt x="20897" y="5981365"/>
                  <a:pt x="20279" y="5979921"/>
                </a:cubicBezTo>
                <a:cubicBezTo>
                  <a:pt x="19660" y="5978478"/>
                  <a:pt x="18865" y="5977491"/>
                  <a:pt x="17893" y="5976961"/>
                </a:cubicBezTo>
                <a:cubicBezTo>
                  <a:pt x="16921" y="5976431"/>
                  <a:pt x="15757" y="5976166"/>
                  <a:pt x="14403" y="5976166"/>
                </a:cubicBezTo>
                <a:lnTo>
                  <a:pt x="10868" y="5976077"/>
                </a:lnTo>
                <a:cubicBezTo>
                  <a:pt x="10220" y="5976077"/>
                  <a:pt x="9675" y="5975989"/>
                  <a:pt x="9233" y="5975812"/>
                </a:cubicBezTo>
                <a:cubicBezTo>
                  <a:pt x="8791" y="5975636"/>
                  <a:pt x="8423" y="5975326"/>
                  <a:pt x="8128" y="5974884"/>
                </a:cubicBezTo>
                <a:cubicBezTo>
                  <a:pt x="7834" y="5974443"/>
                  <a:pt x="7628" y="5973883"/>
                  <a:pt x="7510" y="5973205"/>
                </a:cubicBezTo>
                <a:cubicBezTo>
                  <a:pt x="7392" y="5972528"/>
                  <a:pt x="7333" y="5971659"/>
                  <a:pt x="7333" y="5970599"/>
                </a:cubicBezTo>
                <a:cubicBezTo>
                  <a:pt x="7333" y="5969656"/>
                  <a:pt x="7407" y="5968846"/>
                  <a:pt x="7554" y="5968169"/>
                </a:cubicBezTo>
                <a:cubicBezTo>
                  <a:pt x="7701" y="5967491"/>
                  <a:pt x="7908" y="5966947"/>
                  <a:pt x="8173" y="5966534"/>
                </a:cubicBezTo>
                <a:cubicBezTo>
                  <a:pt x="8438" y="5966122"/>
                  <a:pt x="8762" y="5965812"/>
                  <a:pt x="9145" y="5965606"/>
                </a:cubicBezTo>
                <a:cubicBezTo>
                  <a:pt x="9528" y="5965400"/>
                  <a:pt x="9984" y="5965297"/>
                  <a:pt x="10514" y="5965297"/>
                </a:cubicBezTo>
                <a:cubicBezTo>
                  <a:pt x="11516" y="5965061"/>
                  <a:pt x="12399" y="5964929"/>
                  <a:pt x="13165" y="5964899"/>
                </a:cubicBezTo>
                <a:cubicBezTo>
                  <a:pt x="13931" y="5964870"/>
                  <a:pt x="14874" y="5964855"/>
                  <a:pt x="15993" y="5964855"/>
                </a:cubicBezTo>
                <a:close/>
                <a:moveTo>
                  <a:pt x="92193" y="5755305"/>
                </a:moveTo>
                <a:cubicBezTo>
                  <a:pt x="96081" y="5755305"/>
                  <a:pt x="99292" y="5755939"/>
                  <a:pt x="101825" y="5757205"/>
                </a:cubicBezTo>
                <a:cubicBezTo>
                  <a:pt x="104358" y="5758471"/>
                  <a:pt x="106361" y="5760357"/>
                  <a:pt x="107834" y="5762860"/>
                </a:cubicBezTo>
                <a:cubicBezTo>
                  <a:pt x="109307" y="5765364"/>
                  <a:pt x="110323" y="5768501"/>
                  <a:pt x="110883" y="5772271"/>
                </a:cubicBezTo>
                <a:cubicBezTo>
                  <a:pt x="111442" y="5776042"/>
                  <a:pt x="111722" y="5781049"/>
                  <a:pt x="111722" y="5787294"/>
                </a:cubicBezTo>
                <a:lnTo>
                  <a:pt x="111722" y="5805497"/>
                </a:lnTo>
                <a:cubicBezTo>
                  <a:pt x="111722" y="5809503"/>
                  <a:pt x="111973" y="5812522"/>
                  <a:pt x="112473" y="5814555"/>
                </a:cubicBezTo>
                <a:cubicBezTo>
                  <a:pt x="112974" y="5816587"/>
                  <a:pt x="113740" y="5818281"/>
                  <a:pt x="114771" y="5819636"/>
                </a:cubicBezTo>
                <a:cubicBezTo>
                  <a:pt x="115802" y="5820991"/>
                  <a:pt x="117127" y="5822037"/>
                  <a:pt x="118747" y="5822773"/>
                </a:cubicBezTo>
                <a:cubicBezTo>
                  <a:pt x="120367" y="5823509"/>
                  <a:pt x="122326" y="5824025"/>
                  <a:pt x="124624" y="5824319"/>
                </a:cubicBezTo>
                <a:cubicBezTo>
                  <a:pt x="125095" y="5824319"/>
                  <a:pt x="125507" y="5824437"/>
                  <a:pt x="125861" y="5824673"/>
                </a:cubicBezTo>
                <a:cubicBezTo>
                  <a:pt x="126214" y="5824909"/>
                  <a:pt x="126509" y="5825247"/>
                  <a:pt x="126745" y="5825689"/>
                </a:cubicBezTo>
                <a:cubicBezTo>
                  <a:pt x="126980" y="5826131"/>
                  <a:pt x="127142" y="5826661"/>
                  <a:pt x="127231" y="5827279"/>
                </a:cubicBezTo>
                <a:cubicBezTo>
                  <a:pt x="127319" y="5827898"/>
                  <a:pt x="127363" y="5828679"/>
                  <a:pt x="127363" y="5829621"/>
                </a:cubicBezTo>
                <a:cubicBezTo>
                  <a:pt x="127363" y="5830564"/>
                  <a:pt x="127319" y="5831359"/>
                  <a:pt x="127231" y="5832007"/>
                </a:cubicBezTo>
                <a:cubicBezTo>
                  <a:pt x="127142" y="5832655"/>
                  <a:pt x="126995" y="5833186"/>
                  <a:pt x="126789" y="5833598"/>
                </a:cubicBezTo>
                <a:cubicBezTo>
                  <a:pt x="126583" y="5834010"/>
                  <a:pt x="126303" y="5834320"/>
                  <a:pt x="125949" y="5834526"/>
                </a:cubicBezTo>
                <a:cubicBezTo>
                  <a:pt x="125596" y="5834732"/>
                  <a:pt x="125183" y="5834864"/>
                  <a:pt x="124712" y="5834923"/>
                </a:cubicBezTo>
                <a:cubicBezTo>
                  <a:pt x="122238" y="5835159"/>
                  <a:pt x="120176" y="5836028"/>
                  <a:pt x="118526" y="5837530"/>
                </a:cubicBezTo>
                <a:cubicBezTo>
                  <a:pt x="116877" y="5839032"/>
                  <a:pt x="115537" y="5840962"/>
                  <a:pt x="114506" y="5843318"/>
                </a:cubicBezTo>
                <a:cubicBezTo>
                  <a:pt x="113475" y="5845675"/>
                  <a:pt x="112753" y="5848311"/>
                  <a:pt x="112341" y="5851227"/>
                </a:cubicBezTo>
                <a:cubicBezTo>
                  <a:pt x="111928" y="5854143"/>
                  <a:pt x="111722" y="5857722"/>
                  <a:pt x="111722" y="5861963"/>
                </a:cubicBezTo>
                <a:lnTo>
                  <a:pt x="111722" y="5876190"/>
                </a:lnTo>
                <a:cubicBezTo>
                  <a:pt x="111722" y="5882376"/>
                  <a:pt x="111428" y="5887354"/>
                  <a:pt x="110839" y="5891124"/>
                </a:cubicBezTo>
                <a:cubicBezTo>
                  <a:pt x="110249" y="5894895"/>
                  <a:pt x="109218" y="5898047"/>
                  <a:pt x="107746" y="5900580"/>
                </a:cubicBezTo>
                <a:cubicBezTo>
                  <a:pt x="106273" y="5903113"/>
                  <a:pt x="104270" y="5905013"/>
                  <a:pt x="101737" y="5906279"/>
                </a:cubicBezTo>
                <a:cubicBezTo>
                  <a:pt x="99204" y="5907546"/>
                  <a:pt x="96022" y="5908179"/>
                  <a:pt x="92193" y="5908179"/>
                </a:cubicBezTo>
                <a:cubicBezTo>
                  <a:pt x="91074" y="5908179"/>
                  <a:pt x="90131" y="5908150"/>
                  <a:pt x="89365" y="5908091"/>
                </a:cubicBezTo>
                <a:cubicBezTo>
                  <a:pt x="88599" y="5908032"/>
                  <a:pt x="87627" y="5907914"/>
                  <a:pt x="86449" y="5907737"/>
                </a:cubicBezTo>
                <a:cubicBezTo>
                  <a:pt x="86037" y="5907737"/>
                  <a:pt x="85654" y="5907620"/>
                  <a:pt x="85300" y="5907384"/>
                </a:cubicBezTo>
                <a:cubicBezTo>
                  <a:pt x="84947" y="5907148"/>
                  <a:pt x="84653" y="5906839"/>
                  <a:pt x="84417" y="5906456"/>
                </a:cubicBezTo>
                <a:cubicBezTo>
                  <a:pt x="84181" y="5906074"/>
                  <a:pt x="83975" y="5905543"/>
                  <a:pt x="83798" y="5904865"/>
                </a:cubicBezTo>
                <a:cubicBezTo>
                  <a:pt x="83622" y="5904188"/>
                  <a:pt x="83533" y="5903378"/>
                  <a:pt x="83533" y="5902435"/>
                </a:cubicBezTo>
                <a:cubicBezTo>
                  <a:pt x="83533" y="5901434"/>
                  <a:pt x="83622" y="5900595"/>
                  <a:pt x="83798" y="5899917"/>
                </a:cubicBezTo>
                <a:cubicBezTo>
                  <a:pt x="83975" y="5899240"/>
                  <a:pt x="84196" y="5898665"/>
                  <a:pt x="84461" y="5898194"/>
                </a:cubicBezTo>
                <a:cubicBezTo>
                  <a:pt x="84726" y="5897723"/>
                  <a:pt x="85035" y="5897398"/>
                  <a:pt x="85389" y="5897222"/>
                </a:cubicBezTo>
                <a:cubicBezTo>
                  <a:pt x="85742" y="5897045"/>
                  <a:pt x="86125" y="5896957"/>
                  <a:pt x="86538" y="5896957"/>
                </a:cubicBezTo>
                <a:lnTo>
                  <a:pt x="90337" y="5896868"/>
                </a:lnTo>
                <a:cubicBezTo>
                  <a:pt x="91751" y="5896868"/>
                  <a:pt x="92959" y="5896603"/>
                  <a:pt x="93960" y="5896073"/>
                </a:cubicBezTo>
                <a:cubicBezTo>
                  <a:pt x="94962" y="5895543"/>
                  <a:pt x="95787" y="5894571"/>
                  <a:pt x="96435" y="5893157"/>
                </a:cubicBezTo>
                <a:cubicBezTo>
                  <a:pt x="97083" y="5891743"/>
                  <a:pt x="97554" y="5889770"/>
                  <a:pt x="97849" y="5887236"/>
                </a:cubicBezTo>
                <a:cubicBezTo>
                  <a:pt x="98143" y="5884703"/>
                  <a:pt x="98290" y="5880815"/>
                  <a:pt x="98290" y="5875572"/>
                </a:cubicBezTo>
                <a:lnTo>
                  <a:pt x="98290" y="5862670"/>
                </a:lnTo>
                <a:cubicBezTo>
                  <a:pt x="98290" y="5858311"/>
                  <a:pt x="98541" y="5854423"/>
                  <a:pt x="99042" y="5851006"/>
                </a:cubicBezTo>
                <a:cubicBezTo>
                  <a:pt x="99542" y="5847589"/>
                  <a:pt x="100382" y="5844408"/>
                  <a:pt x="101560" y="5841462"/>
                </a:cubicBezTo>
                <a:cubicBezTo>
                  <a:pt x="102738" y="5838517"/>
                  <a:pt x="104343" y="5835984"/>
                  <a:pt x="106376" y="5833863"/>
                </a:cubicBezTo>
                <a:cubicBezTo>
                  <a:pt x="108408" y="5831742"/>
                  <a:pt x="110927" y="5830358"/>
                  <a:pt x="113931" y="5829710"/>
                </a:cubicBezTo>
                <a:cubicBezTo>
                  <a:pt x="110927" y="5829121"/>
                  <a:pt x="108408" y="5828178"/>
                  <a:pt x="106376" y="5826882"/>
                </a:cubicBezTo>
                <a:cubicBezTo>
                  <a:pt x="104343" y="5825586"/>
                  <a:pt x="102738" y="5823951"/>
                  <a:pt x="101560" y="5821977"/>
                </a:cubicBezTo>
                <a:cubicBezTo>
                  <a:pt x="100382" y="5820004"/>
                  <a:pt x="99542" y="5817721"/>
                  <a:pt x="99042" y="5815129"/>
                </a:cubicBezTo>
                <a:cubicBezTo>
                  <a:pt x="98541" y="5812537"/>
                  <a:pt x="98290" y="5809061"/>
                  <a:pt x="98290" y="5804702"/>
                </a:cubicBezTo>
                <a:lnTo>
                  <a:pt x="98290" y="5787912"/>
                </a:lnTo>
                <a:cubicBezTo>
                  <a:pt x="98290" y="5782669"/>
                  <a:pt x="98143" y="5778796"/>
                  <a:pt x="97849" y="5776292"/>
                </a:cubicBezTo>
                <a:cubicBezTo>
                  <a:pt x="97554" y="5773789"/>
                  <a:pt x="97098" y="5771815"/>
                  <a:pt x="96479" y="5770371"/>
                </a:cubicBezTo>
                <a:cubicBezTo>
                  <a:pt x="95860" y="5768928"/>
                  <a:pt x="95065" y="5767941"/>
                  <a:pt x="94093" y="5767411"/>
                </a:cubicBezTo>
                <a:cubicBezTo>
                  <a:pt x="93121" y="5766881"/>
                  <a:pt x="91958" y="5766616"/>
                  <a:pt x="90603" y="5766616"/>
                </a:cubicBezTo>
                <a:lnTo>
                  <a:pt x="87068" y="5766527"/>
                </a:lnTo>
                <a:cubicBezTo>
                  <a:pt x="86420" y="5766527"/>
                  <a:pt x="85875" y="5766439"/>
                  <a:pt x="85433" y="5766262"/>
                </a:cubicBezTo>
                <a:cubicBezTo>
                  <a:pt x="84991" y="5766086"/>
                  <a:pt x="84623" y="5765776"/>
                  <a:pt x="84328" y="5765334"/>
                </a:cubicBezTo>
                <a:cubicBezTo>
                  <a:pt x="84034" y="5764893"/>
                  <a:pt x="83828" y="5764333"/>
                  <a:pt x="83710" y="5763655"/>
                </a:cubicBezTo>
                <a:cubicBezTo>
                  <a:pt x="83592" y="5762978"/>
                  <a:pt x="83533" y="5762109"/>
                  <a:pt x="83533" y="5761049"/>
                </a:cubicBezTo>
                <a:cubicBezTo>
                  <a:pt x="83533" y="5760106"/>
                  <a:pt x="83607" y="5759296"/>
                  <a:pt x="83754" y="5758619"/>
                </a:cubicBezTo>
                <a:cubicBezTo>
                  <a:pt x="83901" y="5757941"/>
                  <a:pt x="84108" y="5757397"/>
                  <a:pt x="84373" y="5756984"/>
                </a:cubicBezTo>
                <a:cubicBezTo>
                  <a:pt x="84638" y="5756572"/>
                  <a:pt x="84962" y="5756262"/>
                  <a:pt x="85345" y="5756056"/>
                </a:cubicBezTo>
                <a:cubicBezTo>
                  <a:pt x="85728" y="5755850"/>
                  <a:pt x="86184" y="5755747"/>
                  <a:pt x="86714" y="5755747"/>
                </a:cubicBezTo>
                <a:cubicBezTo>
                  <a:pt x="87716" y="5755511"/>
                  <a:pt x="88599" y="5755379"/>
                  <a:pt x="89365" y="5755349"/>
                </a:cubicBezTo>
                <a:cubicBezTo>
                  <a:pt x="90131" y="5755320"/>
                  <a:pt x="91074" y="5755305"/>
                  <a:pt x="92193" y="5755305"/>
                </a:cubicBezTo>
                <a:close/>
                <a:moveTo>
                  <a:pt x="330318" y="5536230"/>
                </a:moveTo>
                <a:cubicBezTo>
                  <a:pt x="334206" y="5536230"/>
                  <a:pt x="337417" y="5536864"/>
                  <a:pt x="339950" y="5538130"/>
                </a:cubicBezTo>
                <a:cubicBezTo>
                  <a:pt x="342483" y="5539396"/>
                  <a:pt x="344486" y="5541282"/>
                  <a:pt x="345959" y="5543785"/>
                </a:cubicBezTo>
                <a:cubicBezTo>
                  <a:pt x="347432" y="5546289"/>
                  <a:pt x="348448" y="5549426"/>
                  <a:pt x="349008" y="5553196"/>
                </a:cubicBezTo>
                <a:cubicBezTo>
                  <a:pt x="349567" y="5556967"/>
                  <a:pt x="349847" y="5561974"/>
                  <a:pt x="349847" y="5568219"/>
                </a:cubicBezTo>
                <a:lnTo>
                  <a:pt x="349847" y="5586422"/>
                </a:lnTo>
                <a:cubicBezTo>
                  <a:pt x="349847" y="5590428"/>
                  <a:pt x="350098" y="5593447"/>
                  <a:pt x="350598" y="5595480"/>
                </a:cubicBezTo>
                <a:cubicBezTo>
                  <a:pt x="351099" y="5597512"/>
                  <a:pt x="351865" y="5599206"/>
                  <a:pt x="352896" y="5600561"/>
                </a:cubicBezTo>
                <a:cubicBezTo>
                  <a:pt x="353927" y="5601916"/>
                  <a:pt x="355252" y="5602962"/>
                  <a:pt x="356872" y="5603698"/>
                </a:cubicBezTo>
                <a:cubicBezTo>
                  <a:pt x="358492" y="5604434"/>
                  <a:pt x="360451" y="5604950"/>
                  <a:pt x="362749" y="5605244"/>
                </a:cubicBezTo>
                <a:cubicBezTo>
                  <a:pt x="363220" y="5605244"/>
                  <a:pt x="363632" y="5605362"/>
                  <a:pt x="363986" y="5605598"/>
                </a:cubicBezTo>
                <a:cubicBezTo>
                  <a:pt x="364339" y="5605834"/>
                  <a:pt x="364634" y="5606172"/>
                  <a:pt x="364870" y="5606614"/>
                </a:cubicBezTo>
                <a:cubicBezTo>
                  <a:pt x="365105" y="5607056"/>
                  <a:pt x="365267" y="5607586"/>
                  <a:pt x="365356" y="5608204"/>
                </a:cubicBezTo>
                <a:cubicBezTo>
                  <a:pt x="365444" y="5608823"/>
                  <a:pt x="365488" y="5609604"/>
                  <a:pt x="365488" y="5610546"/>
                </a:cubicBezTo>
                <a:cubicBezTo>
                  <a:pt x="365488" y="5611489"/>
                  <a:pt x="365444" y="5612284"/>
                  <a:pt x="365356" y="5612932"/>
                </a:cubicBezTo>
                <a:cubicBezTo>
                  <a:pt x="365267" y="5613580"/>
                  <a:pt x="365120" y="5614111"/>
                  <a:pt x="364914" y="5614523"/>
                </a:cubicBezTo>
                <a:cubicBezTo>
                  <a:pt x="364708" y="5614935"/>
                  <a:pt x="364428" y="5615245"/>
                  <a:pt x="364074" y="5615451"/>
                </a:cubicBezTo>
                <a:cubicBezTo>
                  <a:pt x="363721" y="5615657"/>
                  <a:pt x="363308" y="5615789"/>
                  <a:pt x="362837" y="5615848"/>
                </a:cubicBezTo>
                <a:cubicBezTo>
                  <a:pt x="360363" y="5616084"/>
                  <a:pt x="358301" y="5616953"/>
                  <a:pt x="356652" y="5618455"/>
                </a:cubicBezTo>
                <a:cubicBezTo>
                  <a:pt x="355002" y="5619957"/>
                  <a:pt x="353662" y="5621887"/>
                  <a:pt x="352631" y="5624243"/>
                </a:cubicBezTo>
                <a:cubicBezTo>
                  <a:pt x="351600" y="5626600"/>
                  <a:pt x="350878" y="5629236"/>
                  <a:pt x="350466" y="5632152"/>
                </a:cubicBezTo>
                <a:cubicBezTo>
                  <a:pt x="350053" y="5635068"/>
                  <a:pt x="349847" y="5638647"/>
                  <a:pt x="349847" y="5642888"/>
                </a:cubicBezTo>
                <a:lnTo>
                  <a:pt x="349847" y="5657115"/>
                </a:lnTo>
                <a:cubicBezTo>
                  <a:pt x="349847" y="5663301"/>
                  <a:pt x="349553" y="5668279"/>
                  <a:pt x="348964" y="5672049"/>
                </a:cubicBezTo>
                <a:cubicBezTo>
                  <a:pt x="348374" y="5675820"/>
                  <a:pt x="347343" y="5678972"/>
                  <a:pt x="345871" y="5681505"/>
                </a:cubicBezTo>
                <a:cubicBezTo>
                  <a:pt x="344398" y="5684038"/>
                  <a:pt x="342395" y="5685938"/>
                  <a:pt x="339862" y="5687204"/>
                </a:cubicBezTo>
                <a:cubicBezTo>
                  <a:pt x="337329" y="5688471"/>
                  <a:pt x="334147" y="5689104"/>
                  <a:pt x="330318" y="5689104"/>
                </a:cubicBezTo>
                <a:cubicBezTo>
                  <a:pt x="329199" y="5689104"/>
                  <a:pt x="328256" y="5689075"/>
                  <a:pt x="327491" y="5689016"/>
                </a:cubicBezTo>
                <a:cubicBezTo>
                  <a:pt x="326725" y="5688957"/>
                  <a:pt x="325753" y="5688839"/>
                  <a:pt x="324574" y="5688662"/>
                </a:cubicBezTo>
                <a:cubicBezTo>
                  <a:pt x="324162" y="5688662"/>
                  <a:pt x="323779" y="5688545"/>
                  <a:pt x="323426" y="5688309"/>
                </a:cubicBezTo>
                <a:cubicBezTo>
                  <a:pt x="323072" y="5688073"/>
                  <a:pt x="322778" y="5687764"/>
                  <a:pt x="322542" y="5687381"/>
                </a:cubicBezTo>
                <a:cubicBezTo>
                  <a:pt x="322306" y="5686999"/>
                  <a:pt x="322100" y="5686468"/>
                  <a:pt x="321923" y="5685790"/>
                </a:cubicBezTo>
                <a:cubicBezTo>
                  <a:pt x="321747" y="5685113"/>
                  <a:pt x="321658" y="5684303"/>
                  <a:pt x="321658" y="5683360"/>
                </a:cubicBezTo>
                <a:cubicBezTo>
                  <a:pt x="321658" y="5682359"/>
                  <a:pt x="321747" y="5681520"/>
                  <a:pt x="321923" y="5680842"/>
                </a:cubicBezTo>
                <a:cubicBezTo>
                  <a:pt x="322100" y="5680165"/>
                  <a:pt x="322321" y="5679590"/>
                  <a:pt x="322586" y="5679119"/>
                </a:cubicBezTo>
                <a:cubicBezTo>
                  <a:pt x="322851" y="5678648"/>
                  <a:pt x="323160" y="5678323"/>
                  <a:pt x="323514" y="5678147"/>
                </a:cubicBezTo>
                <a:cubicBezTo>
                  <a:pt x="323867" y="5677970"/>
                  <a:pt x="324250" y="5677882"/>
                  <a:pt x="324663" y="5677882"/>
                </a:cubicBezTo>
                <a:lnTo>
                  <a:pt x="328463" y="5677793"/>
                </a:lnTo>
                <a:cubicBezTo>
                  <a:pt x="329876" y="5677793"/>
                  <a:pt x="331084" y="5677528"/>
                  <a:pt x="332086" y="5676998"/>
                </a:cubicBezTo>
                <a:cubicBezTo>
                  <a:pt x="333087" y="5676468"/>
                  <a:pt x="333912" y="5675496"/>
                  <a:pt x="334560" y="5674082"/>
                </a:cubicBezTo>
                <a:cubicBezTo>
                  <a:pt x="335208" y="5672668"/>
                  <a:pt x="335679" y="5670695"/>
                  <a:pt x="335974" y="5668161"/>
                </a:cubicBezTo>
                <a:cubicBezTo>
                  <a:pt x="336268" y="5665628"/>
                  <a:pt x="336415" y="5661740"/>
                  <a:pt x="336415" y="5656497"/>
                </a:cubicBezTo>
                <a:lnTo>
                  <a:pt x="336415" y="5643595"/>
                </a:lnTo>
                <a:cubicBezTo>
                  <a:pt x="336415" y="5639236"/>
                  <a:pt x="336666" y="5635348"/>
                  <a:pt x="337167" y="5631931"/>
                </a:cubicBezTo>
                <a:cubicBezTo>
                  <a:pt x="337667" y="5628514"/>
                  <a:pt x="338507" y="5625333"/>
                  <a:pt x="339685" y="5622387"/>
                </a:cubicBezTo>
                <a:cubicBezTo>
                  <a:pt x="340863" y="5619442"/>
                  <a:pt x="342469" y="5616909"/>
                  <a:pt x="344501" y="5614788"/>
                </a:cubicBezTo>
                <a:cubicBezTo>
                  <a:pt x="346533" y="5612667"/>
                  <a:pt x="349052" y="5611283"/>
                  <a:pt x="352056" y="5610635"/>
                </a:cubicBezTo>
                <a:cubicBezTo>
                  <a:pt x="349052" y="5610046"/>
                  <a:pt x="346533" y="5609103"/>
                  <a:pt x="344501" y="5607807"/>
                </a:cubicBezTo>
                <a:cubicBezTo>
                  <a:pt x="342469" y="5606511"/>
                  <a:pt x="340863" y="5604876"/>
                  <a:pt x="339685" y="5602902"/>
                </a:cubicBezTo>
                <a:cubicBezTo>
                  <a:pt x="338507" y="5600929"/>
                  <a:pt x="337667" y="5598646"/>
                  <a:pt x="337167" y="5596054"/>
                </a:cubicBezTo>
                <a:cubicBezTo>
                  <a:pt x="336666" y="5593462"/>
                  <a:pt x="336415" y="5589986"/>
                  <a:pt x="336415" y="5585627"/>
                </a:cubicBezTo>
                <a:lnTo>
                  <a:pt x="336415" y="5568837"/>
                </a:lnTo>
                <a:cubicBezTo>
                  <a:pt x="336415" y="5563594"/>
                  <a:pt x="336268" y="5559721"/>
                  <a:pt x="335974" y="5557217"/>
                </a:cubicBezTo>
                <a:cubicBezTo>
                  <a:pt x="335679" y="5554714"/>
                  <a:pt x="335223" y="5552740"/>
                  <a:pt x="334604" y="5551296"/>
                </a:cubicBezTo>
                <a:cubicBezTo>
                  <a:pt x="333985" y="5549853"/>
                  <a:pt x="333190" y="5548866"/>
                  <a:pt x="332218" y="5548336"/>
                </a:cubicBezTo>
                <a:cubicBezTo>
                  <a:pt x="331246" y="5547806"/>
                  <a:pt x="330083" y="5547541"/>
                  <a:pt x="328728" y="5547541"/>
                </a:cubicBezTo>
                <a:lnTo>
                  <a:pt x="325193" y="5547452"/>
                </a:lnTo>
                <a:cubicBezTo>
                  <a:pt x="324545" y="5547452"/>
                  <a:pt x="324000" y="5547364"/>
                  <a:pt x="323558" y="5547187"/>
                </a:cubicBezTo>
                <a:cubicBezTo>
                  <a:pt x="323116" y="5547011"/>
                  <a:pt x="322748" y="5546701"/>
                  <a:pt x="322454" y="5546259"/>
                </a:cubicBezTo>
                <a:cubicBezTo>
                  <a:pt x="322159" y="5545818"/>
                  <a:pt x="321953" y="5545258"/>
                  <a:pt x="321835" y="5544580"/>
                </a:cubicBezTo>
                <a:cubicBezTo>
                  <a:pt x="321717" y="5543903"/>
                  <a:pt x="321658" y="5543034"/>
                  <a:pt x="321658" y="5541974"/>
                </a:cubicBezTo>
                <a:cubicBezTo>
                  <a:pt x="321658" y="5541031"/>
                  <a:pt x="321732" y="5540221"/>
                  <a:pt x="321879" y="5539544"/>
                </a:cubicBezTo>
                <a:cubicBezTo>
                  <a:pt x="322026" y="5538866"/>
                  <a:pt x="322233" y="5538322"/>
                  <a:pt x="322498" y="5537909"/>
                </a:cubicBezTo>
                <a:cubicBezTo>
                  <a:pt x="322763" y="5537497"/>
                  <a:pt x="323087" y="5537187"/>
                  <a:pt x="323470" y="5536981"/>
                </a:cubicBezTo>
                <a:cubicBezTo>
                  <a:pt x="323853" y="5536775"/>
                  <a:pt x="324309" y="5536672"/>
                  <a:pt x="324839" y="5536672"/>
                </a:cubicBezTo>
                <a:cubicBezTo>
                  <a:pt x="325841" y="5536436"/>
                  <a:pt x="326725" y="5536304"/>
                  <a:pt x="327491" y="5536274"/>
                </a:cubicBezTo>
                <a:cubicBezTo>
                  <a:pt x="328256" y="5536245"/>
                  <a:pt x="329199" y="5536230"/>
                  <a:pt x="330318" y="5536230"/>
                </a:cubicBezTo>
                <a:close/>
                <a:moveTo>
                  <a:pt x="3490869" y="5431306"/>
                </a:moveTo>
                <a:cubicBezTo>
                  <a:pt x="3492283" y="5431306"/>
                  <a:pt x="3493520" y="5431394"/>
                  <a:pt x="3494581" y="5431571"/>
                </a:cubicBezTo>
                <a:cubicBezTo>
                  <a:pt x="3495641" y="5431748"/>
                  <a:pt x="3496510" y="5432072"/>
                  <a:pt x="3497188" y="5432543"/>
                </a:cubicBezTo>
                <a:cubicBezTo>
                  <a:pt x="3497865" y="5433015"/>
                  <a:pt x="3498366" y="5433722"/>
                  <a:pt x="3498690" y="5434664"/>
                </a:cubicBezTo>
                <a:cubicBezTo>
                  <a:pt x="3499014" y="5435607"/>
                  <a:pt x="3499176" y="5436873"/>
                  <a:pt x="3499176" y="5438464"/>
                </a:cubicBezTo>
                <a:cubicBezTo>
                  <a:pt x="3499176" y="5440290"/>
                  <a:pt x="3499087" y="5441969"/>
                  <a:pt x="3498911" y="5443501"/>
                </a:cubicBezTo>
                <a:cubicBezTo>
                  <a:pt x="3498734" y="5445032"/>
                  <a:pt x="3498454" y="5446476"/>
                  <a:pt x="3498071" y="5447831"/>
                </a:cubicBezTo>
                <a:cubicBezTo>
                  <a:pt x="3497688" y="5449186"/>
                  <a:pt x="3497158" y="5450526"/>
                  <a:pt x="3496481" y="5451851"/>
                </a:cubicBezTo>
                <a:cubicBezTo>
                  <a:pt x="3495803" y="5453177"/>
                  <a:pt x="3494964" y="5454576"/>
                  <a:pt x="3493962" y="5456049"/>
                </a:cubicBezTo>
                <a:lnTo>
                  <a:pt x="3481944" y="5474075"/>
                </a:lnTo>
                <a:cubicBezTo>
                  <a:pt x="3481650" y="5474547"/>
                  <a:pt x="3481311" y="5474930"/>
                  <a:pt x="3480928" y="5475224"/>
                </a:cubicBezTo>
                <a:cubicBezTo>
                  <a:pt x="3480545" y="5475519"/>
                  <a:pt x="3480089" y="5475770"/>
                  <a:pt x="3479558" y="5475975"/>
                </a:cubicBezTo>
                <a:cubicBezTo>
                  <a:pt x="3479028" y="5476182"/>
                  <a:pt x="3478395" y="5476344"/>
                  <a:pt x="3477658" y="5476461"/>
                </a:cubicBezTo>
                <a:cubicBezTo>
                  <a:pt x="3476922" y="5476579"/>
                  <a:pt x="3476024" y="5476638"/>
                  <a:pt x="3474963" y="5476638"/>
                </a:cubicBezTo>
                <a:cubicBezTo>
                  <a:pt x="3473962" y="5476638"/>
                  <a:pt x="3473122" y="5476594"/>
                  <a:pt x="3472445" y="5476506"/>
                </a:cubicBezTo>
                <a:cubicBezTo>
                  <a:pt x="3471767" y="5476417"/>
                  <a:pt x="3471281" y="5476256"/>
                  <a:pt x="3470987" y="5476020"/>
                </a:cubicBezTo>
                <a:cubicBezTo>
                  <a:pt x="3470692" y="5475784"/>
                  <a:pt x="3470530" y="5475504"/>
                  <a:pt x="3470501" y="5475180"/>
                </a:cubicBezTo>
                <a:cubicBezTo>
                  <a:pt x="3470471" y="5474856"/>
                  <a:pt x="3470574" y="5474429"/>
                  <a:pt x="3470810" y="5473899"/>
                </a:cubicBezTo>
                <a:lnTo>
                  <a:pt x="3482386" y="5449775"/>
                </a:lnTo>
                <a:lnTo>
                  <a:pt x="3482386" y="5438464"/>
                </a:lnTo>
                <a:cubicBezTo>
                  <a:pt x="3482386" y="5436873"/>
                  <a:pt x="3482563" y="5435607"/>
                  <a:pt x="3482916" y="5434664"/>
                </a:cubicBezTo>
                <a:cubicBezTo>
                  <a:pt x="3483270" y="5433722"/>
                  <a:pt x="3483785" y="5433015"/>
                  <a:pt x="3484463" y="5432543"/>
                </a:cubicBezTo>
                <a:cubicBezTo>
                  <a:pt x="3485140" y="5432072"/>
                  <a:pt x="3486009" y="5431748"/>
                  <a:pt x="3487070" y="5431571"/>
                </a:cubicBezTo>
                <a:cubicBezTo>
                  <a:pt x="3488130" y="5431394"/>
                  <a:pt x="3489396" y="5431306"/>
                  <a:pt x="3490869" y="5431306"/>
                </a:cubicBezTo>
                <a:close/>
                <a:moveTo>
                  <a:pt x="2810795" y="5431306"/>
                </a:moveTo>
                <a:cubicBezTo>
                  <a:pt x="2814329" y="5431306"/>
                  <a:pt x="2816774" y="5431984"/>
                  <a:pt x="2818129" y="5433338"/>
                </a:cubicBezTo>
                <a:cubicBezTo>
                  <a:pt x="2819484" y="5434694"/>
                  <a:pt x="2820161" y="5437403"/>
                  <a:pt x="2820161" y="5441468"/>
                </a:cubicBezTo>
                <a:cubicBezTo>
                  <a:pt x="2820161" y="5445651"/>
                  <a:pt x="2819470" y="5448435"/>
                  <a:pt x="2818085" y="5449819"/>
                </a:cubicBezTo>
                <a:cubicBezTo>
                  <a:pt x="2816701" y="5451204"/>
                  <a:pt x="2814182" y="5451895"/>
                  <a:pt x="2810529" y="5451895"/>
                </a:cubicBezTo>
                <a:cubicBezTo>
                  <a:pt x="2806995" y="5451895"/>
                  <a:pt x="2804550" y="5451218"/>
                  <a:pt x="2803195" y="5449863"/>
                </a:cubicBezTo>
                <a:cubicBezTo>
                  <a:pt x="2801840" y="5448508"/>
                  <a:pt x="2801163" y="5445798"/>
                  <a:pt x="2801163" y="5441733"/>
                </a:cubicBezTo>
                <a:cubicBezTo>
                  <a:pt x="2801163" y="5437551"/>
                  <a:pt x="2801855" y="5434767"/>
                  <a:pt x="2803239" y="5433383"/>
                </a:cubicBezTo>
                <a:cubicBezTo>
                  <a:pt x="2804624" y="5431998"/>
                  <a:pt x="2807142" y="5431306"/>
                  <a:pt x="2810795" y="5431306"/>
                </a:cubicBezTo>
                <a:close/>
                <a:moveTo>
                  <a:pt x="2710475" y="5412661"/>
                </a:moveTo>
                <a:cubicBezTo>
                  <a:pt x="2706469" y="5412661"/>
                  <a:pt x="2702994" y="5413000"/>
                  <a:pt x="2700048" y="5413677"/>
                </a:cubicBezTo>
                <a:cubicBezTo>
                  <a:pt x="2697102" y="5414355"/>
                  <a:pt x="2694658" y="5415356"/>
                  <a:pt x="2692713" y="5416681"/>
                </a:cubicBezTo>
                <a:cubicBezTo>
                  <a:pt x="2690769" y="5418007"/>
                  <a:pt x="2689341" y="5419597"/>
                  <a:pt x="2688428" y="5421453"/>
                </a:cubicBezTo>
                <a:cubicBezTo>
                  <a:pt x="2687515" y="5423309"/>
                  <a:pt x="2687058" y="5425445"/>
                  <a:pt x="2687058" y="5427860"/>
                </a:cubicBezTo>
                <a:cubicBezTo>
                  <a:pt x="2687058" y="5431984"/>
                  <a:pt x="2688369" y="5435268"/>
                  <a:pt x="2690990" y="5437713"/>
                </a:cubicBezTo>
                <a:cubicBezTo>
                  <a:pt x="2693612" y="5440158"/>
                  <a:pt x="2697279" y="5441380"/>
                  <a:pt x="2701992" y="5441380"/>
                </a:cubicBezTo>
                <a:cubicBezTo>
                  <a:pt x="2705821" y="5441380"/>
                  <a:pt x="2709371" y="5440408"/>
                  <a:pt x="2712640" y="5438464"/>
                </a:cubicBezTo>
                <a:cubicBezTo>
                  <a:pt x="2715910" y="5436520"/>
                  <a:pt x="2719341" y="5433545"/>
                  <a:pt x="2722935" y="5429539"/>
                </a:cubicBezTo>
                <a:lnTo>
                  <a:pt x="2722935" y="5412661"/>
                </a:lnTo>
                <a:close/>
                <a:moveTo>
                  <a:pt x="1738925" y="5412661"/>
                </a:moveTo>
                <a:cubicBezTo>
                  <a:pt x="1734919" y="5412661"/>
                  <a:pt x="1731443" y="5413000"/>
                  <a:pt x="1728498" y="5413677"/>
                </a:cubicBezTo>
                <a:cubicBezTo>
                  <a:pt x="1725552" y="5414355"/>
                  <a:pt x="1723108" y="5415356"/>
                  <a:pt x="1721164" y="5416681"/>
                </a:cubicBezTo>
                <a:cubicBezTo>
                  <a:pt x="1719219" y="5418007"/>
                  <a:pt x="1717791" y="5419597"/>
                  <a:pt x="1716878" y="5421453"/>
                </a:cubicBezTo>
                <a:cubicBezTo>
                  <a:pt x="1715965" y="5423309"/>
                  <a:pt x="1715508" y="5425445"/>
                  <a:pt x="1715508" y="5427860"/>
                </a:cubicBezTo>
                <a:cubicBezTo>
                  <a:pt x="1715508" y="5431984"/>
                  <a:pt x="1716819" y="5435268"/>
                  <a:pt x="1719440" y="5437713"/>
                </a:cubicBezTo>
                <a:cubicBezTo>
                  <a:pt x="1722062" y="5440158"/>
                  <a:pt x="1725729" y="5441380"/>
                  <a:pt x="1730442" y="5441380"/>
                </a:cubicBezTo>
                <a:cubicBezTo>
                  <a:pt x="1734271" y="5441380"/>
                  <a:pt x="1737821" y="5440408"/>
                  <a:pt x="1741090" y="5438464"/>
                </a:cubicBezTo>
                <a:cubicBezTo>
                  <a:pt x="1744360" y="5436520"/>
                  <a:pt x="1747791" y="5433545"/>
                  <a:pt x="1751385" y="5429539"/>
                </a:cubicBezTo>
                <a:lnTo>
                  <a:pt x="1751385" y="5412661"/>
                </a:lnTo>
                <a:close/>
                <a:moveTo>
                  <a:pt x="3374751" y="5377933"/>
                </a:moveTo>
                <a:cubicBezTo>
                  <a:pt x="3371039" y="5377933"/>
                  <a:pt x="3367888" y="5378816"/>
                  <a:pt x="3365296" y="5380584"/>
                </a:cubicBezTo>
                <a:cubicBezTo>
                  <a:pt x="3362704" y="5382351"/>
                  <a:pt x="3360598" y="5384678"/>
                  <a:pt x="3358978" y="5387564"/>
                </a:cubicBezTo>
                <a:cubicBezTo>
                  <a:pt x="3357357" y="5390452"/>
                  <a:pt x="3356179" y="5393721"/>
                  <a:pt x="3355443" y="5397373"/>
                </a:cubicBezTo>
                <a:cubicBezTo>
                  <a:pt x="3354706" y="5401026"/>
                  <a:pt x="3354338" y="5404737"/>
                  <a:pt x="3354338" y="5408507"/>
                </a:cubicBezTo>
                <a:cubicBezTo>
                  <a:pt x="3354338" y="5412514"/>
                  <a:pt x="3354648" y="5416431"/>
                  <a:pt x="3355266" y="5420260"/>
                </a:cubicBezTo>
                <a:cubicBezTo>
                  <a:pt x="3355885" y="5424090"/>
                  <a:pt x="3356959" y="5427492"/>
                  <a:pt x="3358492" y="5430467"/>
                </a:cubicBezTo>
                <a:cubicBezTo>
                  <a:pt x="3360023" y="5433442"/>
                  <a:pt x="3362056" y="5435828"/>
                  <a:pt x="3364589" y="5437624"/>
                </a:cubicBezTo>
                <a:cubicBezTo>
                  <a:pt x="3367122" y="5439421"/>
                  <a:pt x="3370303" y="5440319"/>
                  <a:pt x="3374132" y="5440319"/>
                </a:cubicBezTo>
                <a:cubicBezTo>
                  <a:pt x="3376077" y="5440319"/>
                  <a:pt x="3377947" y="5440054"/>
                  <a:pt x="3379744" y="5439524"/>
                </a:cubicBezTo>
                <a:cubicBezTo>
                  <a:pt x="3381540" y="5438994"/>
                  <a:pt x="3383381" y="5438110"/>
                  <a:pt x="3385267" y="5436873"/>
                </a:cubicBezTo>
                <a:cubicBezTo>
                  <a:pt x="3387152" y="5435636"/>
                  <a:pt x="3389125" y="5434031"/>
                  <a:pt x="3391187" y="5432057"/>
                </a:cubicBezTo>
                <a:cubicBezTo>
                  <a:pt x="3393249" y="5430084"/>
                  <a:pt x="3395429" y="5427654"/>
                  <a:pt x="3397726" y="5424767"/>
                </a:cubicBezTo>
                <a:lnTo>
                  <a:pt x="3397726" y="5392955"/>
                </a:lnTo>
                <a:cubicBezTo>
                  <a:pt x="3393779" y="5388066"/>
                  <a:pt x="3389965" y="5384339"/>
                  <a:pt x="3386283" y="5381776"/>
                </a:cubicBezTo>
                <a:cubicBezTo>
                  <a:pt x="3382601" y="5379214"/>
                  <a:pt x="3378757" y="5377933"/>
                  <a:pt x="3374751" y="5377933"/>
                </a:cubicBezTo>
                <a:close/>
                <a:moveTo>
                  <a:pt x="1496634" y="5377933"/>
                </a:moveTo>
                <a:cubicBezTo>
                  <a:pt x="1494737" y="5377933"/>
                  <a:pt x="1492870" y="5378213"/>
                  <a:pt x="1491032" y="5378772"/>
                </a:cubicBezTo>
                <a:cubicBezTo>
                  <a:pt x="1489195" y="5379332"/>
                  <a:pt x="1487328" y="5380216"/>
                  <a:pt x="1485431" y="5381423"/>
                </a:cubicBezTo>
                <a:cubicBezTo>
                  <a:pt x="1483534" y="5382631"/>
                  <a:pt x="1481549" y="5384222"/>
                  <a:pt x="1479474" y="5386195"/>
                </a:cubicBezTo>
                <a:cubicBezTo>
                  <a:pt x="1477399" y="5388169"/>
                  <a:pt x="1475206" y="5390599"/>
                  <a:pt x="1472895" y="5393485"/>
                </a:cubicBezTo>
                <a:lnTo>
                  <a:pt x="1472895" y="5425120"/>
                </a:lnTo>
                <a:cubicBezTo>
                  <a:pt x="1476926" y="5430010"/>
                  <a:pt x="1480749" y="5433751"/>
                  <a:pt x="1484365" y="5436343"/>
                </a:cubicBezTo>
                <a:cubicBezTo>
                  <a:pt x="1487980" y="5438935"/>
                  <a:pt x="1491774" y="5440231"/>
                  <a:pt x="1495745" y="5440231"/>
                </a:cubicBezTo>
                <a:cubicBezTo>
                  <a:pt x="1499419" y="5440231"/>
                  <a:pt x="1502575" y="5439347"/>
                  <a:pt x="1505213" y="5437580"/>
                </a:cubicBezTo>
                <a:cubicBezTo>
                  <a:pt x="1507851" y="5435813"/>
                  <a:pt x="1509985" y="5433456"/>
                  <a:pt x="1511615" y="5430511"/>
                </a:cubicBezTo>
                <a:cubicBezTo>
                  <a:pt x="1513245" y="5427566"/>
                  <a:pt x="1514445" y="5424266"/>
                  <a:pt x="1515216" y="5420614"/>
                </a:cubicBezTo>
                <a:cubicBezTo>
                  <a:pt x="1515986" y="5416962"/>
                  <a:pt x="1516371" y="5413279"/>
                  <a:pt x="1516371" y="5409568"/>
                </a:cubicBezTo>
                <a:cubicBezTo>
                  <a:pt x="1516371" y="5405503"/>
                  <a:pt x="1516060" y="5401571"/>
                  <a:pt x="1515438" y="5397771"/>
                </a:cubicBezTo>
                <a:cubicBezTo>
                  <a:pt x="1514816" y="5393971"/>
                  <a:pt x="1513749" y="5390599"/>
                  <a:pt x="1512237" y="5387653"/>
                </a:cubicBezTo>
                <a:cubicBezTo>
                  <a:pt x="1510726" y="5384708"/>
                  <a:pt x="1508696" y="5382351"/>
                  <a:pt x="1506147" y="5380584"/>
                </a:cubicBezTo>
                <a:cubicBezTo>
                  <a:pt x="1503598" y="5378816"/>
                  <a:pt x="1500427" y="5377933"/>
                  <a:pt x="1496634" y="5377933"/>
                </a:cubicBezTo>
                <a:close/>
                <a:moveTo>
                  <a:pt x="2407135" y="5377579"/>
                </a:moveTo>
                <a:cubicBezTo>
                  <a:pt x="2402796" y="5377579"/>
                  <a:pt x="2399065" y="5378345"/>
                  <a:pt x="2395945" y="5379877"/>
                </a:cubicBezTo>
                <a:cubicBezTo>
                  <a:pt x="2392823" y="5381408"/>
                  <a:pt x="2390252" y="5383573"/>
                  <a:pt x="2388232" y="5386372"/>
                </a:cubicBezTo>
                <a:cubicBezTo>
                  <a:pt x="2386211" y="5389170"/>
                  <a:pt x="2384710" y="5392484"/>
                  <a:pt x="2383729" y="5396313"/>
                </a:cubicBezTo>
                <a:cubicBezTo>
                  <a:pt x="2382749" y="5400142"/>
                  <a:pt x="2382258" y="5404325"/>
                  <a:pt x="2382258" y="5408861"/>
                </a:cubicBezTo>
                <a:cubicBezTo>
                  <a:pt x="2382258" y="5413220"/>
                  <a:pt x="2382659" y="5417315"/>
                  <a:pt x="2383462" y="5421144"/>
                </a:cubicBezTo>
                <a:cubicBezTo>
                  <a:pt x="2384264" y="5424973"/>
                  <a:pt x="2385602" y="5428317"/>
                  <a:pt x="2387474" y="5431173"/>
                </a:cubicBezTo>
                <a:cubicBezTo>
                  <a:pt x="2389347" y="5434031"/>
                  <a:pt x="2391858" y="5436299"/>
                  <a:pt x="2395008" y="5437978"/>
                </a:cubicBezTo>
                <a:cubicBezTo>
                  <a:pt x="2398159" y="5439657"/>
                  <a:pt x="2402082" y="5440496"/>
                  <a:pt x="2406778" y="5440496"/>
                </a:cubicBezTo>
                <a:cubicBezTo>
                  <a:pt x="2411059" y="5440496"/>
                  <a:pt x="2414774" y="5439730"/>
                  <a:pt x="2417924" y="5438199"/>
                </a:cubicBezTo>
                <a:cubicBezTo>
                  <a:pt x="2421075" y="5436667"/>
                  <a:pt x="2423660" y="5434517"/>
                  <a:pt x="2425681" y="5431748"/>
                </a:cubicBezTo>
                <a:cubicBezTo>
                  <a:pt x="2427702" y="5428979"/>
                  <a:pt x="2429188" y="5425680"/>
                  <a:pt x="2430140" y="5421851"/>
                </a:cubicBezTo>
                <a:cubicBezTo>
                  <a:pt x="2431091" y="5418022"/>
                  <a:pt x="2431567" y="5413809"/>
                  <a:pt x="2431567" y="5409214"/>
                </a:cubicBezTo>
                <a:cubicBezTo>
                  <a:pt x="2431567" y="5404914"/>
                  <a:pt x="2431165" y="5400849"/>
                  <a:pt x="2430363" y="5397020"/>
                </a:cubicBezTo>
                <a:cubicBezTo>
                  <a:pt x="2429560" y="5393191"/>
                  <a:pt x="2428237" y="5389833"/>
                  <a:pt x="2426394" y="5386946"/>
                </a:cubicBezTo>
                <a:cubicBezTo>
                  <a:pt x="2424552" y="5384059"/>
                  <a:pt x="2422055" y="5381776"/>
                  <a:pt x="2418905" y="5380097"/>
                </a:cubicBezTo>
                <a:cubicBezTo>
                  <a:pt x="2415754" y="5378419"/>
                  <a:pt x="2411831" y="5377579"/>
                  <a:pt x="2407135" y="5377579"/>
                </a:cubicBezTo>
                <a:close/>
                <a:moveTo>
                  <a:pt x="321160" y="5377579"/>
                </a:moveTo>
                <a:cubicBezTo>
                  <a:pt x="316821" y="5377579"/>
                  <a:pt x="313091" y="5378345"/>
                  <a:pt x="309970" y="5379877"/>
                </a:cubicBezTo>
                <a:cubicBezTo>
                  <a:pt x="306849" y="5381408"/>
                  <a:pt x="304278" y="5383573"/>
                  <a:pt x="302257" y="5386372"/>
                </a:cubicBezTo>
                <a:cubicBezTo>
                  <a:pt x="300236" y="5389170"/>
                  <a:pt x="298735" y="5392484"/>
                  <a:pt x="297754" y="5396313"/>
                </a:cubicBezTo>
                <a:cubicBezTo>
                  <a:pt x="296774" y="5400142"/>
                  <a:pt x="296283" y="5404325"/>
                  <a:pt x="296283" y="5408861"/>
                </a:cubicBezTo>
                <a:cubicBezTo>
                  <a:pt x="296283" y="5413220"/>
                  <a:pt x="296685" y="5417315"/>
                  <a:pt x="297487" y="5421144"/>
                </a:cubicBezTo>
                <a:cubicBezTo>
                  <a:pt x="298290" y="5424973"/>
                  <a:pt x="299627" y="5428317"/>
                  <a:pt x="301500" y="5431173"/>
                </a:cubicBezTo>
                <a:cubicBezTo>
                  <a:pt x="303372" y="5434031"/>
                  <a:pt x="305883" y="5436299"/>
                  <a:pt x="309033" y="5437978"/>
                </a:cubicBezTo>
                <a:cubicBezTo>
                  <a:pt x="312184" y="5439657"/>
                  <a:pt x="316107" y="5440496"/>
                  <a:pt x="320804" y="5440496"/>
                </a:cubicBezTo>
                <a:cubicBezTo>
                  <a:pt x="325084" y="5440496"/>
                  <a:pt x="328799" y="5439730"/>
                  <a:pt x="331949" y="5438199"/>
                </a:cubicBezTo>
                <a:cubicBezTo>
                  <a:pt x="335100" y="5436667"/>
                  <a:pt x="337685" y="5434517"/>
                  <a:pt x="339707" y="5431748"/>
                </a:cubicBezTo>
                <a:cubicBezTo>
                  <a:pt x="341727" y="5428979"/>
                  <a:pt x="343213" y="5425680"/>
                  <a:pt x="344165" y="5421851"/>
                </a:cubicBezTo>
                <a:cubicBezTo>
                  <a:pt x="345116" y="5418022"/>
                  <a:pt x="345592" y="5413809"/>
                  <a:pt x="345592" y="5409214"/>
                </a:cubicBezTo>
                <a:cubicBezTo>
                  <a:pt x="345592" y="5404914"/>
                  <a:pt x="345191" y="5400849"/>
                  <a:pt x="344388" y="5397020"/>
                </a:cubicBezTo>
                <a:cubicBezTo>
                  <a:pt x="343585" y="5393191"/>
                  <a:pt x="342262" y="5389833"/>
                  <a:pt x="340420" y="5386946"/>
                </a:cubicBezTo>
                <a:cubicBezTo>
                  <a:pt x="338577" y="5384059"/>
                  <a:pt x="336080" y="5381776"/>
                  <a:pt x="332930" y="5380097"/>
                </a:cubicBezTo>
                <a:cubicBezTo>
                  <a:pt x="329780" y="5378419"/>
                  <a:pt x="325856" y="5377579"/>
                  <a:pt x="321160" y="5377579"/>
                </a:cubicBezTo>
                <a:close/>
                <a:moveTo>
                  <a:pt x="3195415" y="5376784"/>
                </a:moveTo>
                <a:cubicBezTo>
                  <a:pt x="3191799" y="5376784"/>
                  <a:pt x="3188628" y="5377462"/>
                  <a:pt x="3185902" y="5378816"/>
                </a:cubicBezTo>
                <a:cubicBezTo>
                  <a:pt x="3183175" y="5380171"/>
                  <a:pt x="3180893" y="5381968"/>
                  <a:pt x="3179055" y="5384207"/>
                </a:cubicBezTo>
                <a:cubicBezTo>
                  <a:pt x="3177217" y="5386445"/>
                  <a:pt x="3175795" y="5389052"/>
                  <a:pt x="3174787" y="5392027"/>
                </a:cubicBezTo>
                <a:cubicBezTo>
                  <a:pt x="3173780" y="5395002"/>
                  <a:pt x="3173217" y="5398110"/>
                  <a:pt x="3173098" y="5401350"/>
                </a:cubicBezTo>
                <a:lnTo>
                  <a:pt x="3216486" y="5401350"/>
                </a:lnTo>
                <a:cubicBezTo>
                  <a:pt x="3216663" y="5393691"/>
                  <a:pt x="3214959" y="5387682"/>
                  <a:pt x="3211374" y="5383323"/>
                </a:cubicBezTo>
                <a:cubicBezTo>
                  <a:pt x="3207788" y="5378964"/>
                  <a:pt x="3202469" y="5376784"/>
                  <a:pt x="3195415" y="5376784"/>
                </a:cubicBezTo>
                <a:close/>
                <a:moveTo>
                  <a:pt x="2042890" y="5376784"/>
                </a:moveTo>
                <a:cubicBezTo>
                  <a:pt x="2039274" y="5376784"/>
                  <a:pt x="2036103" y="5377462"/>
                  <a:pt x="2033377" y="5378816"/>
                </a:cubicBezTo>
                <a:cubicBezTo>
                  <a:pt x="2030650" y="5380171"/>
                  <a:pt x="2028368" y="5381968"/>
                  <a:pt x="2026530" y="5384207"/>
                </a:cubicBezTo>
                <a:cubicBezTo>
                  <a:pt x="2024693" y="5386445"/>
                  <a:pt x="2023270" y="5389052"/>
                  <a:pt x="2022263" y="5392027"/>
                </a:cubicBezTo>
                <a:cubicBezTo>
                  <a:pt x="2021255" y="5395002"/>
                  <a:pt x="2020692" y="5398110"/>
                  <a:pt x="2020573" y="5401350"/>
                </a:cubicBezTo>
                <a:lnTo>
                  <a:pt x="2063961" y="5401350"/>
                </a:lnTo>
                <a:cubicBezTo>
                  <a:pt x="2064138" y="5393691"/>
                  <a:pt x="2062434" y="5387682"/>
                  <a:pt x="2058849" y="5383323"/>
                </a:cubicBezTo>
                <a:cubicBezTo>
                  <a:pt x="2055263" y="5378964"/>
                  <a:pt x="2049943" y="5376784"/>
                  <a:pt x="2042890" y="5376784"/>
                </a:cubicBezTo>
                <a:close/>
                <a:moveTo>
                  <a:pt x="1585690" y="5376784"/>
                </a:moveTo>
                <a:cubicBezTo>
                  <a:pt x="1582074" y="5376784"/>
                  <a:pt x="1578903" y="5377462"/>
                  <a:pt x="1576177" y="5378816"/>
                </a:cubicBezTo>
                <a:cubicBezTo>
                  <a:pt x="1573450" y="5380171"/>
                  <a:pt x="1571168" y="5381968"/>
                  <a:pt x="1569330" y="5384207"/>
                </a:cubicBezTo>
                <a:cubicBezTo>
                  <a:pt x="1567493" y="5386445"/>
                  <a:pt x="1566070" y="5389052"/>
                  <a:pt x="1565062" y="5392027"/>
                </a:cubicBezTo>
                <a:cubicBezTo>
                  <a:pt x="1564055" y="5395002"/>
                  <a:pt x="1563492" y="5398110"/>
                  <a:pt x="1563373" y="5401350"/>
                </a:cubicBezTo>
                <a:lnTo>
                  <a:pt x="1606761" y="5401350"/>
                </a:lnTo>
                <a:cubicBezTo>
                  <a:pt x="1606938" y="5393691"/>
                  <a:pt x="1605234" y="5387682"/>
                  <a:pt x="1601648" y="5383323"/>
                </a:cubicBezTo>
                <a:cubicBezTo>
                  <a:pt x="1598063" y="5378964"/>
                  <a:pt x="1592744" y="5376784"/>
                  <a:pt x="1585690" y="5376784"/>
                </a:cubicBezTo>
                <a:close/>
                <a:moveTo>
                  <a:pt x="1261840" y="5376784"/>
                </a:moveTo>
                <a:cubicBezTo>
                  <a:pt x="1258224" y="5376784"/>
                  <a:pt x="1255053" y="5377462"/>
                  <a:pt x="1252327" y="5378816"/>
                </a:cubicBezTo>
                <a:cubicBezTo>
                  <a:pt x="1249600" y="5380171"/>
                  <a:pt x="1247318" y="5381968"/>
                  <a:pt x="1245481" y="5384207"/>
                </a:cubicBezTo>
                <a:cubicBezTo>
                  <a:pt x="1243643" y="5386445"/>
                  <a:pt x="1242220" y="5389052"/>
                  <a:pt x="1241213" y="5392027"/>
                </a:cubicBezTo>
                <a:cubicBezTo>
                  <a:pt x="1240205" y="5395002"/>
                  <a:pt x="1239642" y="5398110"/>
                  <a:pt x="1239523" y="5401350"/>
                </a:cubicBezTo>
                <a:lnTo>
                  <a:pt x="1282911" y="5401350"/>
                </a:lnTo>
                <a:cubicBezTo>
                  <a:pt x="1283088" y="5393691"/>
                  <a:pt x="1281384" y="5387682"/>
                  <a:pt x="1277799" y="5383323"/>
                </a:cubicBezTo>
                <a:cubicBezTo>
                  <a:pt x="1274213" y="5378964"/>
                  <a:pt x="1268894" y="5376784"/>
                  <a:pt x="1261840" y="5376784"/>
                </a:cubicBezTo>
                <a:close/>
                <a:moveTo>
                  <a:pt x="1080865" y="5376784"/>
                </a:moveTo>
                <a:cubicBezTo>
                  <a:pt x="1077249" y="5376784"/>
                  <a:pt x="1074078" y="5377462"/>
                  <a:pt x="1071352" y="5378816"/>
                </a:cubicBezTo>
                <a:cubicBezTo>
                  <a:pt x="1068625" y="5380171"/>
                  <a:pt x="1066343" y="5381968"/>
                  <a:pt x="1064505" y="5384207"/>
                </a:cubicBezTo>
                <a:cubicBezTo>
                  <a:pt x="1062668" y="5386445"/>
                  <a:pt x="1061245" y="5389052"/>
                  <a:pt x="1060237" y="5392027"/>
                </a:cubicBezTo>
                <a:cubicBezTo>
                  <a:pt x="1059230" y="5395002"/>
                  <a:pt x="1058667" y="5398110"/>
                  <a:pt x="1058548" y="5401350"/>
                </a:cubicBezTo>
                <a:lnTo>
                  <a:pt x="1101937" y="5401350"/>
                </a:lnTo>
                <a:cubicBezTo>
                  <a:pt x="1102113" y="5393691"/>
                  <a:pt x="1100409" y="5387682"/>
                  <a:pt x="1096824" y="5383323"/>
                </a:cubicBezTo>
                <a:cubicBezTo>
                  <a:pt x="1093238" y="5378964"/>
                  <a:pt x="1087919" y="5376784"/>
                  <a:pt x="1080865" y="5376784"/>
                </a:cubicBezTo>
                <a:close/>
                <a:moveTo>
                  <a:pt x="3489897" y="5370068"/>
                </a:moveTo>
                <a:cubicBezTo>
                  <a:pt x="3491723" y="5370068"/>
                  <a:pt x="3493226" y="5370230"/>
                  <a:pt x="3494404" y="5370554"/>
                </a:cubicBezTo>
                <a:cubicBezTo>
                  <a:pt x="3495582" y="5370878"/>
                  <a:pt x="3496539" y="5371438"/>
                  <a:pt x="3497276" y="5372233"/>
                </a:cubicBezTo>
                <a:cubicBezTo>
                  <a:pt x="3498012" y="5373028"/>
                  <a:pt x="3498513" y="5374089"/>
                  <a:pt x="3498778" y="5375414"/>
                </a:cubicBezTo>
                <a:cubicBezTo>
                  <a:pt x="3499043" y="5376740"/>
                  <a:pt x="3499176" y="5378404"/>
                  <a:pt x="3499176" y="5380407"/>
                </a:cubicBezTo>
                <a:cubicBezTo>
                  <a:pt x="3499176" y="5382292"/>
                  <a:pt x="3499043" y="5383883"/>
                  <a:pt x="3498778" y="5385179"/>
                </a:cubicBezTo>
                <a:cubicBezTo>
                  <a:pt x="3498513" y="5386475"/>
                  <a:pt x="3498012" y="5387520"/>
                  <a:pt x="3497276" y="5388316"/>
                </a:cubicBezTo>
                <a:cubicBezTo>
                  <a:pt x="3496539" y="5389111"/>
                  <a:pt x="3495582" y="5389671"/>
                  <a:pt x="3494404" y="5389995"/>
                </a:cubicBezTo>
                <a:cubicBezTo>
                  <a:pt x="3493226" y="5390319"/>
                  <a:pt x="3491723" y="5390481"/>
                  <a:pt x="3489897" y="5390481"/>
                </a:cubicBezTo>
                <a:cubicBezTo>
                  <a:pt x="3488012" y="5390481"/>
                  <a:pt x="3486480" y="5390319"/>
                  <a:pt x="3485302" y="5389995"/>
                </a:cubicBezTo>
                <a:cubicBezTo>
                  <a:pt x="3484124" y="5389671"/>
                  <a:pt x="3483181" y="5389111"/>
                  <a:pt x="3482474" y="5388316"/>
                </a:cubicBezTo>
                <a:cubicBezTo>
                  <a:pt x="3481768" y="5387520"/>
                  <a:pt x="3481282" y="5386475"/>
                  <a:pt x="3481016" y="5385179"/>
                </a:cubicBezTo>
                <a:cubicBezTo>
                  <a:pt x="3480751" y="5383883"/>
                  <a:pt x="3480619" y="5382292"/>
                  <a:pt x="3480619" y="5380407"/>
                </a:cubicBezTo>
                <a:cubicBezTo>
                  <a:pt x="3480619" y="5378404"/>
                  <a:pt x="3480751" y="5376740"/>
                  <a:pt x="3481016" y="5375414"/>
                </a:cubicBezTo>
                <a:cubicBezTo>
                  <a:pt x="3481282" y="5374089"/>
                  <a:pt x="3481768" y="5373028"/>
                  <a:pt x="3482474" y="5372233"/>
                </a:cubicBezTo>
                <a:cubicBezTo>
                  <a:pt x="3483181" y="5371438"/>
                  <a:pt x="3484124" y="5370878"/>
                  <a:pt x="3485302" y="5370554"/>
                </a:cubicBezTo>
                <a:cubicBezTo>
                  <a:pt x="3486480" y="5370230"/>
                  <a:pt x="3488012" y="5370068"/>
                  <a:pt x="3489897" y="5370068"/>
                </a:cubicBezTo>
                <a:close/>
                <a:moveTo>
                  <a:pt x="2132310" y="5366622"/>
                </a:moveTo>
                <a:cubicBezTo>
                  <a:pt x="2133783" y="5366622"/>
                  <a:pt x="2134991" y="5366681"/>
                  <a:pt x="2135934" y="5366798"/>
                </a:cubicBezTo>
                <a:cubicBezTo>
                  <a:pt x="2136876" y="5366916"/>
                  <a:pt x="2137613" y="5367093"/>
                  <a:pt x="2138143" y="5367329"/>
                </a:cubicBezTo>
                <a:cubicBezTo>
                  <a:pt x="2138673" y="5367565"/>
                  <a:pt x="2139056" y="5367859"/>
                  <a:pt x="2139291" y="5368212"/>
                </a:cubicBezTo>
                <a:cubicBezTo>
                  <a:pt x="2139527" y="5368566"/>
                  <a:pt x="2139645" y="5368949"/>
                  <a:pt x="2139645" y="5369361"/>
                </a:cubicBezTo>
                <a:lnTo>
                  <a:pt x="2139645" y="5448891"/>
                </a:lnTo>
                <a:cubicBezTo>
                  <a:pt x="2139645" y="5449362"/>
                  <a:pt x="2139527" y="5449760"/>
                  <a:pt x="2139291" y="5450084"/>
                </a:cubicBezTo>
                <a:cubicBezTo>
                  <a:pt x="2139056" y="5450408"/>
                  <a:pt x="2138673" y="5450688"/>
                  <a:pt x="2138143" y="5450923"/>
                </a:cubicBezTo>
                <a:cubicBezTo>
                  <a:pt x="2137613" y="5451159"/>
                  <a:pt x="2136876" y="5451336"/>
                  <a:pt x="2135934" y="5451454"/>
                </a:cubicBezTo>
                <a:cubicBezTo>
                  <a:pt x="2134991" y="5451572"/>
                  <a:pt x="2133783" y="5451630"/>
                  <a:pt x="2132310" y="5451630"/>
                </a:cubicBezTo>
                <a:cubicBezTo>
                  <a:pt x="2130896" y="5451630"/>
                  <a:pt x="2129719" y="5451572"/>
                  <a:pt x="2128776" y="5451454"/>
                </a:cubicBezTo>
                <a:cubicBezTo>
                  <a:pt x="2127833" y="5451336"/>
                  <a:pt x="2127082" y="5451159"/>
                  <a:pt x="2126523" y="5450923"/>
                </a:cubicBezTo>
                <a:cubicBezTo>
                  <a:pt x="2125963" y="5450688"/>
                  <a:pt x="2125580" y="5450408"/>
                  <a:pt x="2125374" y="5450084"/>
                </a:cubicBezTo>
                <a:cubicBezTo>
                  <a:pt x="2125168" y="5449760"/>
                  <a:pt x="2125065" y="5449362"/>
                  <a:pt x="2125065" y="5448891"/>
                </a:cubicBezTo>
                <a:lnTo>
                  <a:pt x="2125065" y="5369361"/>
                </a:lnTo>
                <a:cubicBezTo>
                  <a:pt x="2125065" y="5368949"/>
                  <a:pt x="2125168" y="5368566"/>
                  <a:pt x="2125374" y="5368212"/>
                </a:cubicBezTo>
                <a:cubicBezTo>
                  <a:pt x="2125580" y="5367859"/>
                  <a:pt x="2125963" y="5367565"/>
                  <a:pt x="2126523" y="5367329"/>
                </a:cubicBezTo>
                <a:cubicBezTo>
                  <a:pt x="2127082" y="5367093"/>
                  <a:pt x="2127833" y="5366916"/>
                  <a:pt x="2128776" y="5366798"/>
                </a:cubicBezTo>
                <a:cubicBezTo>
                  <a:pt x="2129719" y="5366681"/>
                  <a:pt x="2130896" y="5366622"/>
                  <a:pt x="2132310" y="5366622"/>
                </a:cubicBezTo>
                <a:close/>
                <a:moveTo>
                  <a:pt x="1855732" y="5366622"/>
                </a:moveTo>
                <a:cubicBezTo>
                  <a:pt x="1857146" y="5366622"/>
                  <a:pt x="1858324" y="5366666"/>
                  <a:pt x="1859267" y="5366754"/>
                </a:cubicBezTo>
                <a:cubicBezTo>
                  <a:pt x="1860209" y="5366842"/>
                  <a:pt x="1860960" y="5367019"/>
                  <a:pt x="1861520" y="5367284"/>
                </a:cubicBezTo>
                <a:cubicBezTo>
                  <a:pt x="1862080" y="5367549"/>
                  <a:pt x="1862477" y="5367844"/>
                  <a:pt x="1862713" y="5368168"/>
                </a:cubicBezTo>
                <a:cubicBezTo>
                  <a:pt x="1862949" y="5368492"/>
                  <a:pt x="1863067" y="5368890"/>
                  <a:pt x="1863067" y="5369361"/>
                </a:cubicBezTo>
                <a:lnTo>
                  <a:pt x="1863067" y="5415665"/>
                </a:lnTo>
                <a:cubicBezTo>
                  <a:pt x="1863067" y="5420319"/>
                  <a:pt x="1863405" y="5424045"/>
                  <a:pt x="1864083" y="5426843"/>
                </a:cubicBezTo>
                <a:cubicBezTo>
                  <a:pt x="1864760" y="5429642"/>
                  <a:pt x="1865791" y="5432028"/>
                  <a:pt x="1867176" y="5434001"/>
                </a:cubicBezTo>
                <a:cubicBezTo>
                  <a:pt x="1868560" y="5435975"/>
                  <a:pt x="1870312" y="5437507"/>
                  <a:pt x="1872433" y="5438596"/>
                </a:cubicBezTo>
                <a:cubicBezTo>
                  <a:pt x="1874554" y="5439686"/>
                  <a:pt x="1877028" y="5440231"/>
                  <a:pt x="1879856" y="5440231"/>
                </a:cubicBezTo>
                <a:cubicBezTo>
                  <a:pt x="1883509" y="5440231"/>
                  <a:pt x="1887146" y="5438935"/>
                  <a:pt x="1890769" y="5436343"/>
                </a:cubicBezTo>
                <a:cubicBezTo>
                  <a:pt x="1894393" y="5433751"/>
                  <a:pt x="1898236" y="5429951"/>
                  <a:pt x="1902301" y="5424944"/>
                </a:cubicBezTo>
                <a:lnTo>
                  <a:pt x="1902301" y="5369361"/>
                </a:lnTo>
                <a:cubicBezTo>
                  <a:pt x="1902301" y="5368890"/>
                  <a:pt x="1902404" y="5368492"/>
                  <a:pt x="1902611" y="5368168"/>
                </a:cubicBezTo>
                <a:cubicBezTo>
                  <a:pt x="1902817" y="5367844"/>
                  <a:pt x="1903214" y="5367549"/>
                  <a:pt x="1903804" y="5367284"/>
                </a:cubicBezTo>
                <a:cubicBezTo>
                  <a:pt x="1904393" y="5367019"/>
                  <a:pt x="1905144" y="5366842"/>
                  <a:pt x="1906057" y="5366754"/>
                </a:cubicBezTo>
                <a:cubicBezTo>
                  <a:pt x="1906970" y="5366666"/>
                  <a:pt x="1908163" y="5366622"/>
                  <a:pt x="1909636" y="5366622"/>
                </a:cubicBezTo>
                <a:cubicBezTo>
                  <a:pt x="1911050" y="5366622"/>
                  <a:pt x="1912228" y="5366666"/>
                  <a:pt x="1913170" y="5366754"/>
                </a:cubicBezTo>
                <a:cubicBezTo>
                  <a:pt x="1914113" y="5366842"/>
                  <a:pt x="1914849" y="5367019"/>
                  <a:pt x="1915380" y="5367284"/>
                </a:cubicBezTo>
                <a:cubicBezTo>
                  <a:pt x="1915910" y="5367549"/>
                  <a:pt x="1916307" y="5367844"/>
                  <a:pt x="1916572" y="5368168"/>
                </a:cubicBezTo>
                <a:cubicBezTo>
                  <a:pt x="1916838" y="5368492"/>
                  <a:pt x="1916970" y="5368890"/>
                  <a:pt x="1916970" y="5369361"/>
                </a:cubicBezTo>
                <a:lnTo>
                  <a:pt x="1916970" y="5448891"/>
                </a:lnTo>
                <a:cubicBezTo>
                  <a:pt x="1916970" y="5449362"/>
                  <a:pt x="1916867" y="5449760"/>
                  <a:pt x="1916661" y="5450084"/>
                </a:cubicBezTo>
                <a:cubicBezTo>
                  <a:pt x="1916455" y="5450408"/>
                  <a:pt x="1916086" y="5450688"/>
                  <a:pt x="1915556" y="5450923"/>
                </a:cubicBezTo>
                <a:cubicBezTo>
                  <a:pt x="1915026" y="5451159"/>
                  <a:pt x="1914334" y="5451336"/>
                  <a:pt x="1913480" y="5451454"/>
                </a:cubicBezTo>
                <a:cubicBezTo>
                  <a:pt x="1912626" y="5451572"/>
                  <a:pt x="1911580" y="5451630"/>
                  <a:pt x="1910343" y="5451630"/>
                </a:cubicBezTo>
                <a:cubicBezTo>
                  <a:pt x="1908988" y="5451630"/>
                  <a:pt x="1907883" y="5451572"/>
                  <a:pt x="1907029" y="5451454"/>
                </a:cubicBezTo>
                <a:cubicBezTo>
                  <a:pt x="1906175" y="5451336"/>
                  <a:pt x="1905497" y="5451159"/>
                  <a:pt x="1904997" y="5450923"/>
                </a:cubicBezTo>
                <a:cubicBezTo>
                  <a:pt x="1904496" y="5450688"/>
                  <a:pt x="1904157" y="5450408"/>
                  <a:pt x="1903980" y="5450084"/>
                </a:cubicBezTo>
                <a:cubicBezTo>
                  <a:pt x="1903804" y="5449760"/>
                  <a:pt x="1903715" y="5449362"/>
                  <a:pt x="1903715" y="5448891"/>
                </a:cubicBezTo>
                <a:lnTo>
                  <a:pt x="1903715" y="5438375"/>
                </a:lnTo>
                <a:cubicBezTo>
                  <a:pt x="1899179" y="5443383"/>
                  <a:pt x="1894702" y="5447035"/>
                  <a:pt x="1890283" y="5449333"/>
                </a:cubicBezTo>
                <a:cubicBezTo>
                  <a:pt x="1885865" y="5451630"/>
                  <a:pt x="1881388" y="5452779"/>
                  <a:pt x="1876852" y="5452779"/>
                </a:cubicBezTo>
                <a:cubicBezTo>
                  <a:pt x="1871550" y="5452779"/>
                  <a:pt x="1867087" y="5451895"/>
                  <a:pt x="1863464" y="5450128"/>
                </a:cubicBezTo>
                <a:cubicBezTo>
                  <a:pt x="1859841" y="5448361"/>
                  <a:pt x="1856910" y="5445960"/>
                  <a:pt x="1854672" y="5442926"/>
                </a:cubicBezTo>
                <a:cubicBezTo>
                  <a:pt x="1852433" y="5439893"/>
                  <a:pt x="1850828" y="5436358"/>
                  <a:pt x="1849856" y="5432322"/>
                </a:cubicBezTo>
                <a:cubicBezTo>
                  <a:pt x="1848884" y="5428287"/>
                  <a:pt x="1848398" y="5423383"/>
                  <a:pt x="1848398" y="5417609"/>
                </a:cubicBezTo>
                <a:lnTo>
                  <a:pt x="1848398" y="5369361"/>
                </a:lnTo>
                <a:cubicBezTo>
                  <a:pt x="1848398" y="5368890"/>
                  <a:pt x="1848501" y="5368492"/>
                  <a:pt x="1848707" y="5368168"/>
                </a:cubicBezTo>
                <a:cubicBezTo>
                  <a:pt x="1848913" y="5367844"/>
                  <a:pt x="1849311" y="5367549"/>
                  <a:pt x="1849900" y="5367284"/>
                </a:cubicBezTo>
                <a:cubicBezTo>
                  <a:pt x="1850489" y="5367019"/>
                  <a:pt x="1851255" y="5366842"/>
                  <a:pt x="1852197" y="5366754"/>
                </a:cubicBezTo>
                <a:cubicBezTo>
                  <a:pt x="1853140" y="5366666"/>
                  <a:pt x="1854318" y="5366622"/>
                  <a:pt x="1855732" y="5366622"/>
                </a:cubicBezTo>
                <a:close/>
                <a:moveTo>
                  <a:pt x="388882" y="5366622"/>
                </a:moveTo>
                <a:cubicBezTo>
                  <a:pt x="390296" y="5366622"/>
                  <a:pt x="391474" y="5366666"/>
                  <a:pt x="392417" y="5366754"/>
                </a:cubicBezTo>
                <a:cubicBezTo>
                  <a:pt x="393360" y="5366842"/>
                  <a:pt x="394111" y="5367019"/>
                  <a:pt x="394670" y="5367284"/>
                </a:cubicBezTo>
                <a:cubicBezTo>
                  <a:pt x="395230" y="5367549"/>
                  <a:pt x="395628" y="5367844"/>
                  <a:pt x="395863" y="5368168"/>
                </a:cubicBezTo>
                <a:cubicBezTo>
                  <a:pt x="396099" y="5368492"/>
                  <a:pt x="396217" y="5368890"/>
                  <a:pt x="396217" y="5369361"/>
                </a:cubicBezTo>
                <a:lnTo>
                  <a:pt x="396217" y="5415665"/>
                </a:lnTo>
                <a:cubicBezTo>
                  <a:pt x="396217" y="5420319"/>
                  <a:pt x="396555" y="5424045"/>
                  <a:pt x="397233" y="5426843"/>
                </a:cubicBezTo>
                <a:cubicBezTo>
                  <a:pt x="397910" y="5429642"/>
                  <a:pt x="398941" y="5432028"/>
                  <a:pt x="400326" y="5434001"/>
                </a:cubicBezTo>
                <a:cubicBezTo>
                  <a:pt x="401710" y="5435975"/>
                  <a:pt x="403463" y="5437507"/>
                  <a:pt x="405584" y="5438596"/>
                </a:cubicBezTo>
                <a:cubicBezTo>
                  <a:pt x="407704" y="5439686"/>
                  <a:pt x="410178" y="5440231"/>
                  <a:pt x="413006" y="5440231"/>
                </a:cubicBezTo>
                <a:cubicBezTo>
                  <a:pt x="416659" y="5440231"/>
                  <a:pt x="420297" y="5438935"/>
                  <a:pt x="423920" y="5436343"/>
                </a:cubicBezTo>
                <a:cubicBezTo>
                  <a:pt x="427543" y="5433751"/>
                  <a:pt x="431387" y="5429951"/>
                  <a:pt x="435452" y="5424944"/>
                </a:cubicBezTo>
                <a:lnTo>
                  <a:pt x="435452" y="5369361"/>
                </a:lnTo>
                <a:cubicBezTo>
                  <a:pt x="435452" y="5368890"/>
                  <a:pt x="435555" y="5368492"/>
                  <a:pt x="435761" y="5368168"/>
                </a:cubicBezTo>
                <a:cubicBezTo>
                  <a:pt x="435967" y="5367844"/>
                  <a:pt x="436365" y="5367549"/>
                  <a:pt x="436954" y="5367284"/>
                </a:cubicBezTo>
                <a:cubicBezTo>
                  <a:pt x="437543" y="5367019"/>
                  <a:pt x="438294" y="5366842"/>
                  <a:pt x="439207" y="5366754"/>
                </a:cubicBezTo>
                <a:cubicBezTo>
                  <a:pt x="440120" y="5366666"/>
                  <a:pt x="441313" y="5366622"/>
                  <a:pt x="442786" y="5366622"/>
                </a:cubicBezTo>
                <a:cubicBezTo>
                  <a:pt x="444200" y="5366622"/>
                  <a:pt x="445378" y="5366666"/>
                  <a:pt x="446321" y="5366754"/>
                </a:cubicBezTo>
                <a:cubicBezTo>
                  <a:pt x="447263" y="5366842"/>
                  <a:pt x="447999" y="5367019"/>
                  <a:pt x="448530" y="5367284"/>
                </a:cubicBezTo>
                <a:cubicBezTo>
                  <a:pt x="449060" y="5367549"/>
                  <a:pt x="449458" y="5367844"/>
                  <a:pt x="449723" y="5368168"/>
                </a:cubicBezTo>
                <a:cubicBezTo>
                  <a:pt x="449988" y="5368492"/>
                  <a:pt x="450120" y="5368890"/>
                  <a:pt x="450120" y="5369361"/>
                </a:cubicBezTo>
                <a:lnTo>
                  <a:pt x="450120" y="5448891"/>
                </a:lnTo>
                <a:cubicBezTo>
                  <a:pt x="450120" y="5449362"/>
                  <a:pt x="450017" y="5449760"/>
                  <a:pt x="449811" y="5450084"/>
                </a:cubicBezTo>
                <a:cubicBezTo>
                  <a:pt x="449605" y="5450408"/>
                  <a:pt x="449237" y="5450688"/>
                  <a:pt x="448707" y="5450923"/>
                </a:cubicBezTo>
                <a:cubicBezTo>
                  <a:pt x="448176" y="5451159"/>
                  <a:pt x="447484" y="5451336"/>
                  <a:pt x="446630" y="5451454"/>
                </a:cubicBezTo>
                <a:cubicBezTo>
                  <a:pt x="445776" y="5451572"/>
                  <a:pt x="444730" y="5451630"/>
                  <a:pt x="443493" y="5451630"/>
                </a:cubicBezTo>
                <a:cubicBezTo>
                  <a:pt x="442138" y="5451630"/>
                  <a:pt x="441033" y="5451572"/>
                  <a:pt x="440179" y="5451454"/>
                </a:cubicBezTo>
                <a:cubicBezTo>
                  <a:pt x="439325" y="5451336"/>
                  <a:pt x="438647" y="5451159"/>
                  <a:pt x="438147" y="5450923"/>
                </a:cubicBezTo>
                <a:cubicBezTo>
                  <a:pt x="437646" y="5450688"/>
                  <a:pt x="437307" y="5450408"/>
                  <a:pt x="437131" y="5450084"/>
                </a:cubicBezTo>
                <a:cubicBezTo>
                  <a:pt x="436954" y="5449760"/>
                  <a:pt x="436865" y="5449362"/>
                  <a:pt x="436865" y="5448891"/>
                </a:cubicBezTo>
                <a:lnTo>
                  <a:pt x="436865" y="5438375"/>
                </a:lnTo>
                <a:cubicBezTo>
                  <a:pt x="432329" y="5443383"/>
                  <a:pt x="427852" y="5447035"/>
                  <a:pt x="423433" y="5449333"/>
                </a:cubicBezTo>
                <a:cubicBezTo>
                  <a:pt x="419015" y="5451630"/>
                  <a:pt x="414538" y="5452779"/>
                  <a:pt x="410002" y="5452779"/>
                </a:cubicBezTo>
                <a:cubicBezTo>
                  <a:pt x="404700" y="5452779"/>
                  <a:pt x="400237" y="5451895"/>
                  <a:pt x="396614" y="5450128"/>
                </a:cubicBezTo>
                <a:cubicBezTo>
                  <a:pt x="392991" y="5448361"/>
                  <a:pt x="390060" y="5445960"/>
                  <a:pt x="387822" y="5442926"/>
                </a:cubicBezTo>
                <a:cubicBezTo>
                  <a:pt x="385583" y="5439893"/>
                  <a:pt x="383978" y="5436358"/>
                  <a:pt x="383006" y="5432322"/>
                </a:cubicBezTo>
                <a:cubicBezTo>
                  <a:pt x="382034" y="5428287"/>
                  <a:pt x="381548" y="5423383"/>
                  <a:pt x="381548" y="5417609"/>
                </a:cubicBezTo>
                <a:lnTo>
                  <a:pt x="381548" y="5369361"/>
                </a:lnTo>
                <a:cubicBezTo>
                  <a:pt x="381548" y="5368890"/>
                  <a:pt x="381651" y="5368492"/>
                  <a:pt x="381857" y="5368168"/>
                </a:cubicBezTo>
                <a:cubicBezTo>
                  <a:pt x="382063" y="5367844"/>
                  <a:pt x="382461" y="5367549"/>
                  <a:pt x="383050" y="5367284"/>
                </a:cubicBezTo>
                <a:cubicBezTo>
                  <a:pt x="383639" y="5367019"/>
                  <a:pt x="384405" y="5366842"/>
                  <a:pt x="385348" y="5366754"/>
                </a:cubicBezTo>
                <a:cubicBezTo>
                  <a:pt x="386290" y="5366666"/>
                  <a:pt x="387468" y="5366622"/>
                  <a:pt x="388882" y="5366622"/>
                </a:cubicBezTo>
                <a:close/>
                <a:moveTo>
                  <a:pt x="242087" y="5365473"/>
                </a:moveTo>
                <a:cubicBezTo>
                  <a:pt x="244620" y="5365473"/>
                  <a:pt x="247079" y="5365709"/>
                  <a:pt x="249465" y="5366180"/>
                </a:cubicBezTo>
                <a:cubicBezTo>
                  <a:pt x="251851" y="5366651"/>
                  <a:pt x="254046" y="5367270"/>
                  <a:pt x="256049" y="5368035"/>
                </a:cubicBezTo>
                <a:cubicBezTo>
                  <a:pt x="258052" y="5368802"/>
                  <a:pt x="259834" y="5369685"/>
                  <a:pt x="261395" y="5370686"/>
                </a:cubicBezTo>
                <a:cubicBezTo>
                  <a:pt x="262956" y="5371688"/>
                  <a:pt x="264090" y="5372542"/>
                  <a:pt x="264797" y="5373249"/>
                </a:cubicBezTo>
                <a:cubicBezTo>
                  <a:pt x="265504" y="5373956"/>
                  <a:pt x="265990" y="5374516"/>
                  <a:pt x="266255" y="5374928"/>
                </a:cubicBezTo>
                <a:cubicBezTo>
                  <a:pt x="266520" y="5375341"/>
                  <a:pt x="266741" y="5375827"/>
                  <a:pt x="266918" y="5376386"/>
                </a:cubicBezTo>
                <a:cubicBezTo>
                  <a:pt x="267094" y="5376946"/>
                  <a:pt x="267212" y="5377579"/>
                  <a:pt x="267271" y="5378286"/>
                </a:cubicBezTo>
                <a:cubicBezTo>
                  <a:pt x="267330" y="5378993"/>
                  <a:pt x="267359" y="5379877"/>
                  <a:pt x="267359" y="5380937"/>
                </a:cubicBezTo>
                <a:cubicBezTo>
                  <a:pt x="267359" y="5383235"/>
                  <a:pt x="267094" y="5384840"/>
                  <a:pt x="266564" y="5385753"/>
                </a:cubicBezTo>
                <a:cubicBezTo>
                  <a:pt x="266034" y="5386666"/>
                  <a:pt x="265386" y="5387123"/>
                  <a:pt x="264620" y="5387123"/>
                </a:cubicBezTo>
                <a:cubicBezTo>
                  <a:pt x="263736" y="5387123"/>
                  <a:pt x="262720" y="5386637"/>
                  <a:pt x="261571" y="5385665"/>
                </a:cubicBezTo>
                <a:cubicBezTo>
                  <a:pt x="260423" y="5384693"/>
                  <a:pt x="258965" y="5383618"/>
                  <a:pt x="257197" y="5382439"/>
                </a:cubicBezTo>
                <a:cubicBezTo>
                  <a:pt x="255430" y="5381261"/>
                  <a:pt x="253295" y="5380186"/>
                  <a:pt x="250791" y="5379214"/>
                </a:cubicBezTo>
                <a:cubicBezTo>
                  <a:pt x="248287" y="5378242"/>
                  <a:pt x="245327" y="5377756"/>
                  <a:pt x="241910" y="5377756"/>
                </a:cubicBezTo>
                <a:cubicBezTo>
                  <a:pt x="234899" y="5377756"/>
                  <a:pt x="229524" y="5380451"/>
                  <a:pt x="225783" y="5385841"/>
                </a:cubicBezTo>
                <a:cubicBezTo>
                  <a:pt x="222042" y="5391232"/>
                  <a:pt x="220172" y="5399052"/>
                  <a:pt x="220172" y="5409303"/>
                </a:cubicBezTo>
                <a:cubicBezTo>
                  <a:pt x="220172" y="5414428"/>
                  <a:pt x="220658" y="5418920"/>
                  <a:pt x="221630" y="5422779"/>
                </a:cubicBezTo>
                <a:cubicBezTo>
                  <a:pt x="222602" y="5426638"/>
                  <a:pt x="224030" y="5429863"/>
                  <a:pt x="225915" y="5432455"/>
                </a:cubicBezTo>
                <a:cubicBezTo>
                  <a:pt x="227801" y="5435047"/>
                  <a:pt x="230113" y="5436977"/>
                  <a:pt x="232852" y="5438243"/>
                </a:cubicBezTo>
                <a:cubicBezTo>
                  <a:pt x="235592" y="5439510"/>
                  <a:pt x="238729" y="5440143"/>
                  <a:pt x="242263" y="5440143"/>
                </a:cubicBezTo>
                <a:cubicBezTo>
                  <a:pt x="245621" y="5440143"/>
                  <a:pt x="248567" y="5439612"/>
                  <a:pt x="251100" y="5438552"/>
                </a:cubicBezTo>
                <a:cubicBezTo>
                  <a:pt x="253633" y="5437492"/>
                  <a:pt x="255828" y="5436328"/>
                  <a:pt x="257683" y="5435062"/>
                </a:cubicBezTo>
                <a:cubicBezTo>
                  <a:pt x="259539" y="5433795"/>
                  <a:pt x="261100" y="5432647"/>
                  <a:pt x="262367" y="5431615"/>
                </a:cubicBezTo>
                <a:cubicBezTo>
                  <a:pt x="263633" y="5430585"/>
                  <a:pt x="264620" y="5430069"/>
                  <a:pt x="265327" y="5430069"/>
                </a:cubicBezTo>
                <a:cubicBezTo>
                  <a:pt x="265739" y="5430069"/>
                  <a:pt x="266093" y="5430187"/>
                  <a:pt x="266387" y="5430422"/>
                </a:cubicBezTo>
                <a:cubicBezTo>
                  <a:pt x="266682" y="5430658"/>
                  <a:pt x="266932" y="5431056"/>
                  <a:pt x="267139" y="5431615"/>
                </a:cubicBezTo>
                <a:cubicBezTo>
                  <a:pt x="267345" y="5432175"/>
                  <a:pt x="267492" y="5432882"/>
                  <a:pt x="267580" y="5433736"/>
                </a:cubicBezTo>
                <a:cubicBezTo>
                  <a:pt x="267669" y="5434591"/>
                  <a:pt x="267713" y="5435607"/>
                  <a:pt x="267713" y="5436785"/>
                </a:cubicBezTo>
                <a:cubicBezTo>
                  <a:pt x="267713" y="5437786"/>
                  <a:pt x="267684" y="5438656"/>
                  <a:pt x="267625" y="5439392"/>
                </a:cubicBezTo>
                <a:cubicBezTo>
                  <a:pt x="267566" y="5440128"/>
                  <a:pt x="267463" y="5440747"/>
                  <a:pt x="267315" y="5441247"/>
                </a:cubicBezTo>
                <a:cubicBezTo>
                  <a:pt x="267168" y="5441748"/>
                  <a:pt x="266991" y="5442190"/>
                  <a:pt x="266785" y="5442573"/>
                </a:cubicBezTo>
                <a:cubicBezTo>
                  <a:pt x="266579" y="5442956"/>
                  <a:pt x="266108" y="5443516"/>
                  <a:pt x="265371" y="5444252"/>
                </a:cubicBezTo>
                <a:cubicBezTo>
                  <a:pt x="264635" y="5444988"/>
                  <a:pt x="263383" y="5445902"/>
                  <a:pt x="261616" y="5446991"/>
                </a:cubicBezTo>
                <a:cubicBezTo>
                  <a:pt x="259848" y="5448081"/>
                  <a:pt x="257860" y="5449053"/>
                  <a:pt x="255651" y="5449907"/>
                </a:cubicBezTo>
                <a:cubicBezTo>
                  <a:pt x="253442" y="5450762"/>
                  <a:pt x="251041" y="5451454"/>
                  <a:pt x="248449" y="5451984"/>
                </a:cubicBezTo>
                <a:cubicBezTo>
                  <a:pt x="245857" y="5452514"/>
                  <a:pt x="243176" y="5452779"/>
                  <a:pt x="240408" y="5452779"/>
                </a:cubicBezTo>
                <a:cubicBezTo>
                  <a:pt x="234693" y="5452779"/>
                  <a:pt x="229627" y="5451837"/>
                  <a:pt x="225209" y="5449951"/>
                </a:cubicBezTo>
                <a:cubicBezTo>
                  <a:pt x="220790" y="5448067"/>
                  <a:pt x="217094" y="5445312"/>
                  <a:pt x="214119" y="5441689"/>
                </a:cubicBezTo>
                <a:cubicBezTo>
                  <a:pt x="211144" y="5438066"/>
                  <a:pt x="208876" y="5433619"/>
                  <a:pt x="207314" y="5428346"/>
                </a:cubicBezTo>
                <a:cubicBezTo>
                  <a:pt x="205753" y="5423073"/>
                  <a:pt x="204973" y="5416991"/>
                  <a:pt x="204973" y="5410098"/>
                </a:cubicBezTo>
                <a:cubicBezTo>
                  <a:pt x="204973" y="5402263"/>
                  <a:pt x="205930" y="5395533"/>
                  <a:pt x="207845" y="5389906"/>
                </a:cubicBezTo>
                <a:cubicBezTo>
                  <a:pt x="209759" y="5384280"/>
                  <a:pt x="212381" y="5379671"/>
                  <a:pt x="215709" y="5376077"/>
                </a:cubicBezTo>
                <a:cubicBezTo>
                  <a:pt x="219038" y="5372483"/>
                  <a:pt x="222955" y="5369818"/>
                  <a:pt x="227462" y="5368080"/>
                </a:cubicBezTo>
                <a:cubicBezTo>
                  <a:pt x="231969" y="5366342"/>
                  <a:pt x="236843" y="5365473"/>
                  <a:pt x="242087" y="5365473"/>
                </a:cubicBezTo>
                <a:close/>
                <a:moveTo>
                  <a:pt x="3289044" y="5365384"/>
                </a:moveTo>
                <a:cubicBezTo>
                  <a:pt x="3294347" y="5365384"/>
                  <a:pt x="3298809" y="5366283"/>
                  <a:pt x="3302432" y="5368080"/>
                </a:cubicBezTo>
                <a:cubicBezTo>
                  <a:pt x="3306055" y="5369877"/>
                  <a:pt x="3308986" y="5372277"/>
                  <a:pt x="3311225" y="5375282"/>
                </a:cubicBezTo>
                <a:cubicBezTo>
                  <a:pt x="3313463" y="5378286"/>
                  <a:pt x="3315069" y="5381806"/>
                  <a:pt x="3316041" y="5385841"/>
                </a:cubicBezTo>
                <a:cubicBezTo>
                  <a:pt x="3317013" y="5389877"/>
                  <a:pt x="3317498" y="5394722"/>
                  <a:pt x="3317498" y="5400378"/>
                </a:cubicBezTo>
                <a:lnTo>
                  <a:pt x="3317498" y="5448891"/>
                </a:lnTo>
                <a:cubicBezTo>
                  <a:pt x="3317498" y="5449362"/>
                  <a:pt x="3317380" y="5449760"/>
                  <a:pt x="3317145" y="5450084"/>
                </a:cubicBezTo>
                <a:cubicBezTo>
                  <a:pt x="3316910" y="5450408"/>
                  <a:pt x="3316527" y="5450688"/>
                  <a:pt x="3315996" y="5450923"/>
                </a:cubicBezTo>
                <a:cubicBezTo>
                  <a:pt x="3315466" y="5451159"/>
                  <a:pt x="3314729" y="5451336"/>
                  <a:pt x="3313787" y="5451454"/>
                </a:cubicBezTo>
                <a:cubicBezTo>
                  <a:pt x="3312844" y="5451572"/>
                  <a:pt x="3311667" y="5451630"/>
                  <a:pt x="3310252" y="5451630"/>
                </a:cubicBezTo>
                <a:cubicBezTo>
                  <a:pt x="3308780" y="5451630"/>
                  <a:pt x="3307572" y="5451572"/>
                  <a:pt x="3306630" y="5451454"/>
                </a:cubicBezTo>
                <a:cubicBezTo>
                  <a:pt x="3305687" y="5451336"/>
                  <a:pt x="3304951" y="5451159"/>
                  <a:pt x="3304420" y="5450923"/>
                </a:cubicBezTo>
                <a:cubicBezTo>
                  <a:pt x="3303890" y="5450688"/>
                  <a:pt x="3303507" y="5450408"/>
                  <a:pt x="3303272" y="5450084"/>
                </a:cubicBezTo>
                <a:cubicBezTo>
                  <a:pt x="3303036" y="5449760"/>
                  <a:pt x="3302918" y="5449362"/>
                  <a:pt x="3302918" y="5448891"/>
                </a:cubicBezTo>
                <a:lnTo>
                  <a:pt x="3302918" y="5402322"/>
                </a:lnTo>
                <a:cubicBezTo>
                  <a:pt x="3302918" y="5397786"/>
                  <a:pt x="3302565" y="5394133"/>
                  <a:pt x="3301858" y="5391364"/>
                </a:cubicBezTo>
                <a:cubicBezTo>
                  <a:pt x="3301151" y="5388596"/>
                  <a:pt x="3300120" y="5386210"/>
                  <a:pt x="3298765" y="5384207"/>
                </a:cubicBezTo>
                <a:cubicBezTo>
                  <a:pt x="3297410" y="5382204"/>
                  <a:pt x="3295657" y="5380672"/>
                  <a:pt x="3293507" y="5379611"/>
                </a:cubicBezTo>
                <a:cubicBezTo>
                  <a:pt x="3291357" y="5378551"/>
                  <a:pt x="3288868" y="5378021"/>
                  <a:pt x="3286040" y="5378021"/>
                </a:cubicBezTo>
                <a:cubicBezTo>
                  <a:pt x="3282388" y="5378021"/>
                  <a:pt x="3278735" y="5379317"/>
                  <a:pt x="3275083" y="5381909"/>
                </a:cubicBezTo>
                <a:cubicBezTo>
                  <a:pt x="3271430" y="5384501"/>
                  <a:pt x="3267601" y="5388301"/>
                  <a:pt x="3263595" y="5393308"/>
                </a:cubicBezTo>
                <a:lnTo>
                  <a:pt x="3263595" y="5448891"/>
                </a:lnTo>
                <a:cubicBezTo>
                  <a:pt x="3263595" y="5449362"/>
                  <a:pt x="3263477" y="5449760"/>
                  <a:pt x="3263241" y="5450084"/>
                </a:cubicBezTo>
                <a:cubicBezTo>
                  <a:pt x="3263006" y="5450408"/>
                  <a:pt x="3262623" y="5450688"/>
                  <a:pt x="3262093" y="5450923"/>
                </a:cubicBezTo>
                <a:cubicBezTo>
                  <a:pt x="3261562" y="5451159"/>
                  <a:pt x="3260826" y="5451336"/>
                  <a:pt x="3259884" y="5451454"/>
                </a:cubicBezTo>
                <a:cubicBezTo>
                  <a:pt x="3258941" y="5451572"/>
                  <a:pt x="3257733" y="5451630"/>
                  <a:pt x="3256261" y="5451630"/>
                </a:cubicBezTo>
                <a:cubicBezTo>
                  <a:pt x="3254847" y="5451630"/>
                  <a:pt x="3253669" y="5451572"/>
                  <a:pt x="3252726" y="5451454"/>
                </a:cubicBezTo>
                <a:cubicBezTo>
                  <a:pt x="3251783" y="5451336"/>
                  <a:pt x="3251032" y="5451159"/>
                  <a:pt x="3250472" y="5450923"/>
                </a:cubicBezTo>
                <a:cubicBezTo>
                  <a:pt x="3249913" y="5450688"/>
                  <a:pt x="3249530" y="5450408"/>
                  <a:pt x="3249324" y="5450084"/>
                </a:cubicBezTo>
                <a:cubicBezTo>
                  <a:pt x="3249117" y="5449760"/>
                  <a:pt x="3249015" y="5449362"/>
                  <a:pt x="3249015" y="5448891"/>
                </a:cubicBezTo>
                <a:lnTo>
                  <a:pt x="3249015" y="5369361"/>
                </a:lnTo>
                <a:cubicBezTo>
                  <a:pt x="3249015" y="5368890"/>
                  <a:pt x="3249103" y="5368492"/>
                  <a:pt x="3249280" y="5368168"/>
                </a:cubicBezTo>
                <a:cubicBezTo>
                  <a:pt x="3249456" y="5367844"/>
                  <a:pt x="3249810" y="5367549"/>
                  <a:pt x="3250340" y="5367284"/>
                </a:cubicBezTo>
                <a:cubicBezTo>
                  <a:pt x="3250870" y="5367019"/>
                  <a:pt x="3251548" y="5366842"/>
                  <a:pt x="3252372" y="5366754"/>
                </a:cubicBezTo>
                <a:cubicBezTo>
                  <a:pt x="3253197" y="5366666"/>
                  <a:pt x="3254287" y="5366622"/>
                  <a:pt x="3255642" y="5366622"/>
                </a:cubicBezTo>
                <a:cubicBezTo>
                  <a:pt x="3256938" y="5366622"/>
                  <a:pt x="3258013" y="5366666"/>
                  <a:pt x="3258867" y="5366754"/>
                </a:cubicBezTo>
                <a:cubicBezTo>
                  <a:pt x="3259721" y="5366842"/>
                  <a:pt x="3260384" y="5367019"/>
                  <a:pt x="3260855" y="5367284"/>
                </a:cubicBezTo>
                <a:cubicBezTo>
                  <a:pt x="3261327" y="5367549"/>
                  <a:pt x="3261666" y="5367844"/>
                  <a:pt x="3261872" y="5368168"/>
                </a:cubicBezTo>
                <a:cubicBezTo>
                  <a:pt x="3262078" y="5368492"/>
                  <a:pt x="3262181" y="5368890"/>
                  <a:pt x="3262181" y="5369361"/>
                </a:cubicBezTo>
                <a:lnTo>
                  <a:pt x="3262181" y="5379877"/>
                </a:lnTo>
                <a:cubicBezTo>
                  <a:pt x="3266658" y="5374869"/>
                  <a:pt x="3271121" y="5371202"/>
                  <a:pt x="3275569" y="5368875"/>
                </a:cubicBezTo>
                <a:cubicBezTo>
                  <a:pt x="3280016" y="5366548"/>
                  <a:pt x="3284508" y="5365384"/>
                  <a:pt x="3289044" y="5365384"/>
                </a:cubicBezTo>
                <a:close/>
                <a:moveTo>
                  <a:pt x="3196162" y="5365384"/>
                </a:moveTo>
                <a:cubicBezTo>
                  <a:pt x="3202406" y="5365384"/>
                  <a:pt x="3207723" y="5366386"/>
                  <a:pt x="3212112" y="5368389"/>
                </a:cubicBezTo>
                <a:cubicBezTo>
                  <a:pt x="3216501" y="5370392"/>
                  <a:pt x="3220109" y="5373087"/>
                  <a:pt x="3222937" y="5376474"/>
                </a:cubicBezTo>
                <a:cubicBezTo>
                  <a:pt x="3225765" y="5379862"/>
                  <a:pt x="3227841" y="5383839"/>
                  <a:pt x="3229167" y="5388404"/>
                </a:cubicBezTo>
                <a:cubicBezTo>
                  <a:pt x="3230492" y="5392970"/>
                  <a:pt x="3231155" y="5397845"/>
                  <a:pt x="3231155" y="5403029"/>
                </a:cubicBezTo>
                <a:lnTo>
                  <a:pt x="3231155" y="5405680"/>
                </a:lnTo>
                <a:cubicBezTo>
                  <a:pt x="3231155" y="5407977"/>
                  <a:pt x="3230578" y="5409612"/>
                  <a:pt x="3229424" y="5410584"/>
                </a:cubicBezTo>
                <a:cubicBezTo>
                  <a:pt x="3228270" y="5411556"/>
                  <a:pt x="3226954" y="5412042"/>
                  <a:pt x="3225474" y="5412042"/>
                </a:cubicBezTo>
                <a:lnTo>
                  <a:pt x="3173098" y="5412042"/>
                </a:lnTo>
                <a:cubicBezTo>
                  <a:pt x="3173098" y="5416460"/>
                  <a:pt x="3173542" y="5420437"/>
                  <a:pt x="3174430" y="5423972"/>
                </a:cubicBezTo>
                <a:cubicBezTo>
                  <a:pt x="3175317" y="5427506"/>
                  <a:pt x="3176798" y="5430540"/>
                  <a:pt x="3178870" y="5433073"/>
                </a:cubicBezTo>
                <a:cubicBezTo>
                  <a:pt x="3180942" y="5435607"/>
                  <a:pt x="3183635" y="5437551"/>
                  <a:pt x="3186950" y="5438906"/>
                </a:cubicBezTo>
                <a:cubicBezTo>
                  <a:pt x="3190265" y="5440261"/>
                  <a:pt x="3194320" y="5440938"/>
                  <a:pt x="3199115" y="5440938"/>
                </a:cubicBezTo>
                <a:cubicBezTo>
                  <a:pt x="3202904" y="5440938"/>
                  <a:pt x="3206278" y="5440629"/>
                  <a:pt x="3209238" y="5440010"/>
                </a:cubicBezTo>
                <a:cubicBezTo>
                  <a:pt x="3212198" y="5439392"/>
                  <a:pt x="3214758" y="5438700"/>
                  <a:pt x="3216919" y="5437933"/>
                </a:cubicBezTo>
                <a:cubicBezTo>
                  <a:pt x="3219080" y="5437168"/>
                  <a:pt x="3220856" y="5436475"/>
                  <a:pt x="3222247" y="5435857"/>
                </a:cubicBezTo>
                <a:cubicBezTo>
                  <a:pt x="3223639" y="5435238"/>
                  <a:pt x="3224690" y="5434929"/>
                  <a:pt x="3225400" y="5434929"/>
                </a:cubicBezTo>
                <a:cubicBezTo>
                  <a:pt x="3225815" y="5434929"/>
                  <a:pt x="3226184" y="5435033"/>
                  <a:pt x="3226509" y="5435238"/>
                </a:cubicBezTo>
                <a:cubicBezTo>
                  <a:pt x="3226835" y="5435445"/>
                  <a:pt x="3227087" y="5435754"/>
                  <a:pt x="3227264" y="5436166"/>
                </a:cubicBezTo>
                <a:cubicBezTo>
                  <a:pt x="3227442" y="5436579"/>
                  <a:pt x="3227575" y="5437153"/>
                  <a:pt x="3227664" y="5437889"/>
                </a:cubicBezTo>
                <a:cubicBezTo>
                  <a:pt x="3227753" y="5438626"/>
                  <a:pt x="3227797" y="5439524"/>
                  <a:pt x="3227797" y="5440584"/>
                </a:cubicBezTo>
                <a:cubicBezTo>
                  <a:pt x="3227797" y="5441351"/>
                  <a:pt x="3227768" y="5442013"/>
                  <a:pt x="3227709" y="5442573"/>
                </a:cubicBezTo>
                <a:cubicBezTo>
                  <a:pt x="3227650" y="5443133"/>
                  <a:pt x="3227576" y="5443633"/>
                  <a:pt x="3227488" y="5444075"/>
                </a:cubicBezTo>
                <a:cubicBezTo>
                  <a:pt x="3227399" y="5444517"/>
                  <a:pt x="3227252" y="5444914"/>
                  <a:pt x="3227046" y="5445268"/>
                </a:cubicBezTo>
                <a:cubicBezTo>
                  <a:pt x="3226839" y="5445621"/>
                  <a:pt x="3226575" y="5445960"/>
                  <a:pt x="3226251" y="5446284"/>
                </a:cubicBezTo>
                <a:cubicBezTo>
                  <a:pt x="3225927" y="5446609"/>
                  <a:pt x="3224969" y="5447139"/>
                  <a:pt x="3223379" y="5447875"/>
                </a:cubicBezTo>
                <a:cubicBezTo>
                  <a:pt x="3221788" y="5448611"/>
                  <a:pt x="3219726" y="5449333"/>
                  <a:pt x="3217193" y="5450040"/>
                </a:cubicBezTo>
                <a:cubicBezTo>
                  <a:pt x="3214660" y="5450747"/>
                  <a:pt x="3211729" y="5451380"/>
                  <a:pt x="3208400" y="5451940"/>
                </a:cubicBezTo>
                <a:cubicBezTo>
                  <a:pt x="3205072" y="5452499"/>
                  <a:pt x="3201523" y="5452779"/>
                  <a:pt x="3197752" y="5452779"/>
                </a:cubicBezTo>
                <a:cubicBezTo>
                  <a:pt x="3191213" y="5452779"/>
                  <a:pt x="3185484" y="5451866"/>
                  <a:pt x="3180565" y="5450040"/>
                </a:cubicBezTo>
                <a:cubicBezTo>
                  <a:pt x="3175646" y="5448214"/>
                  <a:pt x="3171507" y="5445504"/>
                  <a:pt x="3168150" y="5441910"/>
                </a:cubicBezTo>
                <a:cubicBezTo>
                  <a:pt x="3164792" y="5438317"/>
                  <a:pt x="3162258" y="5433810"/>
                  <a:pt x="3160550" y="5428390"/>
                </a:cubicBezTo>
                <a:cubicBezTo>
                  <a:pt x="3158841" y="5422970"/>
                  <a:pt x="3157988" y="5416667"/>
                  <a:pt x="3157988" y="5409479"/>
                </a:cubicBezTo>
                <a:cubicBezTo>
                  <a:pt x="3157988" y="5402646"/>
                  <a:pt x="3158871" y="5396505"/>
                  <a:pt x="3160638" y="5391055"/>
                </a:cubicBezTo>
                <a:cubicBezTo>
                  <a:pt x="3162406" y="5385606"/>
                  <a:pt x="3164953" y="5380981"/>
                  <a:pt x="3168282" y="5377181"/>
                </a:cubicBezTo>
                <a:cubicBezTo>
                  <a:pt x="3171611" y="5373382"/>
                  <a:pt x="3175631" y="5370466"/>
                  <a:pt x="3180344" y="5368433"/>
                </a:cubicBezTo>
                <a:cubicBezTo>
                  <a:pt x="3185057" y="5366401"/>
                  <a:pt x="3190329" y="5365384"/>
                  <a:pt x="3196162" y="5365384"/>
                </a:cubicBezTo>
                <a:close/>
                <a:moveTo>
                  <a:pt x="2706057" y="5365384"/>
                </a:moveTo>
                <a:cubicBezTo>
                  <a:pt x="2711771" y="5365384"/>
                  <a:pt x="2716631" y="5366033"/>
                  <a:pt x="2720637" y="5367329"/>
                </a:cubicBezTo>
                <a:cubicBezTo>
                  <a:pt x="2724643" y="5368625"/>
                  <a:pt x="2727884" y="5370525"/>
                  <a:pt x="2730358" y="5373028"/>
                </a:cubicBezTo>
                <a:cubicBezTo>
                  <a:pt x="2732832" y="5375532"/>
                  <a:pt x="2734629" y="5378639"/>
                  <a:pt x="2735748" y="5382351"/>
                </a:cubicBezTo>
                <a:cubicBezTo>
                  <a:pt x="2736867" y="5386062"/>
                  <a:pt x="2737427" y="5390392"/>
                  <a:pt x="2737427" y="5395341"/>
                </a:cubicBezTo>
                <a:lnTo>
                  <a:pt x="2737427" y="5448979"/>
                </a:lnTo>
                <a:cubicBezTo>
                  <a:pt x="2737427" y="5449686"/>
                  <a:pt x="2737191" y="5450216"/>
                  <a:pt x="2736720" y="5450570"/>
                </a:cubicBezTo>
                <a:cubicBezTo>
                  <a:pt x="2736249" y="5450923"/>
                  <a:pt x="2735601" y="5451189"/>
                  <a:pt x="2734776" y="5451365"/>
                </a:cubicBezTo>
                <a:cubicBezTo>
                  <a:pt x="2733952" y="5451542"/>
                  <a:pt x="2732744" y="5451630"/>
                  <a:pt x="2731153" y="5451630"/>
                </a:cubicBezTo>
                <a:cubicBezTo>
                  <a:pt x="2729622" y="5451630"/>
                  <a:pt x="2728399" y="5451542"/>
                  <a:pt x="2727486" y="5451365"/>
                </a:cubicBezTo>
                <a:cubicBezTo>
                  <a:pt x="2726573" y="5451189"/>
                  <a:pt x="2725910" y="5450923"/>
                  <a:pt x="2725498" y="5450570"/>
                </a:cubicBezTo>
                <a:cubicBezTo>
                  <a:pt x="2725085" y="5450216"/>
                  <a:pt x="2724879" y="5449686"/>
                  <a:pt x="2724879" y="5448979"/>
                </a:cubicBezTo>
                <a:lnTo>
                  <a:pt x="2724879" y="5441026"/>
                </a:lnTo>
                <a:cubicBezTo>
                  <a:pt x="2721403" y="5444738"/>
                  <a:pt x="2717530" y="5447625"/>
                  <a:pt x="2713259" y="5449686"/>
                </a:cubicBezTo>
                <a:cubicBezTo>
                  <a:pt x="2708988" y="5451748"/>
                  <a:pt x="2704466" y="5452779"/>
                  <a:pt x="2699695" y="5452779"/>
                </a:cubicBezTo>
                <a:cubicBezTo>
                  <a:pt x="2695512" y="5452779"/>
                  <a:pt x="2691727" y="5452234"/>
                  <a:pt x="2688339" y="5451144"/>
                </a:cubicBezTo>
                <a:cubicBezTo>
                  <a:pt x="2684952" y="5450055"/>
                  <a:pt x="2682065" y="5448479"/>
                  <a:pt x="2679680" y="5446417"/>
                </a:cubicBezTo>
                <a:cubicBezTo>
                  <a:pt x="2677294" y="5444355"/>
                  <a:pt x="2675438" y="5441822"/>
                  <a:pt x="2674112" y="5438817"/>
                </a:cubicBezTo>
                <a:cubicBezTo>
                  <a:pt x="2672787" y="5435813"/>
                  <a:pt x="2672124" y="5432396"/>
                  <a:pt x="2672124" y="5428567"/>
                </a:cubicBezTo>
                <a:cubicBezTo>
                  <a:pt x="2672124" y="5424090"/>
                  <a:pt x="2673037" y="5420201"/>
                  <a:pt x="2674864" y="5416902"/>
                </a:cubicBezTo>
                <a:cubicBezTo>
                  <a:pt x="2676690" y="5413604"/>
                  <a:pt x="2679311" y="5410864"/>
                  <a:pt x="2682728" y="5408684"/>
                </a:cubicBezTo>
                <a:cubicBezTo>
                  <a:pt x="2686145" y="5406505"/>
                  <a:pt x="2690328" y="5404870"/>
                  <a:pt x="2695276" y="5403780"/>
                </a:cubicBezTo>
                <a:cubicBezTo>
                  <a:pt x="2700225" y="5402690"/>
                  <a:pt x="2705792" y="5402145"/>
                  <a:pt x="2711977" y="5402145"/>
                </a:cubicBezTo>
                <a:lnTo>
                  <a:pt x="2722935" y="5402145"/>
                </a:lnTo>
                <a:lnTo>
                  <a:pt x="2722935" y="5395959"/>
                </a:lnTo>
                <a:cubicBezTo>
                  <a:pt x="2722935" y="5392896"/>
                  <a:pt x="2722611" y="5390186"/>
                  <a:pt x="2721963" y="5387830"/>
                </a:cubicBezTo>
                <a:cubicBezTo>
                  <a:pt x="2721315" y="5385473"/>
                  <a:pt x="2720269" y="5383515"/>
                  <a:pt x="2718826" y="5381953"/>
                </a:cubicBezTo>
                <a:cubicBezTo>
                  <a:pt x="2717382" y="5380392"/>
                  <a:pt x="2715512" y="5379214"/>
                  <a:pt x="2713215" y="5378419"/>
                </a:cubicBezTo>
                <a:cubicBezTo>
                  <a:pt x="2710917" y="5377623"/>
                  <a:pt x="2708089" y="5377226"/>
                  <a:pt x="2704731" y="5377226"/>
                </a:cubicBezTo>
                <a:cubicBezTo>
                  <a:pt x="2701138" y="5377226"/>
                  <a:pt x="2697912" y="5377653"/>
                  <a:pt x="2695055" y="5378507"/>
                </a:cubicBezTo>
                <a:cubicBezTo>
                  <a:pt x="2692198" y="5379361"/>
                  <a:pt x="2689694" y="5380304"/>
                  <a:pt x="2687544" y="5381335"/>
                </a:cubicBezTo>
                <a:cubicBezTo>
                  <a:pt x="2685394" y="5382366"/>
                  <a:pt x="2683597" y="5383308"/>
                  <a:pt x="2682154" y="5384162"/>
                </a:cubicBezTo>
                <a:cubicBezTo>
                  <a:pt x="2680710" y="5385017"/>
                  <a:pt x="2679635" y="5385444"/>
                  <a:pt x="2678928" y="5385444"/>
                </a:cubicBezTo>
                <a:cubicBezTo>
                  <a:pt x="2678457" y="5385444"/>
                  <a:pt x="2678045" y="5385326"/>
                  <a:pt x="2677691" y="5385090"/>
                </a:cubicBezTo>
                <a:cubicBezTo>
                  <a:pt x="2677338" y="5384855"/>
                  <a:pt x="2677029" y="5384501"/>
                  <a:pt x="2676763" y="5384030"/>
                </a:cubicBezTo>
                <a:cubicBezTo>
                  <a:pt x="2676498" y="5383559"/>
                  <a:pt x="2676307" y="5382955"/>
                  <a:pt x="2676189" y="5382218"/>
                </a:cubicBezTo>
                <a:cubicBezTo>
                  <a:pt x="2676071" y="5381482"/>
                  <a:pt x="2676012" y="5380672"/>
                  <a:pt x="2676012" y="5379788"/>
                </a:cubicBezTo>
                <a:cubicBezTo>
                  <a:pt x="2676012" y="5378316"/>
                  <a:pt x="2676115" y="5377152"/>
                  <a:pt x="2676322" y="5376298"/>
                </a:cubicBezTo>
                <a:cubicBezTo>
                  <a:pt x="2676527" y="5375444"/>
                  <a:pt x="2677029" y="5374634"/>
                  <a:pt x="2677824" y="5373868"/>
                </a:cubicBezTo>
                <a:cubicBezTo>
                  <a:pt x="2678619" y="5373102"/>
                  <a:pt x="2679989" y="5372204"/>
                  <a:pt x="2681933" y="5371172"/>
                </a:cubicBezTo>
                <a:cubicBezTo>
                  <a:pt x="2683877" y="5370142"/>
                  <a:pt x="2686115" y="5369199"/>
                  <a:pt x="2688649" y="5368345"/>
                </a:cubicBezTo>
                <a:cubicBezTo>
                  <a:pt x="2691182" y="5367491"/>
                  <a:pt x="2693950" y="5366784"/>
                  <a:pt x="2696955" y="5366224"/>
                </a:cubicBezTo>
                <a:cubicBezTo>
                  <a:pt x="2699960" y="5365665"/>
                  <a:pt x="2702994" y="5365384"/>
                  <a:pt x="2706057" y="5365384"/>
                </a:cubicBezTo>
                <a:close/>
                <a:moveTo>
                  <a:pt x="2573609" y="5365384"/>
                </a:moveTo>
                <a:cubicBezTo>
                  <a:pt x="2576908" y="5365384"/>
                  <a:pt x="2579868" y="5365768"/>
                  <a:pt x="2582490" y="5366533"/>
                </a:cubicBezTo>
                <a:cubicBezTo>
                  <a:pt x="2585112" y="5367299"/>
                  <a:pt x="2587424" y="5368374"/>
                  <a:pt x="2589427" y="5369759"/>
                </a:cubicBezTo>
                <a:cubicBezTo>
                  <a:pt x="2591430" y="5371143"/>
                  <a:pt x="2593138" y="5372793"/>
                  <a:pt x="2594552" y="5374707"/>
                </a:cubicBezTo>
                <a:cubicBezTo>
                  <a:pt x="2595966" y="5376622"/>
                  <a:pt x="2597144" y="5378757"/>
                  <a:pt x="2598087" y="5381114"/>
                </a:cubicBezTo>
                <a:cubicBezTo>
                  <a:pt x="2600738" y="5378227"/>
                  <a:pt x="2603256" y="5375783"/>
                  <a:pt x="2605642" y="5373779"/>
                </a:cubicBezTo>
                <a:cubicBezTo>
                  <a:pt x="2608028" y="5371776"/>
                  <a:pt x="2610326" y="5370156"/>
                  <a:pt x="2612535" y="5368919"/>
                </a:cubicBezTo>
                <a:cubicBezTo>
                  <a:pt x="2614744" y="5367682"/>
                  <a:pt x="2616894" y="5366784"/>
                  <a:pt x="2618986" y="5366224"/>
                </a:cubicBezTo>
                <a:cubicBezTo>
                  <a:pt x="2621077" y="5365665"/>
                  <a:pt x="2623183" y="5365384"/>
                  <a:pt x="2625304" y="5365384"/>
                </a:cubicBezTo>
                <a:cubicBezTo>
                  <a:pt x="2630429" y="5365384"/>
                  <a:pt x="2634730" y="5366283"/>
                  <a:pt x="2638205" y="5368080"/>
                </a:cubicBezTo>
                <a:cubicBezTo>
                  <a:pt x="2641681" y="5369877"/>
                  <a:pt x="2644494" y="5372277"/>
                  <a:pt x="2646644" y="5375282"/>
                </a:cubicBezTo>
                <a:cubicBezTo>
                  <a:pt x="2648794" y="5378286"/>
                  <a:pt x="2650326" y="5381806"/>
                  <a:pt x="2651239" y="5385841"/>
                </a:cubicBezTo>
                <a:cubicBezTo>
                  <a:pt x="2652152" y="5389877"/>
                  <a:pt x="2652609" y="5394133"/>
                  <a:pt x="2652609" y="5398610"/>
                </a:cubicBezTo>
                <a:lnTo>
                  <a:pt x="2652609" y="5448891"/>
                </a:lnTo>
                <a:cubicBezTo>
                  <a:pt x="2652609" y="5449362"/>
                  <a:pt x="2652491" y="5449760"/>
                  <a:pt x="2652255" y="5450084"/>
                </a:cubicBezTo>
                <a:cubicBezTo>
                  <a:pt x="2652020" y="5450408"/>
                  <a:pt x="2651637" y="5450688"/>
                  <a:pt x="2651107" y="5450923"/>
                </a:cubicBezTo>
                <a:cubicBezTo>
                  <a:pt x="2650576" y="5451159"/>
                  <a:pt x="2649840" y="5451336"/>
                  <a:pt x="2648898" y="5451454"/>
                </a:cubicBezTo>
                <a:cubicBezTo>
                  <a:pt x="2647955" y="5451572"/>
                  <a:pt x="2646777" y="5451630"/>
                  <a:pt x="2645363" y="5451630"/>
                </a:cubicBezTo>
                <a:cubicBezTo>
                  <a:pt x="2643890" y="5451630"/>
                  <a:pt x="2642683" y="5451572"/>
                  <a:pt x="2641740" y="5451454"/>
                </a:cubicBezTo>
                <a:cubicBezTo>
                  <a:pt x="2640797" y="5451336"/>
                  <a:pt x="2640046" y="5451159"/>
                  <a:pt x="2639487" y="5450923"/>
                </a:cubicBezTo>
                <a:cubicBezTo>
                  <a:pt x="2638927" y="5450688"/>
                  <a:pt x="2638529" y="5450408"/>
                  <a:pt x="2638294" y="5450084"/>
                </a:cubicBezTo>
                <a:cubicBezTo>
                  <a:pt x="2638058" y="5449760"/>
                  <a:pt x="2637940" y="5449362"/>
                  <a:pt x="2637940" y="5448891"/>
                </a:cubicBezTo>
                <a:lnTo>
                  <a:pt x="2637940" y="5400554"/>
                </a:lnTo>
                <a:cubicBezTo>
                  <a:pt x="2637940" y="5397196"/>
                  <a:pt x="2637646" y="5394133"/>
                  <a:pt x="2637057" y="5391364"/>
                </a:cubicBezTo>
                <a:cubicBezTo>
                  <a:pt x="2636467" y="5388596"/>
                  <a:pt x="2635525" y="5386210"/>
                  <a:pt x="2634229" y="5384207"/>
                </a:cubicBezTo>
                <a:cubicBezTo>
                  <a:pt x="2632933" y="5382204"/>
                  <a:pt x="2631283" y="5380672"/>
                  <a:pt x="2629280" y="5379611"/>
                </a:cubicBezTo>
                <a:cubicBezTo>
                  <a:pt x="2627277" y="5378551"/>
                  <a:pt x="2624921" y="5378021"/>
                  <a:pt x="2622211" y="5378021"/>
                </a:cubicBezTo>
                <a:cubicBezTo>
                  <a:pt x="2618853" y="5378021"/>
                  <a:pt x="2615480" y="5379317"/>
                  <a:pt x="2612093" y="5381909"/>
                </a:cubicBezTo>
                <a:cubicBezTo>
                  <a:pt x="2608706" y="5384501"/>
                  <a:pt x="2604979" y="5388301"/>
                  <a:pt x="2600915" y="5393308"/>
                </a:cubicBezTo>
                <a:lnTo>
                  <a:pt x="2600915" y="5448891"/>
                </a:lnTo>
                <a:cubicBezTo>
                  <a:pt x="2600915" y="5449362"/>
                  <a:pt x="2600797" y="5449760"/>
                  <a:pt x="2600561" y="5450084"/>
                </a:cubicBezTo>
                <a:cubicBezTo>
                  <a:pt x="2600325" y="5450408"/>
                  <a:pt x="2599927" y="5450688"/>
                  <a:pt x="2599368" y="5450923"/>
                </a:cubicBezTo>
                <a:cubicBezTo>
                  <a:pt x="2598809" y="5451159"/>
                  <a:pt x="2598057" y="5451336"/>
                  <a:pt x="2597115" y="5451454"/>
                </a:cubicBezTo>
                <a:cubicBezTo>
                  <a:pt x="2596172" y="5451572"/>
                  <a:pt x="2594994" y="5451630"/>
                  <a:pt x="2593580" y="5451630"/>
                </a:cubicBezTo>
                <a:cubicBezTo>
                  <a:pt x="2592225" y="5451630"/>
                  <a:pt x="2591062" y="5451572"/>
                  <a:pt x="2590090" y="5451454"/>
                </a:cubicBezTo>
                <a:cubicBezTo>
                  <a:pt x="2589118" y="5451336"/>
                  <a:pt x="2588351" y="5451159"/>
                  <a:pt x="2587792" y="5450923"/>
                </a:cubicBezTo>
                <a:cubicBezTo>
                  <a:pt x="2587233" y="5450688"/>
                  <a:pt x="2586849" y="5450408"/>
                  <a:pt x="2586643" y="5450084"/>
                </a:cubicBezTo>
                <a:cubicBezTo>
                  <a:pt x="2586437" y="5449760"/>
                  <a:pt x="2586334" y="5449362"/>
                  <a:pt x="2586334" y="5448891"/>
                </a:cubicBezTo>
                <a:lnTo>
                  <a:pt x="2586334" y="5400554"/>
                </a:lnTo>
                <a:cubicBezTo>
                  <a:pt x="2586334" y="5397196"/>
                  <a:pt x="2586010" y="5394133"/>
                  <a:pt x="2585362" y="5391364"/>
                </a:cubicBezTo>
                <a:cubicBezTo>
                  <a:pt x="2584714" y="5388596"/>
                  <a:pt x="2583742" y="5386210"/>
                  <a:pt x="2582446" y="5384207"/>
                </a:cubicBezTo>
                <a:cubicBezTo>
                  <a:pt x="2581150" y="5382204"/>
                  <a:pt x="2579515" y="5380672"/>
                  <a:pt x="2577542" y="5379611"/>
                </a:cubicBezTo>
                <a:cubicBezTo>
                  <a:pt x="2575568" y="5378551"/>
                  <a:pt x="2573226" y="5378021"/>
                  <a:pt x="2570516" y="5378021"/>
                </a:cubicBezTo>
                <a:cubicBezTo>
                  <a:pt x="2567158" y="5378021"/>
                  <a:pt x="2563771" y="5379317"/>
                  <a:pt x="2560354" y="5381909"/>
                </a:cubicBezTo>
                <a:cubicBezTo>
                  <a:pt x="2556937" y="5384501"/>
                  <a:pt x="2553226" y="5388301"/>
                  <a:pt x="2549220" y="5393308"/>
                </a:cubicBezTo>
                <a:lnTo>
                  <a:pt x="2549220" y="5448891"/>
                </a:lnTo>
                <a:cubicBezTo>
                  <a:pt x="2549220" y="5449362"/>
                  <a:pt x="2549102" y="5449760"/>
                  <a:pt x="2548866" y="5450084"/>
                </a:cubicBezTo>
                <a:cubicBezTo>
                  <a:pt x="2548631" y="5450408"/>
                  <a:pt x="2548248" y="5450688"/>
                  <a:pt x="2547718" y="5450923"/>
                </a:cubicBezTo>
                <a:cubicBezTo>
                  <a:pt x="2547187" y="5451159"/>
                  <a:pt x="2546451" y="5451336"/>
                  <a:pt x="2545509" y="5451454"/>
                </a:cubicBezTo>
                <a:cubicBezTo>
                  <a:pt x="2544566" y="5451572"/>
                  <a:pt x="2543358" y="5451630"/>
                  <a:pt x="2541886" y="5451630"/>
                </a:cubicBezTo>
                <a:cubicBezTo>
                  <a:pt x="2540472" y="5451630"/>
                  <a:pt x="2539294" y="5451572"/>
                  <a:pt x="2538351" y="5451454"/>
                </a:cubicBezTo>
                <a:cubicBezTo>
                  <a:pt x="2537408" y="5451336"/>
                  <a:pt x="2536657" y="5451159"/>
                  <a:pt x="2536097" y="5450923"/>
                </a:cubicBezTo>
                <a:cubicBezTo>
                  <a:pt x="2535538" y="5450688"/>
                  <a:pt x="2535155" y="5450408"/>
                  <a:pt x="2534949" y="5450084"/>
                </a:cubicBezTo>
                <a:cubicBezTo>
                  <a:pt x="2534742" y="5449760"/>
                  <a:pt x="2534640" y="5449362"/>
                  <a:pt x="2534640" y="5448891"/>
                </a:cubicBezTo>
                <a:lnTo>
                  <a:pt x="2534640" y="5369361"/>
                </a:lnTo>
                <a:cubicBezTo>
                  <a:pt x="2534640" y="5368890"/>
                  <a:pt x="2534728" y="5368492"/>
                  <a:pt x="2534905" y="5368168"/>
                </a:cubicBezTo>
                <a:cubicBezTo>
                  <a:pt x="2535081" y="5367844"/>
                  <a:pt x="2535435" y="5367549"/>
                  <a:pt x="2535965" y="5367284"/>
                </a:cubicBezTo>
                <a:cubicBezTo>
                  <a:pt x="2536495" y="5367019"/>
                  <a:pt x="2537173" y="5366842"/>
                  <a:pt x="2537997" y="5366754"/>
                </a:cubicBezTo>
                <a:cubicBezTo>
                  <a:pt x="2538822" y="5366666"/>
                  <a:pt x="2539912" y="5366622"/>
                  <a:pt x="2541267" y="5366622"/>
                </a:cubicBezTo>
                <a:cubicBezTo>
                  <a:pt x="2542563" y="5366622"/>
                  <a:pt x="2543638" y="5366666"/>
                  <a:pt x="2544492" y="5366754"/>
                </a:cubicBezTo>
                <a:cubicBezTo>
                  <a:pt x="2545346" y="5366842"/>
                  <a:pt x="2546009" y="5367019"/>
                  <a:pt x="2546480" y="5367284"/>
                </a:cubicBezTo>
                <a:cubicBezTo>
                  <a:pt x="2546952" y="5367549"/>
                  <a:pt x="2547291" y="5367844"/>
                  <a:pt x="2547497" y="5368168"/>
                </a:cubicBezTo>
                <a:cubicBezTo>
                  <a:pt x="2547703" y="5368492"/>
                  <a:pt x="2547806" y="5368890"/>
                  <a:pt x="2547806" y="5369361"/>
                </a:cubicBezTo>
                <a:lnTo>
                  <a:pt x="2547806" y="5379877"/>
                </a:lnTo>
                <a:cubicBezTo>
                  <a:pt x="2552283" y="5374869"/>
                  <a:pt x="2556628" y="5371202"/>
                  <a:pt x="2560840" y="5368875"/>
                </a:cubicBezTo>
                <a:cubicBezTo>
                  <a:pt x="2565053" y="5366548"/>
                  <a:pt x="2569308" y="5365384"/>
                  <a:pt x="2573609" y="5365384"/>
                </a:cubicBezTo>
                <a:close/>
                <a:moveTo>
                  <a:pt x="2502869" y="5365384"/>
                </a:moveTo>
                <a:cubicBezTo>
                  <a:pt x="2503635" y="5365384"/>
                  <a:pt x="2504504" y="5365429"/>
                  <a:pt x="2505476" y="5365517"/>
                </a:cubicBezTo>
                <a:cubicBezTo>
                  <a:pt x="2506448" y="5365605"/>
                  <a:pt x="2507464" y="5365768"/>
                  <a:pt x="2508525" y="5366003"/>
                </a:cubicBezTo>
                <a:cubicBezTo>
                  <a:pt x="2509585" y="5366239"/>
                  <a:pt x="2510542" y="5366504"/>
                  <a:pt x="2511397" y="5366798"/>
                </a:cubicBezTo>
                <a:cubicBezTo>
                  <a:pt x="2512251" y="5367093"/>
                  <a:pt x="2512855" y="5367388"/>
                  <a:pt x="2513208" y="5367682"/>
                </a:cubicBezTo>
                <a:cubicBezTo>
                  <a:pt x="2513562" y="5367977"/>
                  <a:pt x="2513797" y="5368256"/>
                  <a:pt x="2513915" y="5368521"/>
                </a:cubicBezTo>
                <a:cubicBezTo>
                  <a:pt x="2514033" y="5368787"/>
                  <a:pt x="2514136" y="5369125"/>
                  <a:pt x="2514224" y="5369538"/>
                </a:cubicBezTo>
                <a:cubicBezTo>
                  <a:pt x="2514313" y="5369950"/>
                  <a:pt x="2514372" y="5370554"/>
                  <a:pt x="2514401" y="5371349"/>
                </a:cubicBezTo>
                <a:cubicBezTo>
                  <a:pt x="2514430" y="5372144"/>
                  <a:pt x="2514445" y="5373220"/>
                  <a:pt x="2514445" y="5374575"/>
                </a:cubicBezTo>
                <a:cubicBezTo>
                  <a:pt x="2514445" y="5375871"/>
                  <a:pt x="2514416" y="5376960"/>
                  <a:pt x="2514357" y="5377844"/>
                </a:cubicBezTo>
                <a:cubicBezTo>
                  <a:pt x="2514298" y="5378728"/>
                  <a:pt x="2514180" y="5379420"/>
                  <a:pt x="2514003" y="5379921"/>
                </a:cubicBezTo>
                <a:cubicBezTo>
                  <a:pt x="2513827" y="5380422"/>
                  <a:pt x="2513606" y="5380804"/>
                  <a:pt x="2513341" y="5381070"/>
                </a:cubicBezTo>
                <a:cubicBezTo>
                  <a:pt x="2513075" y="5381335"/>
                  <a:pt x="2512707" y="5381467"/>
                  <a:pt x="2512236" y="5381467"/>
                </a:cubicBezTo>
                <a:cubicBezTo>
                  <a:pt x="2511765" y="5381467"/>
                  <a:pt x="2511190" y="5381335"/>
                  <a:pt x="2510513" y="5381070"/>
                </a:cubicBezTo>
                <a:cubicBezTo>
                  <a:pt x="2509836" y="5380804"/>
                  <a:pt x="2509069" y="5380539"/>
                  <a:pt x="2508216" y="5380274"/>
                </a:cubicBezTo>
                <a:cubicBezTo>
                  <a:pt x="2507361" y="5380009"/>
                  <a:pt x="2506404" y="5379759"/>
                  <a:pt x="2505344" y="5379523"/>
                </a:cubicBezTo>
                <a:cubicBezTo>
                  <a:pt x="2504283" y="5379288"/>
                  <a:pt x="2503134" y="5379170"/>
                  <a:pt x="2501897" y="5379170"/>
                </a:cubicBezTo>
                <a:cubicBezTo>
                  <a:pt x="2500424" y="5379170"/>
                  <a:pt x="2498981" y="5379464"/>
                  <a:pt x="2497567" y="5380053"/>
                </a:cubicBezTo>
                <a:cubicBezTo>
                  <a:pt x="2496154" y="5380643"/>
                  <a:pt x="2494666" y="5381615"/>
                  <a:pt x="2493105" y="5382969"/>
                </a:cubicBezTo>
                <a:cubicBezTo>
                  <a:pt x="2491544" y="5384325"/>
                  <a:pt x="2489909" y="5386122"/>
                  <a:pt x="2488201" y="5388360"/>
                </a:cubicBezTo>
                <a:cubicBezTo>
                  <a:pt x="2486492" y="5390599"/>
                  <a:pt x="2484607" y="5393338"/>
                  <a:pt x="2482545" y="5396578"/>
                </a:cubicBezTo>
                <a:lnTo>
                  <a:pt x="2482545" y="5448891"/>
                </a:lnTo>
                <a:cubicBezTo>
                  <a:pt x="2482545" y="5449362"/>
                  <a:pt x="2482427" y="5449760"/>
                  <a:pt x="2482192" y="5450084"/>
                </a:cubicBezTo>
                <a:cubicBezTo>
                  <a:pt x="2481956" y="5450408"/>
                  <a:pt x="2481573" y="5450688"/>
                  <a:pt x="2481043" y="5450923"/>
                </a:cubicBezTo>
                <a:cubicBezTo>
                  <a:pt x="2480513" y="5451159"/>
                  <a:pt x="2479776" y="5451336"/>
                  <a:pt x="2478834" y="5451454"/>
                </a:cubicBezTo>
                <a:cubicBezTo>
                  <a:pt x="2477891" y="5451572"/>
                  <a:pt x="2476683" y="5451630"/>
                  <a:pt x="2475210" y="5451630"/>
                </a:cubicBezTo>
                <a:cubicBezTo>
                  <a:pt x="2473796" y="5451630"/>
                  <a:pt x="2472618" y="5451572"/>
                  <a:pt x="2471676" y="5451454"/>
                </a:cubicBezTo>
                <a:cubicBezTo>
                  <a:pt x="2470733" y="5451336"/>
                  <a:pt x="2469982" y="5451159"/>
                  <a:pt x="2469423" y="5450923"/>
                </a:cubicBezTo>
                <a:cubicBezTo>
                  <a:pt x="2468863" y="5450688"/>
                  <a:pt x="2468480" y="5450408"/>
                  <a:pt x="2468274" y="5450084"/>
                </a:cubicBezTo>
                <a:cubicBezTo>
                  <a:pt x="2468067" y="5449760"/>
                  <a:pt x="2467965" y="5449362"/>
                  <a:pt x="2467965" y="5448891"/>
                </a:cubicBezTo>
                <a:lnTo>
                  <a:pt x="2467965" y="5369361"/>
                </a:lnTo>
                <a:cubicBezTo>
                  <a:pt x="2467965" y="5368890"/>
                  <a:pt x="2468053" y="5368492"/>
                  <a:pt x="2468230" y="5368168"/>
                </a:cubicBezTo>
                <a:cubicBezTo>
                  <a:pt x="2468406" y="5367844"/>
                  <a:pt x="2468760" y="5367549"/>
                  <a:pt x="2469290" y="5367284"/>
                </a:cubicBezTo>
                <a:cubicBezTo>
                  <a:pt x="2469820" y="5367019"/>
                  <a:pt x="2470497" y="5366842"/>
                  <a:pt x="2471322" y="5366754"/>
                </a:cubicBezTo>
                <a:cubicBezTo>
                  <a:pt x="2472147" y="5366666"/>
                  <a:pt x="2473237" y="5366622"/>
                  <a:pt x="2474592" y="5366622"/>
                </a:cubicBezTo>
                <a:cubicBezTo>
                  <a:pt x="2475888" y="5366622"/>
                  <a:pt x="2476963" y="5366666"/>
                  <a:pt x="2477817" y="5366754"/>
                </a:cubicBezTo>
                <a:cubicBezTo>
                  <a:pt x="2478671" y="5366842"/>
                  <a:pt x="2479334" y="5367019"/>
                  <a:pt x="2479806" y="5367284"/>
                </a:cubicBezTo>
                <a:cubicBezTo>
                  <a:pt x="2480277" y="5367549"/>
                  <a:pt x="2480615" y="5367844"/>
                  <a:pt x="2480822" y="5368168"/>
                </a:cubicBezTo>
                <a:cubicBezTo>
                  <a:pt x="2481028" y="5368492"/>
                  <a:pt x="2481131" y="5368890"/>
                  <a:pt x="2481131" y="5369361"/>
                </a:cubicBezTo>
                <a:lnTo>
                  <a:pt x="2481131" y="5380937"/>
                </a:lnTo>
                <a:cubicBezTo>
                  <a:pt x="2483311" y="5377756"/>
                  <a:pt x="2485358" y="5375164"/>
                  <a:pt x="2487273" y="5373161"/>
                </a:cubicBezTo>
                <a:cubicBezTo>
                  <a:pt x="2489187" y="5371158"/>
                  <a:pt x="2490998" y="5369582"/>
                  <a:pt x="2492707" y="5368433"/>
                </a:cubicBezTo>
                <a:cubicBezTo>
                  <a:pt x="2494416" y="5367284"/>
                  <a:pt x="2496109" y="5366489"/>
                  <a:pt x="2497788" y="5366047"/>
                </a:cubicBezTo>
                <a:cubicBezTo>
                  <a:pt x="2499467" y="5365605"/>
                  <a:pt x="2501161" y="5365384"/>
                  <a:pt x="2502869" y="5365384"/>
                </a:cubicBezTo>
                <a:close/>
                <a:moveTo>
                  <a:pt x="2407708" y="5365384"/>
                </a:moveTo>
                <a:cubicBezTo>
                  <a:pt x="2414247" y="5365384"/>
                  <a:pt x="2419947" y="5366356"/>
                  <a:pt x="2424807" y="5368301"/>
                </a:cubicBezTo>
                <a:cubicBezTo>
                  <a:pt x="2429667" y="5370245"/>
                  <a:pt x="2433717" y="5373072"/>
                  <a:pt x="2436957" y="5376784"/>
                </a:cubicBezTo>
                <a:cubicBezTo>
                  <a:pt x="2440197" y="5380495"/>
                  <a:pt x="2442627" y="5385002"/>
                  <a:pt x="2444247" y="5390304"/>
                </a:cubicBezTo>
                <a:cubicBezTo>
                  <a:pt x="2445867" y="5395606"/>
                  <a:pt x="2446677" y="5401586"/>
                  <a:pt x="2446677" y="5408242"/>
                </a:cubicBezTo>
                <a:cubicBezTo>
                  <a:pt x="2446677" y="5414723"/>
                  <a:pt x="2445823" y="5420687"/>
                  <a:pt x="2444115" y="5426137"/>
                </a:cubicBezTo>
                <a:cubicBezTo>
                  <a:pt x="2442406" y="5431586"/>
                  <a:pt x="2439858" y="5436284"/>
                  <a:pt x="2436471" y="5440231"/>
                </a:cubicBezTo>
                <a:cubicBezTo>
                  <a:pt x="2433084" y="5444178"/>
                  <a:pt x="2428842" y="5447256"/>
                  <a:pt x="2423746" y="5449465"/>
                </a:cubicBezTo>
                <a:cubicBezTo>
                  <a:pt x="2418650" y="5451675"/>
                  <a:pt x="2412744" y="5452779"/>
                  <a:pt x="2406029" y="5452779"/>
                </a:cubicBezTo>
                <a:cubicBezTo>
                  <a:pt x="2399490" y="5452779"/>
                  <a:pt x="2393790" y="5451807"/>
                  <a:pt x="2388930" y="5449863"/>
                </a:cubicBezTo>
                <a:cubicBezTo>
                  <a:pt x="2384069" y="5447919"/>
                  <a:pt x="2380019" y="5445091"/>
                  <a:pt x="2376779" y="5441380"/>
                </a:cubicBezTo>
                <a:cubicBezTo>
                  <a:pt x="2373539" y="5437668"/>
                  <a:pt x="2371124" y="5433162"/>
                  <a:pt x="2369533" y="5427860"/>
                </a:cubicBezTo>
                <a:cubicBezTo>
                  <a:pt x="2367943" y="5422558"/>
                  <a:pt x="2367147" y="5416549"/>
                  <a:pt x="2367147" y="5409833"/>
                </a:cubicBezTo>
                <a:cubicBezTo>
                  <a:pt x="2367147" y="5403353"/>
                  <a:pt x="2367987" y="5397388"/>
                  <a:pt x="2369666" y="5391939"/>
                </a:cubicBezTo>
                <a:cubicBezTo>
                  <a:pt x="2371345" y="5386490"/>
                  <a:pt x="2373878" y="5381792"/>
                  <a:pt x="2377265" y="5377844"/>
                </a:cubicBezTo>
                <a:cubicBezTo>
                  <a:pt x="2380653" y="5373897"/>
                  <a:pt x="2384879" y="5370834"/>
                  <a:pt x="2389946" y="5368654"/>
                </a:cubicBezTo>
                <a:cubicBezTo>
                  <a:pt x="2395012" y="5366474"/>
                  <a:pt x="2400933" y="5365384"/>
                  <a:pt x="2407708" y="5365384"/>
                </a:cubicBezTo>
                <a:close/>
                <a:moveTo>
                  <a:pt x="2317495" y="5365384"/>
                </a:moveTo>
                <a:cubicBezTo>
                  <a:pt x="2322796" y="5365384"/>
                  <a:pt x="2327259" y="5366283"/>
                  <a:pt x="2330882" y="5368080"/>
                </a:cubicBezTo>
                <a:cubicBezTo>
                  <a:pt x="2334505" y="5369877"/>
                  <a:pt x="2337436" y="5372277"/>
                  <a:pt x="2339675" y="5375282"/>
                </a:cubicBezTo>
                <a:cubicBezTo>
                  <a:pt x="2341913" y="5378286"/>
                  <a:pt x="2343518" y="5381806"/>
                  <a:pt x="2344491" y="5385841"/>
                </a:cubicBezTo>
                <a:cubicBezTo>
                  <a:pt x="2345463" y="5389877"/>
                  <a:pt x="2345949" y="5394722"/>
                  <a:pt x="2345949" y="5400378"/>
                </a:cubicBezTo>
                <a:lnTo>
                  <a:pt x="2345949" y="5448891"/>
                </a:lnTo>
                <a:cubicBezTo>
                  <a:pt x="2345949" y="5449362"/>
                  <a:pt x="2345831" y="5449760"/>
                  <a:pt x="2345595" y="5450084"/>
                </a:cubicBezTo>
                <a:cubicBezTo>
                  <a:pt x="2345359" y="5450408"/>
                  <a:pt x="2344977" y="5450688"/>
                  <a:pt x="2344446" y="5450923"/>
                </a:cubicBezTo>
                <a:cubicBezTo>
                  <a:pt x="2343916" y="5451159"/>
                  <a:pt x="2343180" y="5451336"/>
                  <a:pt x="2342237" y="5451454"/>
                </a:cubicBezTo>
                <a:cubicBezTo>
                  <a:pt x="2341295" y="5451572"/>
                  <a:pt x="2340116" y="5451630"/>
                  <a:pt x="2338703" y="5451630"/>
                </a:cubicBezTo>
                <a:cubicBezTo>
                  <a:pt x="2337230" y="5451630"/>
                  <a:pt x="2336022" y="5451572"/>
                  <a:pt x="2335080" y="5451454"/>
                </a:cubicBezTo>
                <a:cubicBezTo>
                  <a:pt x="2334137" y="5451336"/>
                  <a:pt x="2333400" y="5451159"/>
                  <a:pt x="2332870" y="5450923"/>
                </a:cubicBezTo>
                <a:cubicBezTo>
                  <a:pt x="2332340" y="5450688"/>
                  <a:pt x="2331957" y="5450408"/>
                  <a:pt x="2331721" y="5450084"/>
                </a:cubicBezTo>
                <a:cubicBezTo>
                  <a:pt x="2331486" y="5449760"/>
                  <a:pt x="2331368" y="5449362"/>
                  <a:pt x="2331368" y="5448891"/>
                </a:cubicBezTo>
                <a:lnTo>
                  <a:pt x="2331368" y="5402322"/>
                </a:lnTo>
                <a:cubicBezTo>
                  <a:pt x="2331368" y="5397786"/>
                  <a:pt x="2331015" y="5394133"/>
                  <a:pt x="2330308" y="5391364"/>
                </a:cubicBezTo>
                <a:cubicBezTo>
                  <a:pt x="2329601" y="5388596"/>
                  <a:pt x="2328570" y="5386210"/>
                  <a:pt x="2327215" y="5384207"/>
                </a:cubicBezTo>
                <a:cubicBezTo>
                  <a:pt x="2325860" y="5382204"/>
                  <a:pt x="2324107" y="5380672"/>
                  <a:pt x="2321957" y="5379611"/>
                </a:cubicBezTo>
                <a:cubicBezTo>
                  <a:pt x="2319807" y="5378551"/>
                  <a:pt x="2317318" y="5378021"/>
                  <a:pt x="2314490" y="5378021"/>
                </a:cubicBezTo>
                <a:cubicBezTo>
                  <a:pt x="2310837" y="5378021"/>
                  <a:pt x="2307185" y="5379317"/>
                  <a:pt x="2303532" y="5381909"/>
                </a:cubicBezTo>
                <a:cubicBezTo>
                  <a:pt x="2299880" y="5384501"/>
                  <a:pt x="2296051" y="5388301"/>
                  <a:pt x="2292045" y="5393308"/>
                </a:cubicBezTo>
                <a:lnTo>
                  <a:pt x="2292045" y="5448891"/>
                </a:lnTo>
                <a:cubicBezTo>
                  <a:pt x="2292045" y="5449362"/>
                  <a:pt x="2291927" y="5449760"/>
                  <a:pt x="2291692" y="5450084"/>
                </a:cubicBezTo>
                <a:cubicBezTo>
                  <a:pt x="2291456" y="5450408"/>
                  <a:pt x="2291073" y="5450688"/>
                  <a:pt x="2290543" y="5450923"/>
                </a:cubicBezTo>
                <a:cubicBezTo>
                  <a:pt x="2290013" y="5451159"/>
                  <a:pt x="2289276" y="5451336"/>
                  <a:pt x="2288334" y="5451454"/>
                </a:cubicBezTo>
                <a:cubicBezTo>
                  <a:pt x="2287391" y="5451572"/>
                  <a:pt x="2286183" y="5451630"/>
                  <a:pt x="2284710" y="5451630"/>
                </a:cubicBezTo>
                <a:cubicBezTo>
                  <a:pt x="2283297" y="5451630"/>
                  <a:pt x="2282118" y="5451572"/>
                  <a:pt x="2281176" y="5451454"/>
                </a:cubicBezTo>
                <a:cubicBezTo>
                  <a:pt x="2280233" y="5451336"/>
                  <a:pt x="2279482" y="5451159"/>
                  <a:pt x="2278923" y="5450923"/>
                </a:cubicBezTo>
                <a:cubicBezTo>
                  <a:pt x="2278363" y="5450688"/>
                  <a:pt x="2277980" y="5450408"/>
                  <a:pt x="2277774" y="5450084"/>
                </a:cubicBezTo>
                <a:cubicBezTo>
                  <a:pt x="2277568" y="5449760"/>
                  <a:pt x="2277465" y="5449362"/>
                  <a:pt x="2277465" y="5448891"/>
                </a:cubicBezTo>
                <a:lnTo>
                  <a:pt x="2277465" y="5369361"/>
                </a:lnTo>
                <a:cubicBezTo>
                  <a:pt x="2277465" y="5368890"/>
                  <a:pt x="2277553" y="5368492"/>
                  <a:pt x="2277730" y="5368168"/>
                </a:cubicBezTo>
                <a:cubicBezTo>
                  <a:pt x="2277906" y="5367844"/>
                  <a:pt x="2278260" y="5367549"/>
                  <a:pt x="2278790" y="5367284"/>
                </a:cubicBezTo>
                <a:cubicBezTo>
                  <a:pt x="2279320" y="5367019"/>
                  <a:pt x="2279998" y="5366842"/>
                  <a:pt x="2280822" y="5366754"/>
                </a:cubicBezTo>
                <a:cubicBezTo>
                  <a:pt x="2281647" y="5366666"/>
                  <a:pt x="2282737" y="5366622"/>
                  <a:pt x="2284092" y="5366622"/>
                </a:cubicBezTo>
                <a:cubicBezTo>
                  <a:pt x="2285388" y="5366622"/>
                  <a:pt x="2286463" y="5366666"/>
                  <a:pt x="2287317" y="5366754"/>
                </a:cubicBezTo>
                <a:cubicBezTo>
                  <a:pt x="2288172" y="5366842"/>
                  <a:pt x="2288834" y="5367019"/>
                  <a:pt x="2289306" y="5367284"/>
                </a:cubicBezTo>
                <a:cubicBezTo>
                  <a:pt x="2289777" y="5367549"/>
                  <a:pt x="2290115" y="5367844"/>
                  <a:pt x="2290322" y="5368168"/>
                </a:cubicBezTo>
                <a:cubicBezTo>
                  <a:pt x="2290528" y="5368492"/>
                  <a:pt x="2290631" y="5368890"/>
                  <a:pt x="2290631" y="5369361"/>
                </a:cubicBezTo>
                <a:lnTo>
                  <a:pt x="2290631" y="5379877"/>
                </a:lnTo>
                <a:cubicBezTo>
                  <a:pt x="2295108" y="5374869"/>
                  <a:pt x="2299571" y="5371202"/>
                  <a:pt x="2304018" y="5368875"/>
                </a:cubicBezTo>
                <a:cubicBezTo>
                  <a:pt x="2308466" y="5366548"/>
                  <a:pt x="2312958" y="5365384"/>
                  <a:pt x="2317495" y="5365384"/>
                </a:cubicBezTo>
                <a:close/>
                <a:moveTo>
                  <a:pt x="2187730" y="5365384"/>
                </a:moveTo>
                <a:cubicBezTo>
                  <a:pt x="2189851" y="5365384"/>
                  <a:pt x="2191972" y="5365561"/>
                  <a:pt x="2194093" y="5365915"/>
                </a:cubicBezTo>
                <a:cubicBezTo>
                  <a:pt x="2196213" y="5366268"/>
                  <a:pt x="2198128" y="5366710"/>
                  <a:pt x="2199837" y="5367240"/>
                </a:cubicBezTo>
                <a:cubicBezTo>
                  <a:pt x="2201545" y="5367770"/>
                  <a:pt x="2203003" y="5368345"/>
                  <a:pt x="2204211" y="5368963"/>
                </a:cubicBezTo>
                <a:cubicBezTo>
                  <a:pt x="2205418" y="5369582"/>
                  <a:pt x="2206331" y="5370127"/>
                  <a:pt x="2206950" y="5370598"/>
                </a:cubicBezTo>
                <a:cubicBezTo>
                  <a:pt x="2207569" y="5371070"/>
                  <a:pt x="2207981" y="5371482"/>
                  <a:pt x="2208187" y="5371835"/>
                </a:cubicBezTo>
                <a:cubicBezTo>
                  <a:pt x="2208393" y="5372189"/>
                  <a:pt x="2208541" y="5372586"/>
                  <a:pt x="2208629" y="5373028"/>
                </a:cubicBezTo>
                <a:cubicBezTo>
                  <a:pt x="2208718" y="5373470"/>
                  <a:pt x="2208806" y="5374015"/>
                  <a:pt x="2208894" y="5374663"/>
                </a:cubicBezTo>
                <a:cubicBezTo>
                  <a:pt x="2208983" y="5375311"/>
                  <a:pt x="2209027" y="5376106"/>
                  <a:pt x="2209027" y="5377049"/>
                </a:cubicBezTo>
                <a:cubicBezTo>
                  <a:pt x="2209027" y="5378051"/>
                  <a:pt x="2208983" y="5378920"/>
                  <a:pt x="2208894" y="5379656"/>
                </a:cubicBezTo>
                <a:cubicBezTo>
                  <a:pt x="2208806" y="5380392"/>
                  <a:pt x="2208658" y="5380996"/>
                  <a:pt x="2208452" y="5381467"/>
                </a:cubicBezTo>
                <a:cubicBezTo>
                  <a:pt x="2208246" y="5381939"/>
                  <a:pt x="2207996" y="5382278"/>
                  <a:pt x="2207701" y="5382483"/>
                </a:cubicBezTo>
                <a:cubicBezTo>
                  <a:pt x="2207407" y="5382690"/>
                  <a:pt x="2207083" y="5382793"/>
                  <a:pt x="2206729" y="5382793"/>
                </a:cubicBezTo>
                <a:cubicBezTo>
                  <a:pt x="2206199" y="5382793"/>
                  <a:pt x="2205433" y="5382469"/>
                  <a:pt x="2204432" y="5381821"/>
                </a:cubicBezTo>
                <a:cubicBezTo>
                  <a:pt x="2203430" y="5381173"/>
                  <a:pt x="2202134" y="5380481"/>
                  <a:pt x="2200544" y="5379744"/>
                </a:cubicBezTo>
                <a:cubicBezTo>
                  <a:pt x="2198953" y="5379008"/>
                  <a:pt x="2197083" y="5378316"/>
                  <a:pt x="2194932" y="5377667"/>
                </a:cubicBezTo>
                <a:cubicBezTo>
                  <a:pt x="2192782" y="5377020"/>
                  <a:pt x="2190322" y="5376695"/>
                  <a:pt x="2187553" y="5376695"/>
                </a:cubicBezTo>
                <a:cubicBezTo>
                  <a:pt x="2185079" y="5376695"/>
                  <a:pt x="2182900" y="5376976"/>
                  <a:pt x="2181015" y="5377535"/>
                </a:cubicBezTo>
                <a:cubicBezTo>
                  <a:pt x="2179129" y="5378095"/>
                  <a:pt x="2177583" y="5378890"/>
                  <a:pt x="2176375" y="5379921"/>
                </a:cubicBezTo>
                <a:cubicBezTo>
                  <a:pt x="2175168" y="5380952"/>
                  <a:pt x="2174255" y="5382174"/>
                  <a:pt x="2173636" y="5383588"/>
                </a:cubicBezTo>
                <a:cubicBezTo>
                  <a:pt x="2173017" y="5385002"/>
                  <a:pt x="2172708" y="5386534"/>
                  <a:pt x="2172708" y="5388183"/>
                </a:cubicBezTo>
                <a:cubicBezTo>
                  <a:pt x="2172708" y="5390481"/>
                  <a:pt x="2173297" y="5392410"/>
                  <a:pt x="2174475" y="5393971"/>
                </a:cubicBezTo>
                <a:cubicBezTo>
                  <a:pt x="2175654" y="5395533"/>
                  <a:pt x="2177185" y="5396902"/>
                  <a:pt x="2179071" y="5398080"/>
                </a:cubicBezTo>
                <a:cubicBezTo>
                  <a:pt x="2180955" y="5399259"/>
                  <a:pt x="2183106" y="5400319"/>
                  <a:pt x="2185521" y="5401261"/>
                </a:cubicBezTo>
                <a:cubicBezTo>
                  <a:pt x="2187936" y="5402204"/>
                  <a:pt x="2190396" y="5403176"/>
                  <a:pt x="2192900" y="5404177"/>
                </a:cubicBezTo>
                <a:cubicBezTo>
                  <a:pt x="2195404" y="5405179"/>
                  <a:pt x="2197878" y="5406298"/>
                  <a:pt x="2200323" y="5407535"/>
                </a:cubicBezTo>
                <a:cubicBezTo>
                  <a:pt x="2202767" y="5408772"/>
                  <a:pt x="2204932" y="5410275"/>
                  <a:pt x="2206817" y="5412042"/>
                </a:cubicBezTo>
                <a:cubicBezTo>
                  <a:pt x="2208703" y="5413809"/>
                  <a:pt x="2210220" y="5415930"/>
                  <a:pt x="2211369" y="5418404"/>
                </a:cubicBezTo>
                <a:cubicBezTo>
                  <a:pt x="2212517" y="5420879"/>
                  <a:pt x="2213092" y="5423824"/>
                  <a:pt x="2213092" y="5427241"/>
                </a:cubicBezTo>
                <a:cubicBezTo>
                  <a:pt x="2213092" y="5431306"/>
                  <a:pt x="2212341" y="5434929"/>
                  <a:pt x="2210838" y="5438110"/>
                </a:cubicBezTo>
                <a:cubicBezTo>
                  <a:pt x="2209336" y="5441291"/>
                  <a:pt x="2207200" y="5443972"/>
                  <a:pt x="2204432" y="5446152"/>
                </a:cubicBezTo>
                <a:cubicBezTo>
                  <a:pt x="2201663" y="5448332"/>
                  <a:pt x="2198364" y="5449981"/>
                  <a:pt x="2194534" y="5451100"/>
                </a:cubicBezTo>
                <a:cubicBezTo>
                  <a:pt x="2190705" y="5452220"/>
                  <a:pt x="2186493" y="5452779"/>
                  <a:pt x="2181898" y="5452779"/>
                </a:cubicBezTo>
                <a:cubicBezTo>
                  <a:pt x="2179071" y="5452779"/>
                  <a:pt x="2176375" y="5452558"/>
                  <a:pt x="2173813" y="5452116"/>
                </a:cubicBezTo>
                <a:cubicBezTo>
                  <a:pt x="2171250" y="5451675"/>
                  <a:pt x="2168953" y="5451115"/>
                  <a:pt x="2166920" y="5450437"/>
                </a:cubicBezTo>
                <a:cubicBezTo>
                  <a:pt x="2164888" y="5449760"/>
                  <a:pt x="2163165" y="5449053"/>
                  <a:pt x="2161751" y="5448317"/>
                </a:cubicBezTo>
                <a:cubicBezTo>
                  <a:pt x="2160337" y="5447581"/>
                  <a:pt x="2159306" y="5446918"/>
                  <a:pt x="2158658" y="5446328"/>
                </a:cubicBezTo>
                <a:cubicBezTo>
                  <a:pt x="2158010" y="5445739"/>
                  <a:pt x="2157539" y="5444914"/>
                  <a:pt x="2157244" y="5443854"/>
                </a:cubicBezTo>
                <a:cubicBezTo>
                  <a:pt x="2156949" y="5442794"/>
                  <a:pt x="2156802" y="5441351"/>
                  <a:pt x="2156802" y="5439524"/>
                </a:cubicBezTo>
                <a:cubicBezTo>
                  <a:pt x="2156802" y="5438405"/>
                  <a:pt x="2156861" y="5437463"/>
                  <a:pt x="2156979" y="5436696"/>
                </a:cubicBezTo>
                <a:cubicBezTo>
                  <a:pt x="2157097" y="5435931"/>
                  <a:pt x="2157244" y="5435312"/>
                  <a:pt x="2157420" y="5434841"/>
                </a:cubicBezTo>
                <a:cubicBezTo>
                  <a:pt x="2157597" y="5434370"/>
                  <a:pt x="2157848" y="5434031"/>
                  <a:pt x="2158172" y="5433824"/>
                </a:cubicBezTo>
                <a:cubicBezTo>
                  <a:pt x="2158496" y="5433619"/>
                  <a:pt x="2158864" y="5433515"/>
                  <a:pt x="2159276" y="5433515"/>
                </a:cubicBezTo>
                <a:cubicBezTo>
                  <a:pt x="2159924" y="5433515"/>
                  <a:pt x="2160882" y="5433913"/>
                  <a:pt x="2162148" y="5434708"/>
                </a:cubicBezTo>
                <a:cubicBezTo>
                  <a:pt x="2163415" y="5435503"/>
                  <a:pt x="2164976" y="5436373"/>
                  <a:pt x="2166832" y="5437315"/>
                </a:cubicBezTo>
                <a:cubicBezTo>
                  <a:pt x="2168687" y="5438258"/>
                  <a:pt x="2170882" y="5439126"/>
                  <a:pt x="2173415" y="5439922"/>
                </a:cubicBezTo>
                <a:cubicBezTo>
                  <a:pt x="2175948" y="5440717"/>
                  <a:pt x="2178864" y="5441115"/>
                  <a:pt x="2182163" y="5441115"/>
                </a:cubicBezTo>
                <a:cubicBezTo>
                  <a:pt x="2184637" y="5441115"/>
                  <a:pt x="2186876" y="5440850"/>
                  <a:pt x="2188879" y="5440319"/>
                </a:cubicBezTo>
                <a:cubicBezTo>
                  <a:pt x="2190882" y="5439789"/>
                  <a:pt x="2192620" y="5439009"/>
                  <a:pt x="2194093" y="5437978"/>
                </a:cubicBezTo>
                <a:cubicBezTo>
                  <a:pt x="2195566" y="5436947"/>
                  <a:pt x="2196699" y="5435636"/>
                  <a:pt x="2197495" y="5434045"/>
                </a:cubicBezTo>
                <a:cubicBezTo>
                  <a:pt x="2198290" y="5432455"/>
                  <a:pt x="2198688" y="5430570"/>
                  <a:pt x="2198688" y="5428390"/>
                </a:cubicBezTo>
                <a:cubicBezTo>
                  <a:pt x="2198688" y="5426152"/>
                  <a:pt x="2198114" y="5424266"/>
                  <a:pt x="2196965" y="5422734"/>
                </a:cubicBezTo>
                <a:cubicBezTo>
                  <a:pt x="2195816" y="5421203"/>
                  <a:pt x="2194299" y="5419848"/>
                  <a:pt x="2192414" y="5418670"/>
                </a:cubicBezTo>
                <a:cubicBezTo>
                  <a:pt x="2190529" y="5417492"/>
                  <a:pt x="2188408" y="5416446"/>
                  <a:pt x="2186051" y="5415533"/>
                </a:cubicBezTo>
                <a:cubicBezTo>
                  <a:pt x="2183695" y="5414620"/>
                  <a:pt x="2181265" y="5413662"/>
                  <a:pt x="2178761" y="5412661"/>
                </a:cubicBezTo>
                <a:cubicBezTo>
                  <a:pt x="2176257" y="5411660"/>
                  <a:pt x="2173813" y="5410525"/>
                  <a:pt x="2171427" y="5409259"/>
                </a:cubicBezTo>
                <a:cubicBezTo>
                  <a:pt x="2169041" y="5407992"/>
                  <a:pt x="2166905" y="5406446"/>
                  <a:pt x="2165020" y="5404619"/>
                </a:cubicBezTo>
                <a:cubicBezTo>
                  <a:pt x="2163135" y="5402793"/>
                  <a:pt x="2161618" y="5400614"/>
                  <a:pt x="2160469" y="5398080"/>
                </a:cubicBezTo>
                <a:cubicBezTo>
                  <a:pt x="2159321" y="5395547"/>
                  <a:pt x="2158746" y="5392513"/>
                  <a:pt x="2158746" y="5388978"/>
                </a:cubicBezTo>
                <a:cubicBezTo>
                  <a:pt x="2158746" y="5385856"/>
                  <a:pt x="2159350" y="5382867"/>
                  <a:pt x="2160558" y="5380009"/>
                </a:cubicBezTo>
                <a:cubicBezTo>
                  <a:pt x="2161765" y="5377152"/>
                  <a:pt x="2163577" y="5374648"/>
                  <a:pt x="2165992" y="5372498"/>
                </a:cubicBezTo>
                <a:cubicBezTo>
                  <a:pt x="2168408" y="5370348"/>
                  <a:pt x="2171427" y="5368625"/>
                  <a:pt x="2175050" y="5367329"/>
                </a:cubicBezTo>
                <a:cubicBezTo>
                  <a:pt x="2178673" y="5366033"/>
                  <a:pt x="2182900" y="5365384"/>
                  <a:pt x="2187730" y="5365384"/>
                </a:cubicBezTo>
                <a:close/>
                <a:moveTo>
                  <a:pt x="2043637" y="5365384"/>
                </a:moveTo>
                <a:cubicBezTo>
                  <a:pt x="2049881" y="5365384"/>
                  <a:pt x="2055198" y="5366386"/>
                  <a:pt x="2059587" y="5368389"/>
                </a:cubicBezTo>
                <a:cubicBezTo>
                  <a:pt x="2063976" y="5370392"/>
                  <a:pt x="2067584" y="5373087"/>
                  <a:pt x="2070412" y="5376474"/>
                </a:cubicBezTo>
                <a:cubicBezTo>
                  <a:pt x="2073240" y="5379862"/>
                  <a:pt x="2075316" y="5383839"/>
                  <a:pt x="2076642" y="5388404"/>
                </a:cubicBezTo>
                <a:cubicBezTo>
                  <a:pt x="2077967" y="5392970"/>
                  <a:pt x="2078630" y="5397845"/>
                  <a:pt x="2078630" y="5403029"/>
                </a:cubicBezTo>
                <a:lnTo>
                  <a:pt x="2078630" y="5405680"/>
                </a:lnTo>
                <a:cubicBezTo>
                  <a:pt x="2078630" y="5407977"/>
                  <a:pt x="2078053" y="5409612"/>
                  <a:pt x="2076899" y="5410584"/>
                </a:cubicBezTo>
                <a:cubicBezTo>
                  <a:pt x="2075746" y="5411556"/>
                  <a:pt x="2074429" y="5412042"/>
                  <a:pt x="2072948" y="5412042"/>
                </a:cubicBezTo>
                <a:lnTo>
                  <a:pt x="2020573" y="5412042"/>
                </a:lnTo>
                <a:cubicBezTo>
                  <a:pt x="2020573" y="5416460"/>
                  <a:pt x="2021017" y="5420437"/>
                  <a:pt x="2021905" y="5423972"/>
                </a:cubicBezTo>
                <a:cubicBezTo>
                  <a:pt x="2022793" y="5427506"/>
                  <a:pt x="2024273" y="5430540"/>
                  <a:pt x="2026345" y="5433073"/>
                </a:cubicBezTo>
                <a:cubicBezTo>
                  <a:pt x="2028417" y="5435607"/>
                  <a:pt x="2031110" y="5437551"/>
                  <a:pt x="2034425" y="5438906"/>
                </a:cubicBezTo>
                <a:cubicBezTo>
                  <a:pt x="2037741" y="5440261"/>
                  <a:pt x="2041795" y="5440938"/>
                  <a:pt x="2046590" y="5440938"/>
                </a:cubicBezTo>
                <a:cubicBezTo>
                  <a:pt x="2050379" y="5440938"/>
                  <a:pt x="2053753" y="5440629"/>
                  <a:pt x="2056713" y="5440010"/>
                </a:cubicBezTo>
                <a:cubicBezTo>
                  <a:pt x="2059673" y="5439392"/>
                  <a:pt x="2062233" y="5438700"/>
                  <a:pt x="2064394" y="5437933"/>
                </a:cubicBezTo>
                <a:cubicBezTo>
                  <a:pt x="2066555" y="5437168"/>
                  <a:pt x="2068331" y="5436475"/>
                  <a:pt x="2069722" y="5435857"/>
                </a:cubicBezTo>
                <a:cubicBezTo>
                  <a:pt x="2071114" y="5435238"/>
                  <a:pt x="2072164" y="5434929"/>
                  <a:pt x="2072875" y="5434929"/>
                </a:cubicBezTo>
                <a:cubicBezTo>
                  <a:pt x="2073290" y="5434929"/>
                  <a:pt x="2073659" y="5435033"/>
                  <a:pt x="2073985" y="5435238"/>
                </a:cubicBezTo>
                <a:cubicBezTo>
                  <a:pt x="2074310" y="5435445"/>
                  <a:pt x="2074561" y="5435754"/>
                  <a:pt x="2074739" y="5436166"/>
                </a:cubicBezTo>
                <a:cubicBezTo>
                  <a:pt x="2074917" y="5436579"/>
                  <a:pt x="2075050" y="5437153"/>
                  <a:pt x="2075139" y="5437889"/>
                </a:cubicBezTo>
                <a:cubicBezTo>
                  <a:pt x="2075228" y="5438626"/>
                  <a:pt x="2075272" y="5439524"/>
                  <a:pt x="2075272" y="5440584"/>
                </a:cubicBezTo>
                <a:cubicBezTo>
                  <a:pt x="2075272" y="5441351"/>
                  <a:pt x="2075243" y="5442013"/>
                  <a:pt x="2075184" y="5442573"/>
                </a:cubicBezTo>
                <a:cubicBezTo>
                  <a:pt x="2075125" y="5443133"/>
                  <a:pt x="2075051" y="5443633"/>
                  <a:pt x="2074963" y="5444075"/>
                </a:cubicBezTo>
                <a:cubicBezTo>
                  <a:pt x="2074875" y="5444517"/>
                  <a:pt x="2074727" y="5444914"/>
                  <a:pt x="2074521" y="5445268"/>
                </a:cubicBezTo>
                <a:cubicBezTo>
                  <a:pt x="2074315" y="5445621"/>
                  <a:pt x="2074050" y="5445960"/>
                  <a:pt x="2073726" y="5446284"/>
                </a:cubicBezTo>
                <a:cubicBezTo>
                  <a:pt x="2073402" y="5446609"/>
                  <a:pt x="2072444" y="5447139"/>
                  <a:pt x="2070854" y="5447875"/>
                </a:cubicBezTo>
                <a:cubicBezTo>
                  <a:pt x="2069263" y="5448611"/>
                  <a:pt x="2067201" y="5449333"/>
                  <a:pt x="2064668" y="5450040"/>
                </a:cubicBezTo>
                <a:cubicBezTo>
                  <a:pt x="2062135" y="5450747"/>
                  <a:pt x="2059204" y="5451380"/>
                  <a:pt x="2055876" y="5451940"/>
                </a:cubicBezTo>
                <a:cubicBezTo>
                  <a:pt x="2052547" y="5452499"/>
                  <a:pt x="2048998" y="5452779"/>
                  <a:pt x="2045228" y="5452779"/>
                </a:cubicBezTo>
                <a:cubicBezTo>
                  <a:pt x="2038688" y="5452779"/>
                  <a:pt x="2032959" y="5451866"/>
                  <a:pt x="2028040" y="5450040"/>
                </a:cubicBezTo>
                <a:cubicBezTo>
                  <a:pt x="2023121" y="5448214"/>
                  <a:pt x="2018983" y="5445504"/>
                  <a:pt x="2015625" y="5441910"/>
                </a:cubicBezTo>
                <a:cubicBezTo>
                  <a:pt x="2012267" y="5438317"/>
                  <a:pt x="2009733" y="5433810"/>
                  <a:pt x="2008025" y="5428390"/>
                </a:cubicBezTo>
                <a:cubicBezTo>
                  <a:pt x="2006317" y="5422970"/>
                  <a:pt x="2005463" y="5416667"/>
                  <a:pt x="2005463" y="5409479"/>
                </a:cubicBezTo>
                <a:cubicBezTo>
                  <a:pt x="2005463" y="5402646"/>
                  <a:pt x="2006346" y="5396505"/>
                  <a:pt x="2008114" y="5391055"/>
                </a:cubicBezTo>
                <a:cubicBezTo>
                  <a:pt x="2009881" y="5385606"/>
                  <a:pt x="2012429" y="5380981"/>
                  <a:pt x="2015757" y="5377181"/>
                </a:cubicBezTo>
                <a:cubicBezTo>
                  <a:pt x="2019085" y="5373382"/>
                  <a:pt x="2023106" y="5370466"/>
                  <a:pt x="2027819" y="5368433"/>
                </a:cubicBezTo>
                <a:cubicBezTo>
                  <a:pt x="2032532" y="5366401"/>
                  <a:pt x="2037805" y="5365384"/>
                  <a:pt x="2043637" y="5365384"/>
                </a:cubicBezTo>
                <a:close/>
                <a:moveTo>
                  <a:pt x="1978994" y="5365384"/>
                </a:moveTo>
                <a:cubicBezTo>
                  <a:pt x="1979760" y="5365384"/>
                  <a:pt x="1980629" y="5365429"/>
                  <a:pt x="1981601" y="5365517"/>
                </a:cubicBezTo>
                <a:cubicBezTo>
                  <a:pt x="1982573" y="5365605"/>
                  <a:pt x="1983589" y="5365768"/>
                  <a:pt x="1984650" y="5366003"/>
                </a:cubicBezTo>
                <a:cubicBezTo>
                  <a:pt x="1985710" y="5366239"/>
                  <a:pt x="1986668" y="5366504"/>
                  <a:pt x="1987522" y="5366798"/>
                </a:cubicBezTo>
                <a:cubicBezTo>
                  <a:pt x="1988376" y="5367093"/>
                  <a:pt x="1988980" y="5367388"/>
                  <a:pt x="1989333" y="5367682"/>
                </a:cubicBezTo>
                <a:cubicBezTo>
                  <a:pt x="1989687" y="5367977"/>
                  <a:pt x="1989922" y="5368256"/>
                  <a:pt x="1990040" y="5368521"/>
                </a:cubicBezTo>
                <a:cubicBezTo>
                  <a:pt x="1990158" y="5368787"/>
                  <a:pt x="1990261" y="5369125"/>
                  <a:pt x="1990349" y="5369538"/>
                </a:cubicBezTo>
                <a:cubicBezTo>
                  <a:pt x="1990438" y="5369950"/>
                  <a:pt x="1990497" y="5370554"/>
                  <a:pt x="1990526" y="5371349"/>
                </a:cubicBezTo>
                <a:cubicBezTo>
                  <a:pt x="1990556" y="5372144"/>
                  <a:pt x="1990570" y="5373220"/>
                  <a:pt x="1990570" y="5374575"/>
                </a:cubicBezTo>
                <a:cubicBezTo>
                  <a:pt x="1990570" y="5375871"/>
                  <a:pt x="1990541" y="5376960"/>
                  <a:pt x="1990482" y="5377844"/>
                </a:cubicBezTo>
                <a:cubicBezTo>
                  <a:pt x="1990423" y="5378728"/>
                  <a:pt x="1990305" y="5379420"/>
                  <a:pt x="1990129" y="5379921"/>
                </a:cubicBezTo>
                <a:cubicBezTo>
                  <a:pt x="1989952" y="5380422"/>
                  <a:pt x="1989731" y="5380804"/>
                  <a:pt x="1989466" y="5381070"/>
                </a:cubicBezTo>
                <a:cubicBezTo>
                  <a:pt x="1989201" y="5381335"/>
                  <a:pt x="1988833" y="5381467"/>
                  <a:pt x="1988361" y="5381467"/>
                </a:cubicBezTo>
                <a:cubicBezTo>
                  <a:pt x="1987890" y="5381467"/>
                  <a:pt x="1987315" y="5381335"/>
                  <a:pt x="1986638" y="5381070"/>
                </a:cubicBezTo>
                <a:cubicBezTo>
                  <a:pt x="1985961" y="5380804"/>
                  <a:pt x="1985195" y="5380539"/>
                  <a:pt x="1984341" y="5380274"/>
                </a:cubicBezTo>
                <a:cubicBezTo>
                  <a:pt x="1983486" y="5380009"/>
                  <a:pt x="1982529" y="5379759"/>
                  <a:pt x="1981469" y="5379523"/>
                </a:cubicBezTo>
                <a:cubicBezTo>
                  <a:pt x="1980408" y="5379288"/>
                  <a:pt x="1979259" y="5379170"/>
                  <a:pt x="1978022" y="5379170"/>
                </a:cubicBezTo>
                <a:cubicBezTo>
                  <a:pt x="1976550" y="5379170"/>
                  <a:pt x="1975106" y="5379464"/>
                  <a:pt x="1973692" y="5380053"/>
                </a:cubicBezTo>
                <a:cubicBezTo>
                  <a:pt x="1972278" y="5380643"/>
                  <a:pt x="1970791" y="5381615"/>
                  <a:pt x="1969230" y="5382969"/>
                </a:cubicBezTo>
                <a:cubicBezTo>
                  <a:pt x="1967669" y="5384325"/>
                  <a:pt x="1966034" y="5386122"/>
                  <a:pt x="1964325" y="5388360"/>
                </a:cubicBezTo>
                <a:cubicBezTo>
                  <a:pt x="1962617" y="5390599"/>
                  <a:pt x="1960732" y="5393338"/>
                  <a:pt x="1958670" y="5396578"/>
                </a:cubicBezTo>
                <a:lnTo>
                  <a:pt x="1958670" y="5448891"/>
                </a:lnTo>
                <a:cubicBezTo>
                  <a:pt x="1958670" y="5449362"/>
                  <a:pt x="1958552" y="5449760"/>
                  <a:pt x="1958316" y="5450084"/>
                </a:cubicBezTo>
                <a:cubicBezTo>
                  <a:pt x="1958081" y="5450408"/>
                  <a:pt x="1957698" y="5450688"/>
                  <a:pt x="1957168" y="5450923"/>
                </a:cubicBezTo>
                <a:cubicBezTo>
                  <a:pt x="1956638" y="5451159"/>
                  <a:pt x="1955901" y="5451336"/>
                  <a:pt x="1954959" y="5451454"/>
                </a:cubicBezTo>
                <a:cubicBezTo>
                  <a:pt x="1954016" y="5451572"/>
                  <a:pt x="1952808" y="5451630"/>
                  <a:pt x="1951335" y="5451630"/>
                </a:cubicBezTo>
                <a:cubicBezTo>
                  <a:pt x="1949922" y="5451630"/>
                  <a:pt x="1948743" y="5451572"/>
                  <a:pt x="1947801" y="5451454"/>
                </a:cubicBezTo>
                <a:cubicBezTo>
                  <a:pt x="1946858" y="5451336"/>
                  <a:pt x="1946107" y="5451159"/>
                  <a:pt x="1945548" y="5450923"/>
                </a:cubicBezTo>
                <a:cubicBezTo>
                  <a:pt x="1944988" y="5450688"/>
                  <a:pt x="1944605" y="5450408"/>
                  <a:pt x="1944399" y="5450084"/>
                </a:cubicBezTo>
                <a:cubicBezTo>
                  <a:pt x="1944193" y="5449760"/>
                  <a:pt x="1944089" y="5449362"/>
                  <a:pt x="1944089" y="5448891"/>
                </a:cubicBezTo>
                <a:lnTo>
                  <a:pt x="1944089" y="5369361"/>
                </a:lnTo>
                <a:cubicBezTo>
                  <a:pt x="1944089" y="5368890"/>
                  <a:pt x="1944178" y="5368492"/>
                  <a:pt x="1944355" y="5368168"/>
                </a:cubicBezTo>
                <a:cubicBezTo>
                  <a:pt x="1944531" y="5367844"/>
                  <a:pt x="1944885" y="5367549"/>
                  <a:pt x="1945415" y="5367284"/>
                </a:cubicBezTo>
                <a:cubicBezTo>
                  <a:pt x="1945945" y="5367019"/>
                  <a:pt x="1946622" y="5366842"/>
                  <a:pt x="1947447" y="5366754"/>
                </a:cubicBezTo>
                <a:cubicBezTo>
                  <a:pt x="1948272" y="5366666"/>
                  <a:pt x="1949362" y="5366622"/>
                  <a:pt x="1950717" y="5366622"/>
                </a:cubicBezTo>
                <a:cubicBezTo>
                  <a:pt x="1952013" y="5366622"/>
                  <a:pt x="1953088" y="5366666"/>
                  <a:pt x="1953942" y="5366754"/>
                </a:cubicBezTo>
                <a:cubicBezTo>
                  <a:pt x="1954797" y="5366842"/>
                  <a:pt x="1955459" y="5367019"/>
                  <a:pt x="1955931" y="5367284"/>
                </a:cubicBezTo>
                <a:cubicBezTo>
                  <a:pt x="1956402" y="5367549"/>
                  <a:pt x="1956740" y="5367844"/>
                  <a:pt x="1956947" y="5368168"/>
                </a:cubicBezTo>
                <a:cubicBezTo>
                  <a:pt x="1957153" y="5368492"/>
                  <a:pt x="1957256" y="5368890"/>
                  <a:pt x="1957256" y="5369361"/>
                </a:cubicBezTo>
                <a:lnTo>
                  <a:pt x="1957256" y="5380937"/>
                </a:lnTo>
                <a:cubicBezTo>
                  <a:pt x="1959436" y="5377756"/>
                  <a:pt x="1961483" y="5375164"/>
                  <a:pt x="1963398" y="5373161"/>
                </a:cubicBezTo>
                <a:cubicBezTo>
                  <a:pt x="1965312" y="5371158"/>
                  <a:pt x="1967124" y="5369582"/>
                  <a:pt x="1968832" y="5368433"/>
                </a:cubicBezTo>
                <a:cubicBezTo>
                  <a:pt x="1970541" y="5367284"/>
                  <a:pt x="1972234" y="5366489"/>
                  <a:pt x="1973913" y="5366047"/>
                </a:cubicBezTo>
                <a:cubicBezTo>
                  <a:pt x="1975592" y="5365605"/>
                  <a:pt x="1977286" y="5365384"/>
                  <a:pt x="1978994" y="5365384"/>
                </a:cubicBezTo>
                <a:close/>
                <a:moveTo>
                  <a:pt x="1734507" y="5365384"/>
                </a:moveTo>
                <a:cubicBezTo>
                  <a:pt x="1740221" y="5365384"/>
                  <a:pt x="1745082" y="5366033"/>
                  <a:pt x="1749087" y="5367329"/>
                </a:cubicBezTo>
                <a:cubicBezTo>
                  <a:pt x="1753093" y="5368625"/>
                  <a:pt x="1756333" y="5370525"/>
                  <a:pt x="1758808" y="5373028"/>
                </a:cubicBezTo>
                <a:cubicBezTo>
                  <a:pt x="1761282" y="5375532"/>
                  <a:pt x="1763079" y="5378639"/>
                  <a:pt x="1764198" y="5382351"/>
                </a:cubicBezTo>
                <a:cubicBezTo>
                  <a:pt x="1765318" y="5386062"/>
                  <a:pt x="1765877" y="5390392"/>
                  <a:pt x="1765877" y="5395341"/>
                </a:cubicBezTo>
                <a:lnTo>
                  <a:pt x="1765877" y="5448979"/>
                </a:lnTo>
                <a:cubicBezTo>
                  <a:pt x="1765877" y="5449686"/>
                  <a:pt x="1765641" y="5450216"/>
                  <a:pt x="1765170" y="5450570"/>
                </a:cubicBezTo>
                <a:cubicBezTo>
                  <a:pt x="1764699" y="5450923"/>
                  <a:pt x="1764051" y="5451189"/>
                  <a:pt x="1763226" y="5451365"/>
                </a:cubicBezTo>
                <a:cubicBezTo>
                  <a:pt x="1762401" y="5451542"/>
                  <a:pt x="1761194" y="5451630"/>
                  <a:pt x="1759603" y="5451630"/>
                </a:cubicBezTo>
                <a:cubicBezTo>
                  <a:pt x="1758071" y="5451630"/>
                  <a:pt x="1756849" y="5451542"/>
                  <a:pt x="1755936" y="5451365"/>
                </a:cubicBezTo>
                <a:cubicBezTo>
                  <a:pt x="1755023" y="5451189"/>
                  <a:pt x="1754360" y="5450923"/>
                  <a:pt x="1753947" y="5450570"/>
                </a:cubicBezTo>
                <a:cubicBezTo>
                  <a:pt x="1753535" y="5450216"/>
                  <a:pt x="1753329" y="5449686"/>
                  <a:pt x="1753329" y="5448979"/>
                </a:cubicBezTo>
                <a:lnTo>
                  <a:pt x="1753329" y="5441026"/>
                </a:lnTo>
                <a:cubicBezTo>
                  <a:pt x="1749853" y="5444738"/>
                  <a:pt x="1745980" y="5447625"/>
                  <a:pt x="1741709" y="5449686"/>
                </a:cubicBezTo>
                <a:cubicBezTo>
                  <a:pt x="1737438" y="5451748"/>
                  <a:pt x="1732916" y="5452779"/>
                  <a:pt x="1728145" y="5452779"/>
                </a:cubicBezTo>
                <a:cubicBezTo>
                  <a:pt x="1723962" y="5452779"/>
                  <a:pt x="1720177" y="5452234"/>
                  <a:pt x="1716789" y="5451144"/>
                </a:cubicBezTo>
                <a:cubicBezTo>
                  <a:pt x="1713402" y="5450055"/>
                  <a:pt x="1710515" y="5448479"/>
                  <a:pt x="1708129" y="5446417"/>
                </a:cubicBezTo>
                <a:cubicBezTo>
                  <a:pt x="1705743" y="5444355"/>
                  <a:pt x="1703888" y="5441822"/>
                  <a:pt x="1702562" y="5438817"/>
                </a:cubicBezTo>
                <a:cubicBezTo>
                  <a:pt x="1701237" y="5435813"/>
                  <a:pt x="1700574" y="5432396"/>
                  <a:pt x="1700574" y="5428567"/>
                </a:cubicBezTo>
                <a:cubicBezTo>
                  <a:pt x="1700574" y="5424090"/>
                  <a:pt x="1701487" y="5420201"/>
                  <a:pt x="1703313" y="5416902"/>
                </a:cubicBezTo>
                <a:cubicBezTo>
                  <a:pt x="1705140" y="5413604"/>
                  <a:pt x="1707761" y="5410864"/>
                  <a:pt x="1711178" y="5408684"/>
                </a:cubicBezTo>
                <a:cubicBezTo>
                  <a:pt x="1714595" y="5406505"/>
                  <a:pt x="1718778" y="5404870"/>
                  <a:pt x="1723726" y="5403780"/>
                </a:cubicBezTo>
                <a:cubicBezTo>
                  <a:pt x="1728675" y="5402690"/>
                  <a:pt x="1734242" y="5402145"/>
                  <a:pt x="1740427" y="5402145"/>
                </a:cubicBezTo>
                <a:lnTo>
                  <a:pt x="1751385" y="5402145"/>
                </a:lnTo>
                <a:lnTo>
                  <a:pt x="1751385" y="5395959"/>
                </a:lnTo>
                <a:cubicBezTo>
                  <a:pt x="1751385" y="5392896"/>
                  <a:pt x="1751061" y="5390186"/>
                  <a:pt x="1750413" y="5387830"/>
                </a:cubicBezTo>
                <a:cubicBezTo>
                  <a:pt x="1749765" y="5385473"/>
                  <a:pt x="1748719" y="5383515"/>
                  <a:pt x="1747276" y="5381953"/>
                </a:cubicBezTo>
                <a:cubicBezTo>
                  <a:pt x="1745833" y="5380392"/>
                  <a:pt x="1743962" y="5379214"/>
                  <a:pt x="1741665" y="5378419"/>
                </a:cubicBezTo>
                <a:cubicBezTo>
                  <a:pt x="1739367" y="5377623"/>
                  <a:pt x="1736539" y="5377226"/>
                  <a:pt x="1733181" y="5377226"/>
                </a:cubicBezTo>
                <a:cubicBezTo>
                  <a:pt x="1729588" y="5377226"/>
                  <a:pt x="1726362" y="5377653"/>
                  <a:pt x="1723505" y="5378507"/>
                </a:cubicBezTo>
                <a:cubicBezTo>
                  <a:pt x="1720648" y="5379361"/>
                  <a:pt x="1718144" y="5380304"/>
                  <a:pt x="1715994" y="5381335"/>
                </a:cubicBezTo>
                <a:cubicBezTo>
                  <a:pt x="1713844" y="5382366"/>
                  <a:pt x="1712047" y="5383308"/>
                  <a:pt x="1710604" y="5384162"/>
                </a:cubicBezTo>
                <a:cubicBezTo>
                  <a:pt x="1709160" y="5385017"/>
                  <a:pt x="1708085" y="5385444"/>
                  <a:pt x="1707378" y="5385444"/>
                </a:cubicBezTo>
                <a:cubicBezTo>
                  <a:pt x="1706907" y="5385444"/>
                  <a:pt x="1706495" y="5385326"/>
                  <a:pt x="1706141" y="5385090"/>
                </a:cubicBezTo>
                <a:cubicBezTo>
                  <a:pt x="1705788" y="5384855"/>
                  <a:pt x="1705478" y="5384501"/>
                  <a:pt x="1705213" y="5384030"/>
                </a:cubicBezTo>
                <a:cubicBezTo>
                  <a:pt x="1704948" y="5383559"/>
                  <a:pt x="1704757" y="5382955"/>
                  <a:pt x="1704639" y="5382218"/>
                </a:cubicBezTo>
                <a:cubicBezTo>
                  <a:pt x="1704521" y="5381482"/>
                  <a:pt x="1704462" y="5380672"/>
                  <a:pt x="1704462" y="5379788"/>
                </a:cubicBezTo>
                <a:cubicBezTo>
                  <a:pt x="1704462" y="5378316"/>
                  <a:pt x="1704565" y="5377152"/>
                  <a:pt x="1704771" y="5376298"/>
                </a:cubicBezTo>
                <a:cubicBezTo>
                  <a:pt x="1704978" y="5375444"/>
                  <a:pt x="1705478" y="5374634"/>
                  <a:pt x="1706274" y="5373868"/>
                </a:cubicBezTo>
                <a:cubicBezTo>
                  <a:pt x="1707069" y="5373102"/>
                  <a:pt x="1708439" y="5372204"/>
                  <a:pt x="1710383" y="5371172"/>
                </a:cubicBezTo>
                <a:cubicBezTo>
                  <a:pt x="1712327" y="5370142"/>
                  <a:pt x="1714566" y="5369199"/>
                  <a:pt x="1717099" y="5368345"/>
                </a:cubicBezTo>
                <a:cubicBezTo>
                  <a:pt x="1719632" y="5367491"/>
                  <a:pt x="1722401" y="5366784"/>
                  <a:pt x="1725405" y="5366224"/>
                </a:cubicBezTo>
                <a:cubicBezTo>
                  <a:pt x="1728410" y="5365665"/>
                  <a:pt x="1731443" y="5365384"/>
                  <a:pt x="1734507" y="5365384"/>
                </a:cubicBezTo>
                <a:close/>
                <a:moveTo>
                  <a:pt x="1674194" y="5365384"/>
                </a:moveTo>
                <a:cubicBezTo>
                  <a:pt x="1674960" y="5365384"/>
                  <a:pt x="1675829" y="5365429"/>
                  <a:pt x="1676801" y="5365517"/>
                </a:cubicBezTo>
                <a:cubicBezTo>
                  <a:pt x="1677773" y="5365605"/>
                  <a:pt x="1678789" y="5365768"/>
                  <a:pt x="1679850" y="5366003"/>
                </a:cubicBezTo>
                <a:cubicBezTo>
                  <a:pt x="1680910" y="5366239"/>
                  <a:pt x="1681867" y="5366504"/>
                  <a:pt x="1682722" y="5366798"/>
                </a:cubicBezTo>
                <a:cubicBezTo>
                  <a:pt x="1683576" y="5367093"/>
                  <a:pt x="1684180" y="5367388"/>
                  <a:pt x="1684533" y="5367682"/>
                </a:cubicBezTo>
                <a:cubicBezTo>
                  <a:pt x="1684887" y="5367977"/>
                  <a:pt x="1685122" y="5368256"/>
                  <a:pt x="1685240" y="5368521"/>
                </a:cubicBezTo>
                <a:cubicBezTo>
                  <a:pt x="1685358" y="5368787"/>
                  <a:pt x="1685461" y="5369125"/>
                  <a:pt x="1685549" y="5369538"/>
                </a:cubicBezTo>
                <a:cubicBezTo>
                  <a:pt x="1685638" y="5369950"/>
                  <a:pt x="1685697" y="5370554"/>
                  <a:pt x="1685726" y="5371349"/>
                </a:cubicBezTo>
                <a:cubicBezTo>
                  <a:pt x="1685756" y="5372144"/>
                  <a:pt x="1685770" y="5373220"/>
                  <a:pt x="1685770" y="5374575"/>
                </a:cubicBezTo>
                <a:cubicBezTo>
                  <a:pt x="1685770" y="5375871"/>
                  <a:pt x="1685741" y="5376960"/>
                  <a:pt x="1685682" y="5377844"/>
                </a:cubicBezTo>
                <a:cubicBezTo>
                  <a:pt x="1685623" y="5378728"/>
                  <a:pt x="1685505" y="5379420"/>
                  <a:pt x="1685329" y="5379921"/>
                </a:cubicBezTo>
                <a:cubicBezTo>
                  <a:pt x="1685152" y="5380422"/>
                  <a:pt x="1684931" y="5380804"/>
                  <a:pt x="1684666" y="5381070"/>
                </a:cubicBezTo>
                <a:cubicBezTo>
                  <a:pt x="1684401" y="5381335"/>
                  <a:pt x="1684032" y="5381467"/>
                  <a:pt x="1683561" y="5381467"/>
                </a:cubicBezTo>
                <a:cubicBezTo>
                  <a:pt x="1683090" y="5381467"/>
                  <a:pt x="1682516" y="5381335"/>
                  <a:pt x="1681838" y="5381070"/>
                </a:cubicBezTo>
                <a:cubicBezTo>
                  <a:pt x="1681161" y="5380804"/>
                  <a:pt x="1680395" y="5380539"/>
                  <a:pt x="1679540" y="5380274"/>
                </a:cubicBezTo>
                <a:cubicBezTo>
                  <a:pt x="1678686" y="5380009"/>
                  <a:pt x="1677729" y="5379759"/>
                  <a:pt x="1676669" y="5379523"/>
                </a:cubicBezTo>
                <a:cubicBezTo>
                  <a:pt x="1675608" y="5379288"/>
                  <a:pt x="1674459" y="5379170"/>
                  <a:pt x="1673222" y="5379170"/>
                </a:cubicBezTo>
                <a:cubicBezTo>
                  <a:pt x="1671749" y="5379170"/>
                  <a:pt x="1670306" y="5379464"/>
                  <a:pt x="1668892" y="5380053"/>
                </a:cubicBezTo>
                <a:cubicBezTo>
                  <a:pt x="1667478" y="5380643"/>
                  <a:pt x="1665991" y="5381615"/>
                  <a:pt x="1664430" y="5382969"/>
                </a:cubicBezTo>
                <a:cubicBezTo>
                  <a:pt x="1662869" y="5384325"/>
                  <a:pt x="1661234" y="5386122"/>
                  <a:pt x="1659525" y="5388360"/>
                </a:cubicBezTo>
                <a:cubicBezTo>
                  <a:pt x="1657817" y="5390599"/>
                  <a:pt x="1655932" y="5393338"/>
                  <a:pt x="1653870" y="5396578"/>
                </a:cubicBezTo>
                <a:lnTo>
                  <a:pt x="1653870" y="5448891"/>
                </a:lnTo>
                <a:cubicBezTo>
                  <a:pt x="1653870" y="5449362"/>
                  <a:pt x="1653752" y="5449760"/>
                  <a:pt x="1653516" y="5450084"/>
                </a:cubicBezTo>
                <a:cubicBezTo>
                  <a:pt x="1653281" y="5450408"/>
                  <a:pt x="1652898" y="5450688"/>
                  <a:pt x="1652368" y="5450923"/>
                </a:cubicBezTo>
                <a:cubicBezTo>
                  <a:pt x="1651837" y="5451159"/>
                  <a:pt x="1651101" y="5451336"/>
                  <a:pt x="1650159" y="5451454"/>
                </a:cubicBezTo>
                <a:cubicBezTo>
                  <a:pt x="1649216" y="5451572"/>
                  <a:pt x="1648008" y="5451630"/>
                  <a:pt x="1646536" y="5451630"/>
                </a:cubicBezTo>
                <a:cubicBezTo>
                  <a:pt x="1645122" y="5451630"/>
                  <a:pt x="1643944" y="5451572"/>
                  <a:pt x="1643001" y="5451454"/>
                </a:cubicBezTo>
                <a:cubicBezTo>
                  <a:pt x="1642058" y="5451336"/>
                  <a:pt x="1641307" y="5451159"/>
                  <a:pt x="1640748" y="5450923"/>
                </a:cubicBezTo>
                <a:cubicBezTo>
                  <a:pt x="1640188" y="5450688"/>
                  <a:pt x="1639805" y="5450408"/>
                  <a:pt x="1639599" y="5450084"/>
                </a:cubicBezTo>
                <a:cubicBezTo>
                  <a:pt x="1639393" y="5449760"/>
                  <a:pt x="1639289" y="5449362"/>
                  <a:pt x="1639289" y="5448891"/>
                </a:cubicBezTo>
                <a:lnTo>
                  <a:pt x="1639289" y="5369361"/>
                </a:lnTo>
                <a:cubicBezTo>
                  <a:pt x="1639289" y="5368890"/>
                  <a:pt x="1639378" y="5368492"/>
                  <a:pt x="1639555" y="5368168"/>
                </a:cubicBezTo>
                <a:cubicBezTo>
                  <a:pt x="1639731" y="5367844"/>
                  <a:pt x="1640085" y="5367549"/>
                  <a:pt x="1640615" y="5367284"/>
                </a:cubicBezTo>
                <a:cubicBezTo>
                  <a:pt x="1641145" y="5367019"/>
                  <a:pt x="1641823" y="5366842"/>
                  <a:pt x="1642647" y="5366754"/>
                </a:cubicBezTo>
                <a:cubicBezTo>
                  <a:pt x="1643472" y="5366666"/>
                  <a:pt x="1644562" y="5366622"/>
                  <a:pt x="1645917" y="5366622"/>
                </a:cubicBezTo>
                <a:cubicBezTo>
                  <a:pt x="1647213" y="5366622"/>
                  <a:pt x="1648288" y="5366666"/>
                  <a:pt x="1649142" y="5366754"/>
                </a:cubicBezTo>
                <a:cubicBezTo>
                  <a:pt x="1649997" y="5366842"/>
                  <a:pt x="1650659" y="5367019"/>
                  <a:pt x="1651130" y="5367284"/>
                </a:cubicBezTo>
                <a:cubicBezTo>
                  <a:pt x="1651602" y="5367549"/>
                  <a:pt x="1651941" y="5367844"/>
                  <a:pt x="1652147" y="5368168"/>
                </a:cubicBezTo>
                <a:cubicBezTo>
                  <a:pt x="1652353" y="5368492"/>
                  <a:pt x="1652456" y="5368890"/>
                  <a:pt x="1652456" y="5369361"/>
                </a:cubicBezTo>
                <a:lnTo>
                  <a:pt x="1652456" y="5380937"/>
                </a:lnTo>
                <a:cubicBezTo>
                  <a:pt x="1654636" y="5377756"/>
                  <a:pt x="1656683" y="5375164"/>
                  <a:pt x="1658598" y="5373161"/>
                </a:cubicBezTo>
                <a:cubicBezTo>
                  <a:pt x="1660512" y="5371158"/>
                  <a:pt x="1662324" y="5369582"/>
                  <a:pt x="1664032" y="5368433"/>
                </a:cubicBezTo>
                <a:cubicBezTo>
                  <a:pt x="1665740" y="5367284"/>
                  <a:pt x="1667434" y="5366489"/>
                  <a:pt x="1669113" y="5366047"/>
                </a:cubicBezTo>
                <a:cubicBezTo>
                  <a:pt x="1670792" y="5365605"/>
                  <a:pt x="1672486" y="5365384"/>
                  <a:pt x="1674194" y="5365384"/>
                </a:cubicBezTo>
                <a:close/>
                <a:moveTo>
                  <a:pt x="1586437" y="5365384"/>
                </a:moveTo>
                <a:cubicBezTo>
                  <a:pt x="1592681" y="5365384"/>
                  <a:pt x="1597998" y="5366386"/>
                  <a:pt x="1602387" y="5368389"/>
                </a:cubicBezTo>
                <a:cubicBezTo>
                  <a:pt x="1606776" y="5370392"/>
                  <a:pt x="1610384" y="5373087"/>
                  <a:pt x="1613212" y="5376474"/>
                </a:cubicBezTo>
                <a:cubicBezTo>
                  <a:pt x="1616040" y="5379862"/>
                  <a:pt x="1618116" y="5383839"/>
                  <a:pt x="1619442" y="5388404"/>
                </a:cubicBezTo>
                <a:cubicBezTo>
                  <a:pt x="1620767" y="5392970"/>
                  <a:pt x="1621430" y="5397845"/>
                  <a:pt x="1621430" y="5403029"/>
                </a:cubicBezTo>
                <a:lnTo>
                  <a:pt x="1621430" y="5405680"/>
                </a:lnTo>
                <a:cubicBezTo>
                  <a:pt x="1621430" y="5407977"/>
                  <a:pt x="1620853" y="5409612"/>
                  <a:pt x="1619699" y="5410584"/>
                </a:cubicBezTo>
                <a:cubicBezTo>
                  <a:pt x="1618545" y="5411556"/>
                  <a:pt x="1617229" y="5412042"/>
                  <a:pt x="1615748" y="5412042"/>
                </a:cubicBezTo>
                <a:lnTo>
                  <a:pt x="1563373" y="5412042"/>
                </a:lnTo>
                <a:cubicBezTo>
                  <a:pt x="1563373" y="5416460"/>
                  <a:pt x="1563817" y="5420437"/>
                  <a:pt x="1564705" y="5423972"/>
                </a:cubicBezTo>
                <a:cubicBezTo>
                  <a:pt x="1565593" y="5427506"/>
                  <a:pt x="1567073" y="5430540"/>
                  <a:pt x="1569145" y="5433073"/>
                </a:cubicBezTo>
                <a:cubicBezTo>
                  <a:pt x="1571217" y="5435607"/>
                  <a:pt x="1573910" y="5437551"/>
                  <a:pt x="1577225" y="5438906"/>
                </a:cubicBezTo>
                <a:cubicBezTo>
                  <a:pt x="1580540" y="5440261"/>
                  <a:pt x="1584595" y="5440938"/>
                  <a:pt x="1589390" y="5440938"/>
                </a:cubicBezTo>
                <a:cubicBezTo>
                  <a:pt x="1593179" y="5440938"/>
                  <a:pt x="1596553" y="5440629"/>
                  <a:pt x="1599513" y="5440010"/>
                </a:cubicBezTo>
                <a:cubicBezTo>
                  <a:pt x="1602473" y="5439392"/>
                  <a:pt x="1605033" y="5438700"/>
                  <a:pt x="1607194" y="5437933"/>
                </a:cubicBezTo>
                <a:cubicBezTo>
                  <a:pt x="1609355" y="5437168"/>
                  <a:pt x="1611131" y="5436475"/>
                  <a:pt x="1612522" y="5435857"/>
                </a:cubicBezTo>
                <a:cubicBezTo>
                  <a:pt x="1613914" y="5435238"/>
                  <a:pt x="1614965" y="5434929"/>
                  <a:pt x="1615675" y="5434929"/>
                </a:cubicBezTo>
                <a:cubicBezTo>
                  <a:pt x="1616089" y="5434929"/>
                  <a:pt x="1616459" y="5435033"/>
                  <a:pt x="1616785" y="5435238"/>
                </a:cubicBezTo>
                <a:cubicBezTo>
                  <a:pt x="1617110" y="5435445"/>
                  <a:pt x="1617362" y="5435754"/>
                  <a:pt x="1617539" y="5436166"/>
                </a:cubicBezTo>
                <a:cubicBezTo>
                  <a:pt x="1617717" y="5436579"/>
                  <a:pt x="1617850" y="5437153"/>
                  <a:pt x="1617939" y="5437889"/>
                </a:cubicBezTo>
                <a:cubicBezTo>
                  <a:pt x="1618028" y="5438626"/>
                  <a:pt x="1618072" y="5439524"/>
                  <a:pt x="1618072" y="5440584"/>
                </a:cubicBezTo>
                <a:cubicBezTo>
                  <a:pt x="1618072" y="5441351"/>
                  <a:pt x="1618043" y="5442013"/>
                  <a:pt x="1617984" y="5442573"/>
                </a:cubicBezTo>
                <a:cubicBezTo>
                  <a:pt x="1617925" y="5443133"/>
                  <a:pt x="1617851" y="5443633"/>
                  <a:pt x="1617763" y="5444075"/>
                </a:cubicBezTo>
                <a:cubicBezTo>
                  <a:pt x="1617674" y="5444517"/>
                  <a:pt x="1617527" y="5444914"/>
                  <a:pt x="1617321" y="5445268"/>
                </a:cubicBezTo>
                <a:cubicBezTo>
                  <a:pt x="1617115" y="5445621"/>
                  <a:pt x="1616850" y="5445960"/>
                  <a:pt x="1616526" y="5446284"/>
                </a:cubicBezTo>
                <a:cubicBezTo>
                  <a:pt x="1616202" y="5446609"/>
                  <a:pt x="1615244" y="5447139"/>
                  <a:pt x="1613654" y="5447875"/>
                </a:cubicBezTo>
                <a:cubicBezTo>
                  <a:pt x="1612063" y="5448611"/>
                  <a:pt x="1610001" y="5449333"/>
                  <a:pt x="1607468" y="5450040"/>
                </a:cubicBezTo>
                <a:cubicBezTo>
                  <a:pt x="1604935" y="5450747"/>
                  <a:pt x="1602004" y="5451380"/>
                  <a:pt x="1598676" y="5451940"/>
                </a:cubicBezTo>
                <a:cubicBezTo>
                  <a:pt x="1595347" y="5452499"/>
                  <a:pt x="1591798" y="5452779"/>
                  <a:pt x="1588027" y="5452779"/>
                </a:cubicBezTo>
                <a:cubicBezTo>
                  <a:pt x="1581488" y="5452779"/>
                  <a:pt x="1575759" y="5451866"/>
                  <a:pt x="1570840" y="5450040"/>
                </a:cubicBezTo>
                <a:cubicBezTo>
                  <a:pt x="1565921" y="5448214"/>
                  <a:pt x="1561782" y="5445504"/>
                  <a:pt x="1558425" y="5441910"/>
                </a:cubicBezTo>
                <a:cubicBezTo>
                  <a:pt x="1555067" y="5438317"/>
                  <a:pt x="1552534" y="5433810"/>
                  <a:pt x="1550825" y="5428390"/>
                </a:cubicBezTo>
                <a:cubicBezTo>
                  <a:pt x="1549117" y="5422970"/>
                  <a:pt x="1548262" y="5416667"/>
                  <a:pt x="1548262" y="5409479"/>
                </a:cubicBezTo>
                <a:cubicBezTo>
                  <a:pt x="1548262" y="5402646"/>
                  <a:pt x="1549146" y="5396505"/>
                  <a:pt x="1550913" y="5391055"/>
                </a:cubicBezTo>
                <a:cubicBezTo>
                  <a:pt x="1552681" y="5385606"/>
                  <a:pt x="1555229" y="5380981"/>
                  <a:pt x="1558557" y="5377181"/>
                </a:cubicBezTo>
                <a:cubicBezTo>
                  <a:pt x="1561886" y="5373382"/>
                  <a:pt x="1565906" y="5370466"/>
                  <a:pt x="1570619" y="5368433"/>
                </a:cubicBezTo>
                <a:cubicBezTo>
                  <a:pt x="1575332" y="5366401"/>
                  <a:pt x="1580605" y="5365384"/>
                  <a:pt x="1586437" y="5365384"/>
                </a:cubicBezTo>
                <a:close/>
                <a:moveTo>
                  <a:pt x="1499405" y="5365384"/>
                </a:moveTo>
                <a:cubicBezTo>
                  <a:pt x="1505178" y="5365384"/>
                  <a:pt x="1510097" y="5366504"/>
                  <a:pt x="1514162" y="5368742"/>
                </a:cubicBezTo>
                <a:cubicBezTo>
                  <a:pt x="1518227" y="5370981"/>
                  <a:pt x="1521541" y="5374044"/>
                  <a:pt x="1524103" y="5377933"/>
                </a:cubicBezTo>
                <a:cubicBezTo>
                  <a:pt x="1526666" y="5381821"/>
                  <a:pt x="1528537" y="5386342"/>
                  <a:pt x="1529715" y="5391497"/>
                </a:cubicBezTo>
                <a:cubicBezTo>
                  <a:pt x="1530893" y="5396652"/>
                  <a:pt x="1531482" y="5402116"/>
                  <a:pt x="1531482" y="5407889"/>
                </a:cubicBezTo>
                <a:cubicBezTo>
                  <a:pt x="1531482" y="5414841"/>
                  <a:pt x="1530731" y="5421085"/>
                  <a:pt x="1529229" y="5426623"/>
                </a:cubicBezTo>
                <a:cubicBezTo>
                  <a:pt x="1527726" y="5432161"/>
                  <a:pt x="1525517" y="5436859"/>
                  <a:pt x="1522601" y="5440717"/>
                </a:cubicBezTo>
                <a:cubicBezTo>
                  <a:pt x="1519685" y="5444576"/>
                  <a:pt x="1516077" y="5447551"/>
                  <a:pt x="1511776" y="5449642"/>
                </a:cubicBezTo>
                <a:cubicBezTo>
                  <a:pt x="1507476" y="5451734"/>
                  <a:pt x="1502557" y="5452779"/>
                  <a:pt x="1497019" y="5452779"/>
                </a:cubicBezTo>
                <a:cubicBezTo>
                  <a:pt x="1494663" y="5452779"/>
                  <a:pt x="1492483" y="5452544"/>
                  <a:pt x="1490480" y="5452072"/>
                </a:cubicBezTo>
                <a:cubicBezTo>
                  <a:pt x="1488477" y="5451601"/>
                  <a:pt x="1486518" y="5450865"/>
                  <a:pt x="1484604" y="5449863"/>
                </a:cubicBezTo>
                <a:cubicBezTo>
                  <a:pt x="1482689" y="5448862"/>
                  <a:pt x="1480789" y="5447595"/>
                  <a:pt x="1478904" y="5446063"/>
                </a:cubicBezTo>
                <a:cubicBezTo>
                  <a:pt x="1477019" y="5444532"/>
                  <a:pt x="1475016" y="5442735"/>
                  <a:pt x="1472895" y="5440673"/>
                </a:cubicBezTo>
                <a:lnTo>
                  <a:pt x="1472895" y="5480438"/>
                </a:lnTo>
                <a:cubicBezTo>
                  <a:pt x="1472895" y="5480909"/>
                  <a:pt x="1472777" y="5481322"/>
                  <a:pt x="1472541" y="5481675"/>
                </a:cubicBezTo>
                <a:cubicBezTo>
                  <a:pt x="1472306" y="5482028"/>
                  <a:pt x="1471923" y="5482323"/>
                  <a:pt x="1471393" y="5482559"/>
                </a:cubicBezTo>
                <a:cubicBezTo>
                  <a:pt x="1470862" y="5482795"/>
                  <a:pt x="1470126" y="5482971"/>
                  <a:pt x="1469184" y="5483089"/>
                </a:cubicBezTo>
                <a:cubicBezTo>
                  <a:pt x="1468241" y="5483207"/>
                  <a:pt x="1467033" y="5483266"/>
                  <a:pt x="1465561" y="5483266"/>
                </a:cubicBezTo>
                <a:cubicBezTo>
                  <a:pt x="1464147" y="5483266"/>
                  <a:pt x="1462968" y="5483207"/>
                  <a:pt x="1462026" y="5483089"/>
                </a:cubicBezTo>
                <a:cubicBezTo>
                  <a:pt x="1461083" y="5482971"/>
                  <a:pt x="1460332" y="5482795"/>
                  <a:pt x="1459773" y="5482559"/>
                </a:cubicBezTo>
                <a:cubicBezTo>
                  <a:pt x="1459213" y="5482323"/>
                  <a:pt x="1458830" y="5482028"/>
                  <a:pt x="1458624" y="5481675"/>
                </a:cubicBezTo>
                <a:cubicBezTo>
                  <a:pt x="1458418" y="5481322"/>
                  <a:pt x="1458314" y="5480909"/>
                  <a:pt x="1458314" y="5480438"/>
                </a:cubicBezTo>
                <a:lnTo>
                  <a:pt x="1458314" y="5369361"/>
                </a:lnTo>
                <a:cubicBezTo>
                  <a:pt x="1458314" y="5368831"/>
                  <a:pt x="1458403" y="5368404"/>
                  <a:pt x="1458580" y="5368080"/>
                </a:cubicBezTo>
                <a:cubicBezTo>
                  <a:pt x="1458756" y="5367756"/>
                  <a:pt x="1459110" y="5367476"/>
                  <a:pt x="1459640" y="5367240"/>
                </a:cubicBezTo>
                <a:cubicBezTo>
                  <a:pt x="1460170" y="5367005"/>
                  <a:pt x="1460848" y="5366842"/>
                  <a:pt x="1461672" y="5366754"/>
                </a:cubicBezTo>
                <a:cubicBezTo>
                  <a:pt x="1462497" y="5366666"/>
                  <a:pt x="1463499" y="5366622"/>
                  <a:pt x="1464677" y="5366622"/>
                </a:cubicBezTo>
                <a:cubicBezTo>
                  <a:pt x="1465914" y="5366622"/>
                  <a:pt x="1466930" y="5366666"/>
                  <a:pt x="1467726" y="5366754"/>
                </a:cubicBezTo>
                <a:cubicBezTo>
                  <a:pt x="1468521" y="5366842"/>
                  <a:pt x="1469184" y="5367005"/>
                  <a:pt x="1469714" y="5367240"/>
                </a:cubicBezTo>
                <a:cubicBezTo>
                  <a:pt x="1470244" y="5367476"/>
                  <a:pt x="1470612" y="5367756"/>
                  <a:pt x="1470818" y="5368080"/>
                </a:cubicBezTo>
                <a:cubicBezTo>
                  <a:pt x="1471025" y="5368404"/>
                  <a:pt x="1471128" y="5368831"/>
                  <a:pt x="1471128" y="5369361"/>
                </a:cubicBezTo>
                <a:lnTo>
                  <a:pt x="1471128" y="5380053"/>
                </a:lnTo>
                <a:cubicBezTo>
                  <a:pt x="1473543" y="5377579"/>
                  <a:pt x="1475870" y="5375429"/>
                  <a:pt x="1478109" y="5373603"/>
                </a:cubicBezTo>
                <a:cubicBezTo>
                  <a:pt x="1480347" y="5371776"/>
                  <a:pt x="1482600" y="5370260"/>
                  <a:pt x="1484869" y="5369052"/>
                </a:cubicBezTo>
                <a:cubicBezTo>
                  <a:pt x="1487137" y="5367844"/>
                  <a:pt x="1489464" y="5366931"/>
                  <a:pt x="1491850" y="5366312"/>
                </a:cubicBezTo>
                <a:cubicBezTo>
                  <a:pt x="1494236" y="5365694"/>
                  <a:pt x="1496754" y="5365384"/>
                  <a:pt x="1499405" y="5365384"/>
                </a:cubicBezTo>
                <a:close/>
                <a:moveTo>
                  <a:pt x="1354409" y="5365384"/>
                </a:moveTo>
                <a:cubicBezTo>
                  <a:pt x="1357708" y="5365384"/>
                  <a:pt x="1360669" y="5365768"/>
                  <a:pt x="1363290" y="5366533"/>
                </a:cubicBezTo>
                <a:cubicBezTo>
                  <a:pt x="1365912" y="5367299"/>
                  <a:pt x="1368224" y="5368374"/>
                  <a:pt x="1370227" y="5369759"/>
                </a:cubicBezTo>
                <a:cubicBezTo>
                  <a:pt x="1372230" y="5371143"/>
                  <a:pt x="1373938" y="5372793"/>
                  <a:pt x="1375352" y="5374707"/>
                </a:cubicBezTo>
                <a:cubicBezTo>
                  <a:pt x="1376766" y="5376622"/>
                  <a:pt x="1377944" y="5378757"/>
                  <a:pt x="1378887" y="5381114"/>
                </a:cubicBezTo>
                <a:cubicBezTo>
                  <a:pt x="1381538" y="5378227"/>
                  <a:pt x="1384056" y="5375783"/>
                  <a:pt x="1386442" y="5373779"/>
                </a:cubicBezTo>
                <a:cubicBezTo>
                  <a:pt x="1388828" y="5371776"/>
                  <a:pt x="1391126" y="5370156"/>
                  <a:pt x="1393335" y="5368919"/>
                </a:cubicBezTo>
                <a:cubicBezTo>
                  <a:pt x="1395544" y="5367682"/>
                  <a:pt x="1397694" y="5366784"/>
                  <a:pt x="1399785" y="5366224"/>
                </a:cubicBezTo>
                <a:cubicBezTo>
                  <a:pt x="1401877" y="5365665"/>
                  <a:pt x="1403983" y="5365384"/>
                  <a:pt x="1406104" y="5365384"/>
                </a:cubicBezTo>
                <a:cubicBezTo>
                  <a:pt x="1411229" y="5365384"/>
                  <a:pt x="1415529" y="5366283"/>
                  <a:pt x="1419005" y="5368080"/>
                </a:cubicBezTo>
                <a:cubicBezTo>
                  <a:pt x="1422481" y="5369877"/>
                  <a:pt x="1425294" y="5372277"/>
                  <a:pt x="1427444" y="5375282"/>
                </a:cubicBezTo>
                <a:cubicBezTo>
                  <a:pt x="1429594" y="5378286"/>
                  <a:pt x="1431126" y="5381806"/>
                  <a:pt x="1432039" y="5385841"/>
                </a:cubicBezTo>
                <a:cubicBezTo>
                  <a:pt x="1432952" y="5389877"/>
                  <a:pt x="1433409" y="5394133"/>
                  <a:pt x="1433409" y="5398610"/>
                </a:cubicBezTo>
                <a:lnTo>
                  <a:pt x="1433409" y="5448891"/>
                </a:lnTo>
                <a:cubicBezTo>
                  <a:pt x="1433409" y="5449362"/>
                  <a:pt x="1433291" y="5449760"/>
                  <a:pt x="1433056" y="5450084"/>
                </a:cubicBezTo>
                <a:cubicBezTo>
                  <a:pt x="1432820" y="5450408"/>
                  <a:pt x="1432437" y="5450688"/>
                  <a:pt x="1431907" y="5450923"/>
                </a:cubicBezTo>
                <a:cubicBezTo>
                  <a:pt x="1431376" y="5451159"/>
                  <a:pt x="1430640" y="5451336"/>
                  <a:pt x="1429697" y="5451454"/>
                </a:cubicBezTo>
                <a:cubicBezTo>
                  <a:pt x="1428755" y="5451572"/>
                  <a:pt x="1427577" y="5451630"/>
                  <a:pt x="1426163" y="5451630"/>
                </a:cubicBezTo>
                <a:cubicBezTo>
                  <a:pt x="1424690" y="5451630"/>
                  <a:pt x="1423482" y="5451572"/>
                  <a:pt x="1422540" y="5451454"/>
                </a:cubicBezTo>
                <a:cubicBezTo>
                  <a:pt x="1421597" y="5451336"/>
                  <a:pt x="1420846" y="5451159"/>
                  <a:pt x="1420286" y="5450923"/>
                </a:cubicBezTo>
                <a:cubicBezTo>
                  <a:pt x="1419727" y="5450688"/>
                  <a:pt x="1419329" y="5450408"/>
                  <a:pt x="1419094" y="5450084"/>
                </a:cubicBezTo>
                <a:cubicBezTo>
                  <a:pt x="1418858" y="5449760"/>
                  <a:pt x="1418740" y="5449362"/>
                  <a:pt x="1418740" y="5448891"/>
                </a:cubicBezTo>
                <a:lnTo>
                  <a:pt x="1418740" y="5400554"/>
                </a:lnTo>
                <a:cubicBezTo>
                  <a:pt x="1418740" y="5397196"/>
                  <a:pt x="1418446" y="5394133"/>
                  <a:pt x="1417856" y="5391364"/>
                </a:cubicBezTo>
                <a:cubicBezTo>
                  <a:pt x="1417267" y="5388596"/>
                  <a:pt x="1416325" y="5386210"/>
                  <a:pt x="1415029" y="5384207"/>
                </a:cubicBezTo>
                <a:cubicBezTo>
                  <a:pt x="1413733" y="5382204"/>
                  <a:pt x="1412083" y="5380672"/>
                  <a:pt x="1410080" y="5379611"/>
                </a:cubicBezTo>
                <a:cubicBezTo>
                  <a:pt x="1408077" y="5378551"/>
                  <a:pt x="1405721" y="5378021"/>
                  <a:pt x="1403011" y="5378021"/>
                </a:cubicBezTo>
                <a:cubicBezTo>
                  <a:pt x="1399653" y="5378021"/>
                  <a:pt x="1396280" y="5379317"/>
                  <a:pt x="1392893" y="5381909"/>
                </a:cubicBezTo>
                <a:cubicBezTo>
                  <a:pt x="1389505" y="5384501"/>
                  <a:pt x="1385779" y="5388301"/>
                  <a:pt x="1381715" y="5393308"/>
                </a:cubicBezTo>
                <a:lnTo>
                  <a:pt x="1381715" y="5448891"/>
                </a:lnTo>
                <a:cubicBezTo>
                  <a:pt x="1381715" y="5449362"/>
                  <a:pt x="1381597" y="5449760"/>
                  <a:pt x="1381361" y="5450084"/>
                </a:cubicBezTo>
                <a:cubicBezTo>
                  <a:pt x="1381125" y="5450408"/>
                  <a:pt x="1380728" y="5450688"/>
                  <a:pt x="1380168" y="5450923"/>
                </a:cubicBezTo>
                <a:cubicBezTo>
                  <a:pt x="1379608" y="5451159"/>
                  <a:pt x="1378857" y="5451336"/>
                  <a:pt x="1377915" y="5451454"/>
                </a:cubicBezTo>
                <a:cubicBezTo>
                  <a:pt x="1376972" y="5451572"/>
                  <a:pt x="1375794" y="5451630"/>
                  <a:pt x="1374380" y="5451630"/>
                </a:cubicBezTo>
                <a:cubicBezTo>
                  <a:pt x="1373025" y="5451630"/>
                  <a:pt x="1371862" y="5451572"/>
                  <a:pt x="1370890" y="5451454"/>
                </a:cubicBezTo>
                <a:cubicBezTo>
                  <a:pt x="1369918" y="5451336"/>
                  <a:pt x="1369152" y="5451159"/>
                  <a:pt x="1368592" y="5450923"/>
                </a:cubicBezTo>
                <a:cubicBezTo>
                  <a:pt x="1368032" y="5450688"/>
                  <a:pt x="1367649" y="5450408"/>
                  <a:pt x="1367443" y="5450084"/>
                </a:cubicBezTo>
                <a:cubicBezTo>
                  <a:pt x="1367237" y="5449760"/>
                  <a:pt x="1367134" y="5449362"/>
                  <a:pt x="1367134" y="5448891"/>
                </a:cubicBezTo>
                <a:lnTo>
                  <a:pt x="1367134" y="5400554"/>
                </a:lnTo>
                <a:cubicBezTo>
                  <a:pt x="1367134" y="5397196"/>
                  <a:pt x="1366810" y="5394133"/>
                  <a:pt x="1366162" y="5391364"/>
                </a:cubicBezTo>
                <a:cubicBezTo>
                  <a:pt x="1365514" y="5388596"/>
                  <a:pt x="1364542" y="5386210"/>
                  <a:pt x="1363246" y="5384207"/>
                </a:cubicBezTo>
                <a:cubicBezTo>
                  <a:pt x="1361950" y="5382204"/>
                  <a:pt x="1360315" y="5380672"/>
                  <a:pt x="1358342" y="5379611"/>
                </a:cubicBezTo>
                <a:cubicBezTo>
                  <a:pt x="1356368" y="5378551"/>
                  <a:pt x="1354026" y="5378021"/>
                  <a:pt x="1351316" y="5378021"/>
                </a:cubicBezTo>
                <a:cubicBezTo>
                  <a:pt x="1347958" y="5378021"/>
                  <a:pt x="1344571" y="5379317"/>
                  <a:pt x="1341154" y="5381909"/>
                </a:cubicBezTo>
                <a:cubicBezTo>
                  <a:pt x="1337737" y="5384501"/>
                  <a:pt x="1334026" y="5388301"/>
                  <a:pt x="1330020" y="5393308"/>
                </a:cubicBezTo>
                <a:lnTo>
                  <a:pt x="1330020" y="5448891"/>
                </a:lnTo>
                <a:cubicBezTo>
                  <a:pt x="1330020" y="5449362"/>
                  <a:pt x="1329902" y="5449760"/>
                  <a:pt x="1329667" y="5450084"/>
                </a:cubicBezTo>
                <a:cubicBezTo>
                  <a:pt x="1329431" y="5450408"/>
                  <a:pt x="1329048" y="5450688"/>
                  <a:pt x="1328518" y="5450923"/>
                </a:cubicBezTo>
                <a:cubicBezTo>
                  <a:pt x="1327987" y="5451159"/>
                  <a:pt x="1327251" y="5451336"/>
                  <a:pt x="1326308" y="5451454"/>
                </a:cubicBezTo>
                <a:cubicBezTo>
                  <a:pt x="1325366" y="5451572"/>
                  <a:pt x="1324158" y="5451630"/>
                  <a:pt x="1322686" y="5451630"/>
                </a:cubicBezTo>
                <a:cubicBezTo>
                  <a:pt x="1321272" y="5451630"/>
                  <a:pt x="1320093" y="5451572"/>
                  <a:pt x="1319151" y="5451454"/>
                </a:cubicBezTo>
                <a:cubicBezTo>
                  <a:pt x="1318208" y="5451336"/>
                  <a:pt x="1317457" y="5451159"/>
                  <a:pt x="1316898" y="5450923"/>
                </a:cubicBezTo>
                <a:cubicBezTo>
                  <a:pt x="1316338" y="5450688"/>
                  <a:pt x="1315955" y="5450408"/>
                  <a:pt x="1315749" y="5450084"/>
                </a:cubicBezTo>
                <a:cubicBezTo>
                  <a:pt x="1315543" y="5449760"/>
                  <a:pt x="1315440" y="5449362"/>
                  <a:pt x="1315440" y="5448891"/>
                </a:cubicBezTo>
                <a:lnTo>
                  <a:pt x="1315440" y="5369361"/>
                </a:lnTo>
                <a:cubicBezTo>
                  <a:pt x="1315440" y="5368890"/>
                  <a:pt x="1315528" y="5368492"/>
                  <a:pt x="1315705" y="5368168"/>
                </a:cubicBezTo>
                <a:cubicBezTo>
                  <a:pt x="1315882" y="5367844"/>
                  <a:pt x="1316235" y="5367549"/>
                  <a:pt x="1316765" y="5367284"/>
                </a:cubicBezTo>
                <a:cubicBezTo>
                  <a:pt x="1317295" y="5367019"/>
                  <a:pt x="1317973" y="5366842"/>
                  <a:pt x="1318797" y="5366754"/>
                </a:cubicBezTo>
                <a:cubicBezTo>
                  <a:pt x="1319622" y="5366666"/>
                  <a:pt x="1320712" y="5366622"/>
                  <a:pt x="1322067" y="5366622"/>
                </a:cubicBezTo>
                <a:cubicBezTo>
                  <a:pt x="1323363" y="5366622"/>
                  <a:pt x="1324438" y="5366666"/>
                  <a:pt x="1325292" y="5366754"/>
                </a:cubicBezTo>
                <a:cubicBezTo>
                  <a:pt x="1326147" y="5366842"/>
                  <a:pt x="1326809" y="5367019"/>
                  <a:pt x="1327280" y="5367284"/>
                </a:cubicBezTo>
                <a:cubicBezTo>
                  <a:pt x="1327752" y="5367549"/>
                  <a:pt x="1328091" y="5367844"/>
                  <a:pt x="1328297" y="5368168"/>
                </a:cubicBezTo>
                <a:cubicBezTo>
                  <a:pt x="1328503" y="5368492"/>
                  <a:pt x="1328606" y="5368890"/>
                  <a:pt x="1328606" y="5369361"/>
                </a:cubicBezTo>
                <a:lnTo>
                  <a:pt x="1328606" y="5379877"/>
                </a:lnTo>
                <a:cubicBezTo>
                  <a:pt x="1333083" y="5374869"/>
                  <a:pt x="1337428" y="5371202"/>
                  <a:pt x="1341640" y="5368875"/>
                </a:cubicBezTo>
                <a:cubicBezTo>
                  <a:pt x="1345852" y="5366548"/>
                  <a:pt x="1350109" y="5365384"/>
                  <a:pt x="1354409" y="5365384"/>
                </a:cubicBezTo>
                <a:close/>
                <a:moveTo>
                  <a:pt x="1262587" y="5365384"/>
                </a:moveTo>
                <a:cubicBezTo>
                  <a:pt x="1268832" y="5365384"/>
                  <a:pt x="1274148" y="5366386"/>
                  <a:pt x="1278537" y="5368389"/>
                </a:cubicBezTo>
                <a:cubicBezTo>
                  <a:pt x="1282926" y="5370392"/>
                  <a:pt x="1286535" y="5373087"/>
                  <a:pt x="1289362" y="5376474"/>
                </a:cubicBezTo>
                <a:cubicBezTo>
                  <a:pt x="1292190" y="5379862"/>
                  <a:pt x="1294267" y="5383839"/>
                  <a:pt x="1295592" y="5388404"/>
                </a:cubicBezTo>
                <a:cubicBezTo>
                  <a:pt x="1296917" y="5392970"/>
                  <a:pt x="1297580" y="5397845"/>
                  <a:pt x="1297580" y="5403029"/>
                </a:cubicBezTo>
                <a:lnTo>
                  <a:pt x="1297580" y="5405680"/>
                </a:lnTo>
                <a:cubicBezTo>
                  <a:pt x="1297580" y="5407977"/>
                  <a:pt x="1297003" y="5409612"/>
                  <a:pt x="1295850" y="5410584"/>
                </a:cubicBezTo>
                <a:cubicBezTo>
                  <a:pt x="1294696" y="5411556"/>
                  <a:pt x="1293379" y="5412042"/>
                  <a:pt x="1291899" y="5412042"/>
                </a:cubicBezTo>
                <a:lnTo>
                  <a:pt x="1239523" y="5412042"/>
                </a:lnTo>
                <a:cubicBezTo>
                  <a:pt x="1239523" y="5416460"/>
                  <a:pt x="1239967" y="5420437"/>
                  <a:pt x="1240855" y="5423972"/>
                </a:cubicBezTo>
                <a:cubicBezTo>
                  <a:pt x="1241743" y="5427506"/>
                  <a:pt x="1243223" y="5430540"/>
                  <a:pt x="1245295" y="5433073"/>
                </a:cubicBezTo>
                <a:cubicBezTo>
                  <a:pt x="1247367" y="5435607"/>
                  <a:pt x="1250060" y="5437551"/>
                  <a:pt x="1253375" y="5438906"/>
                </a:cubicBezTo>
                <a:cubicBezTo>
                  <a:pt x="1256691" y="5440261"/>
                  <a:pt x="1260746" y="5440938"/>
                  <a:pt x="1265540" y="5440938"/>
                </a:cubicBezTo>
                <a:cubicBezTo>
                  <a:pt x="1269329" y="5440938"/>
                  <a:pt x="1272704" y="5440629"/>
                  <a:pt x="1275663" y="5440010"/>
                </a:cubicBezTo>
                <a:cubicBezTo>
                  <a:pt x="1278623" y="5439392"/>
                  <a:pt x="1281183" y="5438700"/>
                  <a:pt x="1283344" y="5437933"/>
                </a:cubicBezTo>
                <a:cubicBezTo>
                  <a:pt x="1285505" y="5437168"/>
                  <a:pt x="1287281" y="5436475"/>
                  <a:pt x="1288672" y="5435857"/>
                </a:cubicBezTo>
                <a:cubicBezTo>
                  <a:pt x="1290064" y="5435238"/>
                  <a:pt x="1291115" y="5434929"/>
                  <a:pt x="1291825" y="5434929"/>
                </a:cubicBezTo>
                <a:cubicBezTo>
                  <a:pt x="1292240" y="5434929"/>
                  <a:pt x="1292609" y="5435033"/>
                  <a:pt x="1292935" y="5435238"/>
                </a:cubicBezTo>
                <a:cubicBezTo>
                  <a:pt x="1293261" y="5435445"/>
                  <a:pt x="1293512" y="5435754"/>
                  <a:pt x="1293689" y="5436166"/>
                </a:cubicBezTo>
                <a:cubicBezTo>
                  <a:pt x="1293867" y="5436579"/>
                  <a:pt x="1294000" y="5437153"/>
                  <a:pt x="1294089" y="5437889"/>
                </a:cubicBezTo>
                <a:cubicBezTo>
                  <a:pt x="1294178" y="5438626"/>
                  <a:pt x="1294222" y="5439524"/>
                  <a:pt x="1294222" y="5440584"/>
                </a:cubicBezTo>
                <a:cubicBezTo>
                  <a:pt x="1294222" y="5441351"/>
                  <a:pt x="1294193" y="5442013"/>
                  <a:pt x="1294134" y="5442573"/>
                </a:cubicBezTo>
                <a:cubicBezTo>
                  <a:pt x="1294075" y="5443133"/>
                  <a:pt x="1294001" y="5443633"/>
                  <a:pt x="1293913" y="5444075"/>
                </a:cubicBezTo>
                <a:cubicBezTo>
                  <a:pt x="1293825" y="5444517"/>
                  <a:pt x="1293678" y="5444914"/>
                  <a:pt x="1293471" y="5445268"/>
                </a:cubicBezTo>
                <a:cubicBezTo>
                  <a:pt x="1293265" y="5445621"/>
                  <a:pt x="1293000" y="5445960"/>
                  <a:pt x="1292676" y="5446284"/>
                </a:cubicBezTo>
                <a:cubicBezTo>
                  <a:pt x="1292352" y="5446609"/>
                  <a:pt x="1291395" y="5447139"/>
                  <a:pt x="1289804" y="5447875"/>
                </a:cubicBezTo>
                <a:cubicBezTo>
                  <a:pt x="1288214" y="5448611"/>
                  <a:pt x="1286152" y="5449333"/>
                  <a:pt x="1283618" y="5450040"/>
                </a:cubicBezTo>
                <a:cubicBezTo>
                  <a:pt x="1281085" y="5450747"/>
                  <a:pt x="1278154" y="5451380"/>
                  <a:pt x="1274826" y="5451940"/>
                </a:cubicBezTo>
                <a:cubicBezTo>
                  <a:pt x="1271497" y="5452499"/>
                  <a:pt x="1267948" y="5452779"/>
                  <a:pt x="1264178" y="5452779"/>
                </a:cubicBezTo>
                <a:cubicBezTo>
                  <a:pt x="1257639" y="5452779"/>
                  <a:pt x="1251909" y="5451866"/>
                  <a:pt x="1246990" y="5450040"/>
                </a:cubicBezTo>
                <a:cubicBezTo>
                  <a:pt x="1242071" y="5448214"/>
                  <a:pt x="1237933" y="5445504"/>
                  <a:pt x="1234575" y="5441910"/>
                </a:cubicBezTo>
                <a:cubicBezTo>
                  <a:pt x="1231217" y="5438317"/>
                  <a:pt x="1228684" y="5433810"/>
                  <a:pt x="1226975" y="5428390"/>
                </a:cubicBezTo>
                <a:cubicBezTo>
                  <a:pt x="1225267" y="5422970"/>
                  <a:pt x="1224413" y="5416667"/>
                  <a:pt x="1224413" y="5409479"/>
                </a:cubicBezTo>
                <a:cubicBezTo>
                  <a:pt x="1224413" y="5402646"/>
                  <a:pt x="1225296" y="5396505"/>
                  <a:pt x="1227064" y="5391055"/>
                </a:cubicBezTo>
                <a:cubicBezTo>
                  <a:pt x="1228831" y="5385606"/>
                  <a:pt x="1231379" y="5380981"/>
                  <a:pt x="1234707" y="5377181"/>
                </a:cubicBezTo>
                <a:cubicBezTo>
                  <a:pt x="1238036" y="5373382"/>
                  <a:pt x="1242057" y="5370466"/>
                  <a:pt x="1246769" y="5368433"/>
                </a:cubicBezTo>
                <a:cubicBezTo>
                  <a:pt x="1251482" y="5366401"/>
                  <a:pt x="1256755" y="5365384"/>
                  <a:pt x="1262587" y="5365384"/>
                </a:cubicBezTo>
                <a:close/>
                <a:moveTo>
                  <a:pt x="1081612" y="5365384"/>
                </a:moveTo>
                <a:cubicBezTo>
                  <a:pt x="1087857" y="5365384"/>
                  <a:pt x="1093173" y="5366386"/>
                  <a:pt x="1097562" y="5368389"/>
                </a:cubicBezTo>
                <a:cubicBezTo>
                  <a:pt x="1101951" y="5370392"/>
                  <a:pt x="1105559" y="5373087"/>
                  <a:pt x="1108387" y="5376474"/>
                </a:cubicBezTo>
                <a:cubicBezTo>
                  <a:pt x="1111215" y="5379862"/>
                  <a:pt x="1113292" y="5383839"/>
                  <a:pt x="1114617" y="5388404"/>
                </a:cubicBezTo>
                <a:cubicBezTo>
                  <a:pt x="1115942" y="5392970"/>
                  <a:pt x="1116605" y="5397845"/>
                  <a:pt x="1116605" y="5403029"/>
                </a:cubicBezTo>
                <a:lnTo>
                  <a:pt x="1116605" y="5405680"/>
                </a:lnTo>
                <a:cubicBezTo>
                  <a:pt x="1116605" y="5407977"/>
                  <a:pt x="1116028" y="5409612"/>
                  <a:pt x="1114875" y="5410584"/>
                </a:cubicBezTo>
                <a:cubicBezTo>
                  <a:pt x="1113721" y="5411556"/>
                  <a:pt x="1112404" y="5412042"/>
                  <a:pt x="1110924" y="5412042"/>
                </a:cubicBezTo>
                <a:lnTo>
                  <a:pt x="1058548" y="5412042"/>
                </a:lnTo>
                <a:cubicBezTo>
                  <a:pt x="1058548" y="5416460"/>
                  <a:pt x="1058993" y="5420437"/>
                  <a:pt x="1059880" y="5423972"/>
                </a:cubicBezTo>
                <a:cubicBezTo>
                  <a:pt x="1060768" y="5427506"/>
                  <a:pt x="1062248" y="5430540"/>
                  <a:pt x="1064320" y="5433073"/>
                </a:cubicBezTo>
                <a:cubicBezTo>
                  <a:pt x="1066392" y="5435607"/>
                  <a:pt x="1069086" y="5437551"/>
                  <a:pt x="1072401" y="5438906"/>
                </a:cubicBezTo>
                <a:cubicBezTo>
                  <a:pt x="1075716" y="5440261"/>
                  <a:pt x="1079770" y="5440938"/>
                  <a:pt x="1084565" y="5440938"/>
                </a:cubicBezTo>
                <a:cubicBezTo>
                  <a:pt x="1088354" y="5440938"/>
                  <a:pt x="1091729" y="5440629"/>
                  <a:pt x="1094688" y="5440010"/>
                </a:cubicBezTo>
                <a:cubicBezTo>
                  <a:pt x="1097648" y="5439392"/>
                  <a:pt x="1100208" y="5438700"/>
                  <a:pt x="1102369" y="5437933"/>
                </a:cubicBezTo>
                <a:cubicBezTo>
                  <a:pt x="1104530" y="5437168"/>
                  <a:pt x="1106307" y="5436475"/>
                  <a:pt x="1107697" y="5435857"/>
                </a:cubicBezTo>
                <a:cubicBezTo>
                  <a:pt x="1109089" y="5435238"/>
                  <a:pt x="1110140" y="5434929"/>
                  <a:pt x="1110850" y="5434929"/>
                </a:cubicBezTo>
                <a:cubicBezTo>
                  <a:pt x="1111265" y="5434929"/>
                  <a:pt x="1111635" y="5435033"/>
                  <a:pt x="1111960" y="5435238"/>
                </a:cubicBezTo>
                <a:cubicBezTo>
                  <a:pt x="1112285" y="5435445"/>
                  <a:pt x="1112537" y="5435754"/>
                  <a:pt x="1112715" y="5436166"/>
                </a:cubicBezTo>
                <a:cubicBezTo>
                  <a:pt x="1112892" y="5436579"/>
                  <a:pt x="1113025" y="5437153"/>
                  <a:pt x="1113114" y="5437889"/>
                </a:cubicBezTo>
                <a:cubicBezTo>
                  <a:pt x="1113203" y="5438626"/>
                  <a:pt x="1113247" y="5439524"/>
                  <a:pt x="1113247" y="5440584"/>
                </a:cubicBezTo>
                <a:cubicBezTo>
                  <a:pt x="1113247" y="5441351"/>
                  <a:pt x="1113218" y="5442013"/>
                  <a:pt x="1113159" y="5442573"/>
                </a:cubicBezTo>
                <a:cubicBezTo>
                  <a:pt x="1113100" y="5443133"/>
                  <a:pt x="1113026" y="5443633"/>
                  <a:pt x="1112938" y="5444075"/>
                </a:cubicBezTo>
                <a:cubicBezTo>
                  <a:pt x="1112850" y="5444517"/>
                  <a:pt x="1112703" y="5444914"/>
                  <a:pt x="1112496" y="5445268"/>
                </a:cubicBezTo>
                <a:cubicBezTo>
                  <a:pt x="1112290" y="5445621"/>
                  <a:pt x="1112025" y="5445960"/>
                  <a:pt x="1111701" y="5446284"/>
                </a:cubicBezTo>
                <a:cubicBezTo>
                  <a:pt x="1111377" y="5446609"/>
                  <a:pt x="1110420" y="5447139"/>
                  <a:pt x="1108829" y="5447875"/>
                </a:cubicBezTo>
                <a:cubicBezTo>
                  <a:pt x="1107238" y="5448611"/>
                  <a:pt x="1105177" y="5449333"/>
                  <a:pt x="1102643" y="5450040"/>
                </a:cubicBezTo>
                <a:cubicBezTo>
                  <a:pt x="1100110" y="5450747"/>
                  <a:pt x="1097179" y="5451380"/>
                  <a:pt x="1093851" y="5451940"/>
                </a:cubicBezTo>
                <a:cubicBezTo>
                  <a:pt x="1090522" y="5452499"/>
                  <a:pt x="1086973" y="5452779"/>
                  <a:pt x="1083203" y="5452779"/>
                </a:cubicBezTo>
                <a:cubicBezTo>
                  <a:pt x="1076664" y="5452779"/>
                  <a:pt x="1070934" y="5451866"/>
                  <a:pt x="1066015" y="5450040"/>
                </a:cubicBezTo>
                <a:cubicBezTo>
                  <a:pt x="1061096" y="5448214"/>
                  <a:pt x="1056958" y="5445504"/>
                  <a:pt x="1053600" y="5441910"/>
                </a:cubicBezTo>
                <a:cubicBezTo>
                  <a:pt x="1050242" y="5438317"/>
                  <a:pt x="1047709" y="5433810"/>
                  <a:pt x="1046000" y="5428390"/>
                </a:cubicBezTo>
                <a:cubicBezTo>
                  <a:pt x="1044292" y="5422970"/>
                  <a:pt x="1043438" y="5416667"/>
                  <a:pt x="1043438" y="5409479"/>
                </a:cubicBezTo>
                <a:cubicBezTo>
                  <a:pt x="1043438" y="5402646"/>
                  <a:pt x="1044321" y="5396505"/>
                  <a:pt x="1046089" y="5391055"/>
                </a:cubicBezTo>
                <a:cubicBezTo>
                  <a:pt x="1047856" y="5385606"/>
                  <a:pt x="1050404" y="5380981"/>
                  <a:pt x="1053732" y="5377181"/>
                </a:cubicBezTo>
                <a:cubicBezTo>
                  <a:pt x="1057061" y="5373382"/>
                  <a:pt x="1061081" y="5370466"/>
                  <a:pt x="1065794" y="5368433"/>
                </a:cubicBezTo>
                <a:cubicBezTo>
                  <a:pt x="1070507" y="5366401"/>
                  <a:pt x="1075780" y="5365384"/>
                  <a:pt x="1081612" y="5365384"/>
                </a:cubicBezTo>
                <a:close/>
                <a:moveTo>
                  <a:pt x="321733" y="5365384"/>
                </a:moveTo>
                <a:cubicBezTo>
                  <a:pt x="328272" y="5365384"/>
                  <a:pt x="333972" y="5366356"/>
                  <a:pt x="338832" y="5368301"/>
                </a:cubicBezTo>
                <a:cubicBezTo>
                  <a:pt x="343692" y="5370245"/>
                  <a:pt x="347742" y="5373072"/>
                  <a:pt x="350982" y="5376784"/>
                </a:cubicBezTo>
                <a:cubicBezTo>
                  <a:pt x="354222" y="5380495"/>
                  <a:pt x="356652" y="5385002"/>
                  <a:pt x="358273" y="5390304"/>
                </a:cubicBezTo>
                <a:cubicBezTo>
                  <a:pt x="359893" y="5395606"/>
                  <a:pt x="360702" y="5401586"/>
                  <a:pt x="360702" y="5408242"/>
                </a:cubicBezTo>
                <a:cubicBezTo>
                  <a:pt x="360702" y="5414723"/>
                  <a:pt x="359848" y="5420687"/>
                  <a:pt x="358140" y="5426137"/>
                </a:cubicBezTo>
                <a:cubicBezTo>
                  <a:pt x="356432" y="5431586"/>
                  <a:pt x="353884" y="5436284"/>
                  <a:pt x="350496" y="5440231"/>
                </a:cubicBezTo>
                <a:cubicBezTo>
                  <a:pt x="347109" y="5444178"/>
                  <a:pt x="342867" y="5447256"/>
                  <a:pt x="337771" y="5449465"/>
                </a:cubicBezTo>
                <a:cubicBezTo>
                  <a:pt x="332675" y="5451675"/>
                  <a:pt x="326770" y="5452779"/>
                  <a:pt x="320054" y="5452779"/>
                </a:cubicBezTo>
                <a:cubicBezTo>
                  <a:pt x="313515" y="5452779"/>
                  <a:pt x="307815" y="5451807"/>
                  <a:pt x="302955" y="5449863"/>
                </a:cubicBezTo>
                <a:cubicBezTo>
                  <a:pt x="298095" y="5447919"/>
                  <a:pt x="294045" y="5445091"/>
                  <a:pt x="290804" y="5441380"/>
                </a:cubicBezTo>
                <a:cubicBezTo>
                  <a:pt x="287564" y="5437668"/>
                  <a:pt x="285149" y="5433162"/>
                  <a:pt x="283559" y="5427860"/>
                </a:cubicBezTo>
                <a:cubicBezTo>
                  <a:pt x="281968" y="5422558"/>
                  <a:pt x="281172" y="5416549"/>
                  <a:pt x="281172" y="5409833"/>
                </a:cubicBezTo>
                <a:cubicBezTo>
                  <a:pt x="281172" y="5403353"/>
                  <a:pt x="282012" y="5397388"/>
                  <a:pt x="283691" y="5391939"/>
                </a:cubicBezTo>
                <a:cubicBezTo>
                  <a:pt x="285370" y="5386490"/>
                  <a:pt x="287903" y="5381792"/>
                  <a:pt x="291290" y="5377844"/>
                </a:cubicBezTo>
                <a:cubicBezTo>
                  <a:pt x="294678" y="5373897"/>
                  <a:pt x="298905" y="5370834"/>
                  <a:pt x="303971" y="5368654"/>
                </a:cubicBezTo>
                <a:cubicBezTo>
                  <a:pt x="309037" y="5366474"/>
                  <a:pt x="314958" y="5365384"/>
                  <a:pt x="321733" y="5365384"/>
                </a:cubicBezTo>
                <a:close/>
                <a:moveTo>
                  <a:pt x="3103619" y="5358227"/>
                </a:moveTo>
                <a:cubicBezTo>
                  <a:pt x="3104973" y="5357579"/>
                  <a:pt x="3105901" y="5357608"/>
                  <a:pt x="3106402" y="5358315"/>
                </a:cubicBezTo>
                <a:cubicBezTo>
                  <a:pt x="3106903" y="5359022"/>
                  <a:pt x="3107153" y="5360760"/>
                  <a:pt x="3107153" y="5363529"/>
                </a:cubicBezTo>
                <a:cubicBezTo>
                  <a:pt x="3107153" y="5365237"/>
                  <a:pt x="3107109" y="5366593"/>
                  <a:pt x="3107021" y="5367594"/>
                </a:cubicBezTo>
                <a:cubicBezTo>
                  <a:pt x="3106933" y="5368595"/>
                  <a:pt x="3106785" y="5369405"/>
                  <a:pt x="3106579" y="5370024"/>
                </a:cubicBezTo>
                <a:cubicBezTo>
                  <a:pt x="3106373" y="5370642"/>
                  <a:pt x="3106078" y="5371114"/>
                  <a:pt x="3105695" y="5371438"/>
                </a:cubicBezTo>
                <a:cubicBezTo>
                  <a:pt x="3105313" y="5371762"/>
                  <a:pt x="3104768" y="5372100"/>
                  <a:pt x="3104061" y="5372454"/>
                </a:cubicBezTo>
                <a:lnTo>
                  <a:pt x="3047152" y="5400289"/>
                </a:lnTo>
                <a:lnTo>
                  <a:pt x="3103707" y="5427683"/>
                </a:lnTo>
                <a:cubicBezTo>
                  <a:pt x="3104473" y="5428096"/>
                  <a:pt x="3105077" y="5428464"/>
                  <a:pt x="3105519" y="5428788"/>
                </a:cubicBezTo>
                <a:cubicBezTo>
                  <a:pt x="3105960" y="5429112"/>
                  <a:pt x="3106299" y="5429583"/>
                  <a:pt x="3106535" y="5430201"/>
                </a:cubicBezTo>
                <a:cubicBezTo>
                  <a:pt x="3106770" y="5430820"/>
                  <a:pt x="3106933" y="5431645"/>
                  <a:pt x="3107021" y="5432676"/>
                </a:cubicBezTo>
                <a:cubicBezTo>
                  <a:pt x="3107109" y="5433707"/>
                  <a:pt x="3107153" y="5435077"/>
                  <a:pt x="3107153" y="5436785"/>
                </a:cubicBezTo>
                <a:cubicBezTo>
                  <a:pt x="3107153" y="5438258"/>
                  <a:pt x="3107094" y="5439451"/>
                  <a:pt x="3106977" y="5440364"/>
                </a:cubicBezTo>
                <a:cubicBezTo>
                  <a:pt x="3106859" y="5441277"/>
                  <a:pt x="3106653" y="5441925"/>
                  <a:pt x="3106358" y="5442308"/>
                </a:cubicBezTo>
                <a:cubicBezTo>
                  <a:pt x="3106063" y="5442691"/>
                  <a:pt x="3105695" y="5442853"/>
                  <a:pt x="3105254" y="5442794"/>
                </a:cubicBezTo>
                <a:cubicBezTo>
                  <a:pt x="3104812" y="5442735"/>
                  <a:pt x="3104266" y="5442529"/>
                  <a:pt x="3103619" y="5442175"/>
                </a:cubicBezTo>
                <a:lnTo>
                  <a:pt x="3033986" y="5407005"/>
                </a:lnTo>
                <a:cubicBezTo>
                  <a:pt x="3033397" y="5406711"/>
                  <a:pt x="3032925" y="5406004"/>
                  <a:pt x="3032572" y="5404884"/>
                </a:cubicBezTo>
                <a:cubicBezTo>
                  <a:pt x="3032218" y="5403765"/>
                  <a:pt x="3032042" y="5402145"/>
                  <a:pt x="3032042" y="5400024"/>
                </a:cubicBezTo>
                <a:cubicBezTo>
                  <a:pt x="3032042" y="5399082"/>
                  <a:pt x="3032086" y="5398198"/>
                  <a:pt x="3032174" y="5397373"/>
                </a:cubicBezTo>
                <a:cubicBezTo>
                  <a:pt x="3032263" y="5396549"/>
                  <a:pt x="3032410" y="5395871"/>
                  <a:pt x="3032616" y="5395341"/>
                </a:cubicBezTo>
                <a:cubicBezTo>
                  <a:pt x="3032822" y="5394811"/>
                  <a:pt x="3033058" y="5394354"/>
                  <a:pt x="3033323" y="5393971"/>
                </a:cubicBezTo>
                <a:cubicBezTo>
                  <a:pt x="3033588" y="5393589"/>
                  <a:pt x="3033897" y="5393338"/>
                  <a:pt x="3034251" y="5393220"/>
                </a:cubicBezTo>
                <a:close/>
                <a:moveTo>
                  <a:pt x="3017894" y="5358227"/>
                </a:moveTo>
                <a:cubicBezTo>
                  <a:pt x="3019249" y="5357579"/>
                  <a:pt x="3020176" y="5357608"/>
                  <a:pt x="3020677" y="5358315"/>
                </a:cubicBezTo>
                <a:cubicBezTo>
                  <a:pt x="3021178" y="5359022"/>
                  <a:pt x="3021428" y="5360760"/>
                  <a:pt x="3021428" y="5363529"/>
                </a:cubicBezTo>
                <a:cubicBezTo>
                  <a:pt x="3021428" y="5365237"/>
                  <a:pt x="3021384" y="5366593"/>
                  <a:pt x="3021296" y="5367594"/>
                </a:cubicBezTo>
                <a:cubicBezTo>
                  <a:pt x="3021207" y="5368595"/>
                  <a:pt x="3021060" y="5369405"/>
                  <a:pt x="3020854" y="5370024"/>
                </a:cubicBezTo>
                <a:cubicBezTo>
                  <a:pt x="3020648" y="5370642"/>
                  <a:pt x="3020353" y="5371114"/>
                  <a:pt x="3019970" y="5371438"/>
                </a:cubicBezTo>
                <a:cubicBezTo>
                  <a:pt x="3019588" y="5371762"/>
                  <a:pt x="3019042" y="5372100"/>
                  <a:pt x="3018336" y="5372454"/>
                </a:cubicBezTo>
                <a:lnTo>
                  <a:pt x="2961427" y="5400289"/>
                </a:lnTo>
                <a:lnTo>
                  <a:pt x="3017982" y="5427683"/>
                </a:lnTo>
                <a:cubicBezTo>
                  <a:pt x="3018748" y="5428096"/>
                  <a:pt x="3019352" y="5428464"/>
                  <a:pt x="3019793" y="5428788"/>
                </a:cubicBezTo>
                <a:cubicBezTo>
                  <a:pt x="3020235" y="5429112"/>
                  <a:pt x="3020574" y="5429583"/>
                  <a:pt x="3020810" y="5430201"/>
                </a:cubicBezTo>
                <a:cubicBezTo>
                  <a:pt x="3021046" y="5430820"/>
                  <a:pt x="3021207" y="5431645"/>
                  <a:pt x="3021296" y="5432676"/>
                </a:cubicBezTo>
                <a:cubicBezTo>
                  <a:pt x="3021384" y="5433707"/>
                  <a:pt x="3021428" y="5435077"/>
                  <a:pt x="3021428" y="5436785"/>
                </a:cubicBezTo>
                <a:cubicBezTo>
                  <a:pt x="3021428" y="5438258"/>
                  <a:pt x="3021369" y="5439451"/>
                  <a:pt x="3021251" y="5440364"/>
                </a:cubicBezTo>
                <a:cubicBezTo>
                  <a:pt x="3021134" y="5441277"/>
                  <a:pt x="3020928" y="5441925"/>
                  <a:pt x="3020633" y="5442308"/>
                </a:cubicBezTo>
                <a:cubicBezTo>
                  <a:pt x="3020339" y="5442691"/>
                  <a:pt x="3019970" y="5442853"/>
                  <a:pt x="3019528" y="5442794"/>
                </a:cubicBezTo>
                <a:cubicBezTo>
                  <a:pt x="3019086" y="5442735"/>
                  <a:pt x="3018542" y="5442529"/>
                  <a:pt x="3017894" y="5442175"/>
                </a:cubicBezTo>
                <a:lnTo>
                  <a:pt x="2948261" y="5407005"/>
                </a:lnTo>
                <a:cubicBezTo>
                  <a:pt x="2947671" y="5406711"/>
                  <a:pt x="2947200" y="5406004"/>
                  <a:pt x="2946847" y="5404884"/>
                </a:cubicBezTo>
                <a:cubicBezTo>
                  <a:pt x="2946493" y="5403765"/>
                  <a:pt x="2946317" y="5402145"/>
                  <a:pt x="2946317" y="5400024"/>
                </a:cubicBezTo>
                <a:cubicBezTo>
                  <a:pt x="2946317" y="5399082"/>
                  <a:pt x="2946361" y="5398198"/>
                  <a:pt x="2946449" y="5397373"/>
                </a:cubicBezTo>
                <a:cubicBezTo>
                  <a:pt x="2946538" y="5396549"/>
                  <a:pt x="2946685" y="5395871"/>
                  <a:pt x="2946891" y="5395341"/>
                </a:cubicBezTo>
                <a:cubicBezTo>
                  <a:pt x="2947097" y="5394811"/>
                  <a:pt x="2947333" y="5394354"/>
                  <a:pt x="2947598" y="5393971"/>
                </a:cubicBezTo>
                <a:cubicBezTo>
                  <a:pt x="2947863" y="5393589"/>
                  <a:pt x="2948172" y="5393338"/>
                  <a:pt x="2948526" y="5393220"/>
                </a:cubicBezTo>
                <a:close/>
                <a:moveTo>
                  <a:pt x="722369" y="5358227"/>
                </a:moveTo>
                <a:cubicBezTo>
                  <a:pt x="723724" y="5357579"/>
                  <a:pt x="724652" y="5357608"/>
                  <a:pt x="725152" y="5358315"/>
                </a:cubicBezTo>
                <a:cubicBezTo>
                  <a:pt x="725653" y="5359022"/>
                  <a:pt x="725904" y="5360760"/>
                  <a:pt x="725904" y="5363529"/>
                </a:cubicBezTo>
                <a:cubicBezTo>
                  <a:pt x="725904" y="5365237"/>
                  <a:pt x="725859" y="5366593"/>
                  <a:pt x="725771" y="5367594"/>
                </a:cubicBezTo>
                <a:cubicBezTo>
                  <a:pt x="725682" y="5368595"/>
                  <a:pt x="725535" y="5369405"/>
                  <a:pt x="725329" y="5370024"/>
                </a:cubicBezTo>
                <a:cubicBezTo>
                  <a:pt x="725123" y="5370642"/>
                  <a:pt x="724828" y="5371114"/>
                  <a:pt x="724446" y="5371438"/>
                </a:cubicBezTo>
                <a:cubicBezTo>
                  <a:pt x="724063" y="5371762"/>
                  <a:pt x="723518" y="5372100"/>
                  <a:pt x="722811" y="5372454"/>
                </a:cubicBezTo>
                <a:lnTo>
                  <a:pt x="665903" y="5400289"/>
                </a:lnTo>
                <a:lnTo>
                  <a:pt x="722457" y="5427683"/>
                </a:lnTo>
                <a:cubicBezTo>
                  <a:pt x="723223" y="5428096"/>
                  <a:pt x="723827" y="5428464"/>
                  <a:pt x="724269" y="5428788"/>
                </a:cubicBezTo>
                <a:cubicBezTo>
                  <a:pt x="724711" y="5429112"/>
                  <a:pt x="725049" y="5429583"/>
                  <a:pt x="725285" y="5430201"/>
                </a:cubicBezTo>
                <a:cubicBezTo>
                  <a:pt x="725521" y="5430820"/>
                  <a:pt x="725682" y="5431645"/>
                  <a:pt x="725771" y="5432676"/>
                </a:cubicBezTo>
                <a:cubicBezTo>
                  <a:pt x="725859" y="5433707"/>
                  <a:pt x="725904" y="5435077"/>
                  <a:pt x="725904" y="5436785"/>
                </a:cubicBezTo>
                <a:cubicBezTo>
                  <a:pt x="725904" y="5438258"/>
                  <a:pt x="725845" y="5439451"/>
                  <a:pt x="725727" y="5440364"/>
                </a:cubicBezTo>
                <a:cubicBezTo>
                  <a:pt x="725609" y="5441277"/>
                  <a:pt x="725403" y="5441925"/>
                  <a:pt x="725108" y="5442308"/>
                </a:cubicBezTo>
                <a:cubicBezTo>
                  <a:pt x="724814" y="5442691"/>
                  <a:pt x="724446" y="5442853"/>
                  <a:pt x="724004" y="5442794"/>
                </a:cubicBezTo>
                <a:cubicBezTo>
                  <a:pt x="723562" y="5442735"/>
                  <a:pt x="723017" y="5442529"/>
                  <a:pt x="722369" y="5442175"/>
                </a:cubicBezTo>
                <a:lnTo>
                  <a:pt x="652736" y="5407005"/>
                </a:lnTo>
                <a:cubicBezTo>
                  <a:pt x="652147" y="5406711"/>
                  <a:pt x="651675" y="5406004"/>
                  <a:pt x="651322" y="5404884"/>
                </a:cubicBezTo>
                <a:cubicBezTo>
                  <a:pt x="650969" y="5403765"/>
                  <a:pt x="650792" y="5402145"/>
                  <a:pt x="650792" y="5400024"/>
                </a:cubicBezTo>
                <a:cubicBezTo>
                  <a:pt x="650792" y="5399082"/>
                  <a:pt x="650836" y="5398198"/>
                  <a:pt x="650925" y="5397373"/>
                </a:cubicBezTo>
                <a:cubicBezTo>
                  <a:pt x="651013" y="5396549"/>
                  <a:pt x="651160" y="5395871"/>
                  <a:pt x="651366" y="5395341"/>
                </a:cubicBezTo>
                <a:cubicBezTo>
                  <a:pt x="651572" y="5394811"/>
                  <a:pt x="651808" y="5394354"/>
                  <a:pt x="652073" y="5393971"/>
                </a:cubicBezTo>
                <a:cubicBezTo>
                  <a:pt x="652338" y="5393589"/>
                  <a:pt x="652647" y="5393338"/>
                  <a:pt x="653001" y="5393220"/>
                </a:cubicBezTo>
                <a:close/>
                <a:moveTo>
                  <a:pt x="636644" y="5358227"/>
                </a:moveTo>
                <a:cubicBezTo>
                  <a:pt x="637999" y="5357579"/>
                  <a:pt x="638927" y="5357608"/>
                  <a:pt x="639428" y="5358315"/>
                </a:cubicBezTo>
                <a:cubicBezTo>
                  <a:pt x="639928" y="5359022"/>
                  <a:pt x="640179" y="5360760"/>
                  <a:pt x="640179" y="5363529"/>
                </a:cubicBezTo>
                <a:cubicBezTo>
                  <a:pt x="640179" y="5365237"/>
                  <a:pt x="640134" y="5366593"/>
                  <a:pt x="640046" y="5367594"/>
                </a:cubicBezTo>
                <a:cubicBezTo>
                  <a:pt x="639958" y="5368595"/>
                  <a:pt x="639810" y="5369405"/>
                  <a:pt x="639604" y="5370024"/>
                </a:cubicBezTo>
                <a:cubicBezTo>
                  <a:pt x="639398" y="5370642"/>
                  <a:pt x="639103" y="5371114"/>
                  <a:pt x="638721" y="5371438"/>
                </a:cubicBezTo>
                <a:cubicBezTo>
                  <a:pt x="638338" y="5371762"/>
                  <a:pt x="637793" y="5372100"/>
                  <a:pt x="637086" y="5372454"/>
                </a:cubicBezTo>
                <a:lnTo>
                  <a:pt x="580178" y="5400289"/>
                </a:lnTo>
                <a:lnTo>
                  <a:pt x="636732" y="5427683"/>
                </a:lnTo>
                <a:cubicBezTo>
                  <a:pt x="637498" y="5428096"/>
                  <a:pt x="638102" y="5428464"/>
                  <a:pt x="638544" y="5428788"/>
                </a:cubicBezTo>
                <a:cubicBezTo>
                  <a:pt x="638986" y="5429112"/>
                  <a:pt x="639324" y="5429583"/>
                  <a:pt x="639560" y="5430201"/>
                </a:cubicBezTo>
                <a:cubicBezTo>
                  <a:pt x="639796" y="5430820"/>
                  <a:pt x="639958" y="5431645"/>
                  <a:pt x="640046" y="5432676"/>
                </a:cubicBezTo>
                <a:cubicBezTo>
                  <a:pt x="640134" y="5433707"/>
                  <a:pt x="640179" y="5435077"/>
                  <a:pt x="640179" y="5436785"/>
                </a:cubicBezTo>
                <a:cubicBezTo>
                  <a:pt x="640179" y="5438258"/>
                  <a:pt x="640120" y="5439451"/>
                  <a:pt x="640002" y="5440364"/>
                </a:cubicBezTo>
                <a:cubicBezTo>
                  <a:pt x="639884" y="5441277"/>
                  <a:pt x="639678" y="5441925"/>
                  <a:pt x="639383" y="5442308"/>
                </a:cubicBezTo>
                <a:cubicBezTo>
                  <a:pt x="639089" y="5442691"/>
                  <a:pt x="638721" y="5442853"/>
                  <a:pt x="638279" y="5442794"/>
                </a:cubicBezTo>
                <a:cubicBezTo>
                  <a:pt x="637837" y="5442735"/>
                  <a:pt x="637292" y="5442529"/>
                  <a:pt x="636644" y="5442175"/>
                </a:cubicBezTo>
                <a:lnTo>
                  <a:pt x="567011" y="5407005"/>
                </a:lnTo>
                <a:cubicBezTo>
                  <a:pt x="566422" y="5406711"/>
                  <a:pt x="565950" y="5406004"/>
                  <a:pt x="565597" y="5404884"/>
                </a:cubicBezTo>
                <a:cubicBezTo>
                  <a:pt x="565244" y="5403765"/>
                  <a:pt x="565067" y="5402145"/>
                  <a:pt x="565067" y="5400024"/>
                </a:cubicBezTo>
                <a:cubicBezTo>
                  <a:pt x="565067" y="5399082"/>
                  <a:pt x="565111" y="5398198"/>
                  <a:pt x="565199" y="5397373"/>
                </a:cubicBezTo>
                <a:cubicBezTo>
                  <a:pt x="565288" y="5396549"/>
                  <a:pt x="565435" y="5395871"/>
                  <a:pt x="565641" y="5395341"/>
                </a:cubicBezTo>
                <a:cubicBezTo>
                  <a:pt x="565848" y="5394811"/>
                  <a:pt x="566083" y="5394354"/>
                  <a:pt x="566348" y="5393971"/>
                </a:cubicBezTo>
                <a:cubicBezTo>
                  <a:pt x="566613" y="5393589"/>
                  <a:pt x="566923" y="5393338"/>
                  <a:pt x="567276" y="5393220"/>
                </a:cubicBezTo>
                <a:close/>
                <a:moveTo>
                  <a:pt x="1802382" y="5345325"/>
                </a:moveTo>
                <a:cubicBezTo>
                  <a:pt x="1803855" y="5345325"/>
                  <a:pt x="1805062" y="5345384"/>
                  <a:pt x="1806005" y="5345502"/>
                </a:cubicBezTo>
                <a:cubicBezTo>
                  <a:pt x="1806948" y="5345620"/>
                  <a:pt x="1807684" y="5345811"/>
                  <a:pt x="1808214" y="5346076"/>
                </a:cubicBezTo>
                <a:cubicBezTo>
                  <a:pt x="1808744" y="5346341"/>
                  <a:pt x="1809127" y="5346651"/>
                  <a:pt x="1809363" y="5347004"/>
                </a:cubicBezTo>
                <a:cubicBezTo>
                  <a:pt x="1809599" y="5347358"/>
                  <a:pt x="1809716" y="5347741"/>
                  <a:pt x="1809716" y="5348153"/>
                </a:cubicBezTo>
                <a:lnTo>
                  <a:pt x="1809716" y="5367063"/>
                </a:lnTo>
                <a:lnTo>
                  <a:pt x="1830129" y="5367063"/>
                </a:lnTo>
                <a:cubicBezTo>
                  <a:pt x="1830600" y="5367063"/>
                  <a:pt x="1831013" y="5367167"/>
                  <a:pt x="1831366" y="5367373"/>
                </a:cubicBezTo>
                <a:cubicBezTo>
                  <a:pt x="1831720" y="5367579"/>
                  <a:pt x="1832029" y="5367933"/>
                  <a:pt x="1832294" y="5368433"/>
                </a:cubicBezTo>
                <a:cubicBezTo>
                  <a:pt x="1832559" y="5368934"/>
                  <a:pt x="1832751" y="5369567"/>
                  <a:pt x="1832868" y="5370333"/>
                </a:cubicBezTo>
                <a:cubicBezTo>
                  <a:pt x="1832986" y="5371099"/>
                  <a:pt x="1833045" y="5372042"/>
                  <a:pt x="1833045" y="5373161"/>
                </a:cubicBezTo>
                <a:cubicBezTo>
                  <a:pt x="1833045" y="5375282"/>
                  <a:pt x="1832780" y="5376813"/>
                  <a:pt x="1832250" y="5377756"/>
                </a:cubicBezTo>
                <a:cubicBezTo>
                  <a:pt x="1831720" y="5378699"/>
                  <a:pt x="1831013" y="5379170"/>
                  <a:pt x="1830129" y="5379170"/>
                </a:cubicBezTo>
                <a:lnTo>
                  <a:pt x="1809716" y="5379170"/>
                </a:lnTo>
                <a:lnTo>
                  <a:pt x="1809716" y="5423530"/>
                </a:lnTo>
                <a:cubicBezTo>
                  <a:pt x="1809716" y="5429008"/>
                  <a:pt x="1810526" y="5433147"/>
                  <a:pt x="1812146" y="5435945"/>
                </a:cubicBezTo>
                <a:cubicBezTo>
                  <a:pt x="1813766" y="5438744"/>
                  <a:pt x="1816668" y="5440143"/>
                  <a:pt x="1820850" y="5440143"/>
                </a:cubicBezTo>
                <a:cubicBezTo>
                  <a:pt x="1822205" y="5440143"/>
                  <a:pt x="1823413" y="5440010"/>
                  <a:pt x="1824473" y="5439745"/>
                </a:cubicBezTo>
                <a:cubicBezTo>
                  <a:pt x="1825534" y="5439480"/>
                  <a:pt x="1826477" y="5439200"/>
                  <a:pt x="1827301" y="5438906"/>
                </a:cubicBezTo>
                <a:cubicBezTo>
                  <a:pt x="1828126" y="5438611"/>
                  <a:pt x="1828833" y="5438331"/>
                  <a:pt x="1829422" y="5438066"/>
                </a:cubicBezTo>
                <a:cubicBezTo>
                  <a:pt x="1830011" y="5437801"/>
                  <a:pt x="1830541" y="5437668"/>
                  <a:pt x="1831013" y="5437668"/>
                </a:cubicBezTo>
                <a:cubicBezTo>
                  <a:pt x="1831307" y="5437668"/>
                  <a:pt x="1831587" y="5437742"/>
                  <a:pt x="1831852" y="5437889"/>
                </a:cubicBezTo>
                <a:cubicBezTo>
                  <a:pt x="1832117" y="5438037"/>
                  <a:pt x="1832323" y="5438317"/>
                  <a:pt x="1832471" y="5438729"/>
                </a:cubicBezTo>
                <a:cubicBezTo>
                  <a:pt x="1832618" y="5439142"/>
                  <a:pt x="1832751" y="5439701"/>
                  <a:pt x="1832868" y="5440408"/>
                </a:cubicBezTo>
                <a:cubicBezTo>
                  <a:pt x="1832986" y="5441115"/>
                  <a:pt x="1833045" y="5441998"/>
                  <a:pt x="1833045" y="5443059"/>
                </a:cubicBezTo>
                <a:cubicBezTo>
                  <a:pt x="1833045" y="5444767"/>
                  <a:pt x="1832927" y="5446123"/>
                  <a:pt x="1832692" y="5447124"/>
                </a:cubicBezTo>
                <a:cubicBezTo>
                  <a:pt x="1832456" y="5448125"/>
                  <a:pt x="1832103" y="5448862"/>
                  <a:pt x="1831631" y="5449333"/>
                </a:cubicBezTo>
                <a:cubicBezTo>
                  <a:pt x="1831160" y="5449804"/>
                  <a:pt x="1830453" y="5450246"/>
                  <a:pt x="1829510" y="5450658"/>
                </a:cubicBezTo>
                <a:cubicBezTo>
                  <a:pt x="1828568" y="5451071"/>
                  <a:pt x="1827493" y="5451409"/>
                  <a:pt x="1826285" y="5451675"/>
                </a:cubicBezTo>
                <a:cubicBezTo>
                  <a:pt x="1825077" y="5451940"/>
                  <a:pt x="1823796" y="5452161"/>
                  <a:pt x="1822441" y="5452337"/>
                </a:cubicBezTo>
                <a:cubicBezTo>
                  <a:pt x="1821086" y="5452514"/>
                  <a:pt x="1819731" y="5452602"/>
                  <a:pt x="1818376" y="5452602"/>
                </a:cubicBezTo>
                <a:cubicBezTo>
                  <a:pt x="1814252" y="5452602"/>
                  <a:pt x="1810718" y="5452058"/>
                  <a:pt x="1807772" y="5450968"/>
                </a:cubicBezTo>
                <a:cubicBezTo>
                  <a:pt x="1804827" y="5449878"/>
                  <a:pt x="1802411" y="5448228"/>
                  <a:pt x="1800526" y="5446019"/>
                </a:cubicBezTo>
                <a:cubicBezTo>
                  <a:pt x="1798641" y="5443810"/>
                  <a:pt x="1797271" y="5441012"/>
                  <a:pt x="1796417" y="5437624"/>
                </a:cubicBezTo>
                <a:cubicBezTo>
                  <a:pt x="1795563" y="5434237"/>
                  <a:pt x="1795136" y="5430246"/>
                  <a:pt x="1795136" y="5425651"/>
                </a:cubicBezTo>
                <a:lnTo>
                  <a:pt x="1795136" y="5379170"/>
                </a:lnTo>
                <a:lnTo>
                  <a:pt x="1784002" y="5379170"/>
                </a:lnTo>
                <a:cubicBezTo>
                  <a:pt x="1783118" y="5379170"/>
                  <a:pt x="1782411" y="5378699"/>
                  <a:pt x="1781881" y="5377756"/>
                </a:cubicBezTo>
                <a:cubicBezTo>
                  <a:pt x="1781351" y="5376813"/>
                  <a:pt x="1781085" y="5375282"/>
                  <a:pt x="1781085" y="5373161"/>
                </a:cubicBezTo>
                <a:cubicBezTo>
                  <a:pt x="1781085" y="5372042"/>
                  <a:pt x="1781159" y="5371099"/>
                  <a:pt x="1781306" y="5370333"/>
                </a:cubicBezTo>
                <a:cubicBezTo>
                  <a:pt x="1781454" y="5369567"/>
                  <a:pt x="1781645" y="5368934"/>
                  <a:pt x="1781881" y="5368433"/>
                </a:cubicBezTo>
                <a:cubicBezTo>
                  <a:pt x="1782116" y="5367933"/>
                  <a:pt x="1782426" y="5367579"/>
                  <a:pt x="1782809" y="5367373"/>
                </a:cubicBezTo>
                <a:cubicBezTo>
                  <a:pt x="1783192" y="5367167"/>
                  <a:pt x="1783619" y="5367063"/>
                  <a:pt x="1784090" y="5367063"/>
                </a:cubicBezTo>
                <a:lnTo>
                  <a:pt x="1795136" y="5367063"/>
                </a:lnTo>
                <a:lnTo>
                  <a:pt x="1795136" y="5348153"/>
                </a:lnTo>
                <a:cubicBezTo>
                  <a:pt x="1795136" y="5347741"/>
                  <a:pt x="1795239" y="5347358"/>
                  <a:pt x="1795445" y="5347004"/>
                </a:cubicBezTo>
                <a:cubicBezTo>
                  <a:pt x="1795651" y="5346651"/>
                  <a:pt x="1796034" y="5346341"/>
                  <a:pt x="1796594" y="5346076"/>
                </a:cubicBezTo>
                <a:cubicBezTo>
                  <a:pt x="1797154" y="5345811"/>
                  <a:pt x="1797905" y="5345620"/>
                  <a:pt x="1798847" y="5345502"/>
                </a:cubicBezTo>
                <a:cubicBezTo>
                  <a:pt x="1799790" y="5345384"/>
                  <a:pt x="1800968" y="5345325"/>
                  <a:pt x="1802382" y="5345325"/>
                </a:cubicBezTo>
                <a:close/>
                <a:moveTo>
                  <a:pt x="1183257" y="5345325"/>
                </a:moveTo>
                <a:cubicBezTo>
                  <a:pt x="1184730" y="5345325"/>
                  <a:pt x="1185938" y="5345384"/>
                  <a:pt x="1186880" y="5345502"/>
                </a:cubicBezTo>
                <a:cubicBezTo>
                  <a:pt x="1187822" y="5345620"/>
                  <a:pt x="1188559" y="5345811"/>
                  <a:pt x="1189089" y="5346076"/>
                </a:cubicBezTo>
                <a:cubicBezTo>
                  <a:pt x="1189619" y="5346341"/>
                  <a:pt x="1190002" y="5346651"/>
                  <a:pt x="1190238" y="5347004"/>
                </a:cubicBezTo>
                <a:cubicBezTo>
                  <a:pt x="1190474" y="5347358"/>
                  <a:pt x="1190592" y="5347741"/>
                  <a:pt x="1190592" y="5348153"/>
                </a:cubicBezTo>
                <a:lnTo>
                  <a:pt x="1190592" y="5367063"/>
                </a:lnTo>
                <a:lnTo>
                  <a:pt x="1211004" y="5367063"/>
                </a:lnTo>
                <a:cubicBezTo>
                  <a:pt x="1211475" y="5367063"/>
                  <a:pt x="1211888" y="5367167"/>
                  <a:pt x="1212241" y="5367373"/>
                </a:cubicBezTo>
                <a:cubicBezTo>
                  <a:pt x="1212595" y="5367579"/>
                  <a:pt x="1212904" y="5367933"/>
                  <a:pt x="1213169" y="5368433"/>
                </a:cubicBezTo>
                <a:cubicBezTo>
                  <a:pt x="1213434" y="5368934"/>
                  <a:pt x="1213626" y="5369567"/>
                  <a:pt x="1213743" y="5370333"/>
                </a:cubicBezTo>
                <a:cubicBezTo>
                  <a:pt x="1213861" y="5371099"/>
                  <a:pt x="1213920" y="5372042"/>
                  <a:pt x="1213920" y="5373161"/>
                </a:cubicBezTo>
                <a:cubicBezTo>
                  <a:pt x="1213920" y="5375282"/>
                  <a:pt x="1213655" y="5376813"/>
                  <a:pt x="1213125" y="5377756"/>
                </a:cubicBezTo>
                <a:cubicBezTo>
                  <a:pt x="1212595" y="5378699"/>
                  <a:pt x="1211888" y="5379170"/>
                  <a:pt x="1211004" y="5379170"/>
                </a:cubicBezTo>
                <a:lnTo>
                  <a:pt x="1190592" y="5379170"/>
                </a:lnTo>
                <a:lnTo>
                  <a:pt x="1190592" y="5423530"/>
                </a:lnTo>
                <a:cubicBezTo>
                  <a:pt x="1190592" y="5429008"/>
                  <a:pt x="1191402" y="5433147"/>
                  <a:pt x="1193022" y="5435945"/>
                </a:cubicBezTo>
                <a:cubicBezTo>
                  <a:pt x="1194642" y="5438744"/>
                  <a:pt x="1197543" y="5440143"/>
                  <a:pt x="1201726" y="5440143"/>
                </a:cubicBezTo>
                <a:cubicBezTo>
                  <a:pt x="1203081" y="5440143"/>
                  <a:pt x="1204288" y="5440010"/>
                  <a:pt x="1205349" y="5439745"/>
                </a:cubicBezTo>
                <a:cubicBezTo>
                  <a:pt x="1206409" y="5439480"/>
                  <a:pt x="1207352" y="5439200"/>
                  <a:pt x="1208177" y="5438906"/>
                </a:cubicBezTo>
                <a:cubicBezTo>
                  <a:pt x="1209001" y="5438611"/>
                  <a:pt x="1209708" y="5438331"/>
                  <a:pt x="1210297" y="5438066"/>
                </a:cubicBezTo>
                <a:cubicBezTo>
                  <a:pt x="1210886" y="5437801"/>
                  <a:pt x="1211417" y="5437668"/>
                  <a:pt x="1211888" y="5437668"/>
                </a:cubicBezTo>
                <a:cubicBezTo>
                  <a:pt x="1212182" y="5437668"/>
                  <a:pt x="1212462" y="5437742"/>
                  <a:pt x="1212727" y="5437889"/>
                </a:cubicBezTo>
                <a:cubicBezTo>
                  <a:pt x="1212993" y="5438037"/>
                  <a:pt x="1213199" y="5438317"/>
                  <a:pt x="1213346" y="5438729"/>
                </a:cubicBezTo>
                <a:cubicBezTo>
                  <a:pt x="1213493" y="5439142"/>
                  <a:pt x="1213626" y="5439701"/>
                  <a:pt x="1213743" y="5440408"/>
                </a:cubicBezTo>
                <a:cubicBezTo>
                  <a:pt x="1213861" y="5441115"/>
                  <a:pt x="1213920" y="5441998"/>
                  <a:pt x="1213920" y="5443059"/>
                </a:cubicBezTo>
                <a:cubicBezTo>
                  <a:pt x="1213920" y="5444767"/>
                  <a:pt x="1213802" y="5446123"/>
                  <a:pt x="1213567" y="5447124"/>
                </a:cubicBezTo>
                <a:cubicBezTo>
                  <a:pt x="1213331" y="5448125"/>
                  <a:pt x="1212978" y="5448862"/>
                  <a:pt x="1212506" y="5449333"/>
                </a:cubicBezTo>
                <a:cubicBezTo>
                  <a:pt x="1212035" y="5449804"/>
                  <a:pt x="1211328" y="5450246"/>
                  <a:pt x="1210386" y="5450658"/>
                </a:cubicBezTo>
                <a:cubicBezTo>
                  <a:pt x="1209443" y="5451071"/>
                  <a:pt x="1208368" y="5451409"/>
                  <a:pt x="1207160" y="5451675"/>
                </a:cubicBezTo>
                <a:cubicBezTo>
                  <a:pt x="1205953" y="5451940"/>
                  <a:pt x="1204671" y="5452161"/>
                  <a:pt x="1203316" y="5452337"/>
                </a:cubicBezTo>
                <a:cubicBezTo>
                  <a:pt x="1201961" y="5452514"/>
                  <a:pt x="1200607" y="5452602"/>
                  <a:pt x="1199251" y="5452602"/>
                </a:cubicBezTo>
                <a:cubicBezTo>
                  <a:pt x="1195128" y="5452602"/>
                  <a:pt x="1191593" y="5452058"/>
                  <a:pt x="1188647" y="5450968"/>
                </a:cubicBezTo>
                <a:cubicBezTo>
                  <a:pt x="1185702" y="5449878"/>
                  <a:pt x="1183287" y="5448228"/>
                  <a:pt x="1181402" y="5446019"/>
                </a:cubicBezTo>
                <a:cubicBezTo>
                  <a:pt x="1179516" y="5443810"/>
                  <a:pt x="1178146" y="5441012"/>
                  <a:pt x="1177292" y="5437624"/>
                </a:cubicBezTo>
                <a:cubicBezTo>
                  <a:pt x="1176438" y="5434237"/>
                  <a:pt x="1176011" y="5430246"/>
                  <a:pt x="1176011" y="5425651"/>
                </a:cubicBezTo>
                <a:lnTo>
                  <a:pt x="1176011" y="5379170"/>
                </a:lnTo>
                <a:lnTo>
                  <a:pt x="1164877" y="5379170"/>
                </a:lnTo>
                <a:cubicBezTo>
                  <a:pt x="1163993" y="5379170"/>
                  <a:pt x="1163286" y="5378699"/>
                  <a:pt x="1162756" y="5377756"/>
                </a:cubicBezTo>
                <a:cubicBezTo>
                  <a:pt x="1162226" y="5376813"/>
                  <a:pt x="1161961" y="5375282"/>
                  <a:pt x="1161961" y="5373161"/>
                </a:cubicBezTo>
                <a:cubicBezTo>
                  <a:pt x="1161961" y="5372042"/>
                  <a:pt x="1162035" y="5371099"/>
                  <a:pt x="1162182" y="5370333"/>
                </a:cubicBezTo>
                <a:cubicBezTo>
                  <a:pt x="1162329" y="5369567"/>
                  <a:pt x="1162521" y="5368934"/>
                  <a:pt x="1162756" y="5368433"/>
                </a:cubicBezTo>
                <a:cubicBezTo>
                  <a:pt x="1162992" y="5367933"/>
                  <a:pt x="1163301" y="5367579"/>
                  <a:pt x="1163684" y="5367373"/>
                </a:cubicBezTo>
                <a:cubicBezTo>
                  <a:pt x="1164067" y="5367167"/>
                  <a:pt x="1164494" y="5367063"/>
                  <a:pt x="1164965" y="5367063"/>
                </a:cubicBezTo>
                <a:lnTo>
                  <a:pt x="1176011" y="5367063"/>
                </a:lnTo>
                <a:lnTo>
                  <a:pt x="1176011" y="5348153"/>
                </a:lnTo>
                <a:cubicBezTo>
                  <a:pt x="1176011" y="5347741"/>
                  <a:pt x="1176114" y="5347358"/>
                  <a:pt x="1176320" y="5347004"/>
                </a:cubicBezTo>
                <a:cubicBezTo>
                  <a:pt x="1176527" y="5346651"/>
                  <a:pt x="1176909" y="5346341"/>
                  <a:pt x="1177469" y="5346076"/>
                </a:cubicBezTo>
                <a:cubicBezTo>
                  <a:pt x="1178029" y="5345811"/>
                  <a:pt x="1178780" y="5345620"/>
                  <a:pt x="1179722" y="5345502"/>
                </a:cubicBezTo>
                <a:cubicBezTo>
                  <a:pt x="1180665" y="5345384"/>
                  <a:pt x="1181843" y="5345325"/>
                  <a:pt x="1183257" y="5345325"/>
                </a:cubicBezTo>
                <a:close/>
                <a:moveTo>
                  <a:pt x="487932" y="5345325"/>
                </a:moveTo>
                <a:cubicBezTo>
                  <a:pt x="489405" y="5345325"/>
                  <a:pt x="490613" y="5345384"/>
                  <a:pt x="491555" y="5345502"/>
                </a:cubicBezTo>
                <a:cubicBezTo>
                  <a:pt x="492498" y="5345620"/>
                  <a:pt x="493234" y="5345811"/>
                  <a:pt x="493764" y="5346076"/>
                </a:cubicBezTo>
                <a:cubicBezTo>
                  <a:pt x="494294" y="5346341"/>
                  <a:pt x="494677" y="5346651"/>
                  <a:pt x="494913" y="5347004"/>
                </a:cubicBezTo>
                <a:cubicBezTo>
                  <a:pt x="495149" y="5347358"/>
                  <a:pt x="495266" y="5347741"/>
                  <a:pt x="495266" y="5348153"/>
                </a:cubicBezTo>
                <a:lnTo>
                  <a:pt x="495266" y="5367063"/>
                </a:lnTo>
                <a:lnTo>
                  <a:pt x="515679" y="5367063"/>
                </a:lnTo>
                <a:cubicBezTo>
                  <a:pt x="516150" y="5367063"/>
                  <a:pt x="516563" y="5367167"/>
                  <a:pt x="516916" y="5367373"/>
                </a:cubicBezTo>
                <a:cubicBezTo>
                  <a:pt x="517270" y="5367579"/>
                  <a:pt x="517579" y="5367933"/>
                  <a:pt x="517844" y="5368433"/>
                </a:cubicBezTo>
                <a:cubicBezTo>
                  <a:pt x="518109" y="5368934"/>
                  <a:pt x="518301" y="5369567"/>
                  <a:pt x="518419" y="5370333"/>
                </a:cubicBezTo>
                <a:cubicBezTo>
                  <a:pt x="518536" y="5371099"/>
                  <a:pt x="518595" y="5372042"/>
                  <a:pt x="518595" y="5373161"/>
                </a:cubicBezTo>
                <a:cubicBezTo>
                  <a:pt x="518595" y="5375282"/>
                  <a:pt x="518330" y="5376813"/>
                  <a:pt x="517800" y="5377756"/>
                </a:cubicBezTo>
                <a:cubicBezTo>
                  <a:pt x="517270" y="5378699"/>
                  <a:pt x="516563" y="5379170"/>
                  <a:pt x="515679" y="5379170"/>
                </a:cubicBezTo>
                <a:lnTo>
                  <a:pt x="495266" y="5379170"/>
                </a:lnTo>
                <a:lnTo>
                  <a:pt x="495266" y="5423530"/>
                </a:lnTo>
                <a:cubicBezTo>
                  <a:pt x="495266" y="5429008"/>
                  <a:pt x="496077" y="5433147"/>
                  <a:pt x="497697" y="5435945"/>
                </a:cubicBezTo>
                <a:cubicBezTo>
                  <a:pt x="499317" y="5438744"/>
                  <a:pt x="502218" y="5440143"/>
                  <a:pt x="506401" y="5440143"/>
                </a:cubicBezTo>
                <a:cubicBezTo>
                  <a:pt x="507756" y="5440143"/>
                  <a:pt x="508963" y="5440010"/>
                  <a:pt x="510024" y="5439745"/>
                </a:cubicBezTo>
                <a:cubicBezTo>
                  <a:pt x="511084" y="5439480"/>
                  <a:pt x="512027" y="5439200"/>
                  <a:pt x="512851" y="5438906"/>
                </a:cubicBezTo>
                <a:cubicBezTo>
                  <a:pt x="513676" y="5438611"/>
                  <a:pt x="514383" y="5438331"/>
                  <a:pt x="514972" y="5438066"/>
                </a:cubicBezTo>
                <a:cubicBezTo>
                  <a:pt x="515561" y="5437801"/>
                  <a:pt x="516092" y="5437668"/>
                  <a:pt x="516563" y="5437668"/>
                </a:cubicBezTo>
                <a:cubicBezTo>
                  <a:pt x="516857" y="5437668"/>
                  <a:pt x="517137" y="5437742"/>
                  <a:pt x="517402" y="5437889"/>
                </a:cubicBezTo>
                <a:cubicBezTo>
                  <a:pt x="517667" y="5438037"/>
                  <a:pt x="517874" y="5438317"/>
                  <a:pt x="518021" y="5438729"/>
                </a:cubicBezTo>
                <a:cubicBezTo>
                  <a:pt x="518168" y="5439142"/>
                  <a:pt x="518301" y="5439701"/>
                  <a:pt x="518419" y="5440408"/>
                </a:cubicBezTo>
                <a:cubicBezTo>
                  <a:pt x="518536" y="5441115"/>
                  <a:pt x="518595" y="5441998"/>
                  <a:pt x="518595" y="5443059"/>
                </a:cubicBezTo>
                <a:cubicBezTo>
                  <a:pt x="518595" y="5444767"/>
                  <a:pt x="518478" y="5446123"/>
                  <a:pt x="518242" y="5447124"/>
                </a:cubicBezTo>
                <a:cubicBezTo>
                  <a:pt x="518006" y="5448125"/>
                  <a:pt x="517653" y="5448862"/>
                  <a:pt x="517181" y="5449333"/>
                </a:cubicBezTo>
                <a:cubicBezTo>
                  <a:pt x="516710" y="5449804"/>
                  <a:pt x="516003" y="5450246"/>
                  <a:pt x="515061" y="5450658"/>
                </a:cubicBezTo>
                <a:cubicBezTo>
                  <a:pt x="514118" y="5451071"/>
                  <a:pt x="513043" y="5451409"/>
                  <a:pt x="511835" y="5451675"/>
                </a:cubicBezTo>
                <a:cubicBezTo>
                  <a:pt x="510627" y="5451940"/>
                  <a:pt x="509346" y="5452161"/>
                  <a:pt x="507991" y="5452337"/>
                </a:cubicBezTo>
                <a:cubicBezTo>
                  <a:pt x="506636" y="5452514"/>
                  <a:pt x="505281" y="5452602"/>
                  <a:pt x="503926" y="5452602"/>
                </a:cubicBezTo>
                <a:cubicBezTo>
                  <a:pt x="499802" y="5452602"/>
                  <a:pt x="496268" y="5452058"/>
                  <a:pt x="493322" y="5450968"/>
                </a:cubicBezTo>
                <a:cubicBezTo>
                  <a:pt x="490377" y="5449878"/>
                  <a:pt x="487962" y="5448228"/>
                  <a:pt x="486076" y="5446019"/>
                </a:cubicBezTo>
                <a:cubicBezTo>
                  <a:pt x="484191" y="5443810"/>
                  <a:pt x="482821" y="5441012"/>
                  <a:pt x="481967" y="5437624"/>
                </a:cubicBezTo>
                <a:cubicBezTo>
                  <a:pt x="481113" y="5434237"/>
                  <a:pt x="480686" y="5430246"/>
                  <a:pt x="480686" y="5425651"/>
                </a:cubicBezTo>
                <a:lnTo>
                  <a:pt x="480686" y="5379170"/>
                </a:lnTo>
                <a:lnTo>
                  <a:pt x="469552" y="5379170"/>
                </a:lnTo>
                <a:cubicBezTo>
                  <a:pt x="468668" y="5379170"/>
                  <a:pt x="467961" y="5378699"/>
                  <a:pt x="467431" y="5377756"/>
                </a:cubicBezTo>
                <a:cubicBezTo>
                  <a:pt x="466901" y="5376813"/>
                  <a:pt x="466636" y="5375282"/>
                  <a:pt x="466636" y="5373161"/>
                </a:cubicBezTo>
                <a:cubicBezTo>
                  <a:pt x="466636" y="5372042"/>
                  <a:pt x="466709" y="5371099"/>
                  <a:pt x="466857" y="5370333"/>
                </a:cubicBezTo>
                <a:cubicBezTo>
                  <a:pt x="467004" y="5369567"/>
                  <a:pt x="467195" y="5368934"/>
                  <a:pt x="467431" y="5368433"/>
                </a:cubicBezTo>
                <a:cubicBezTo>
                  <a:pt x="467667" y="5367933"/>
                  <a:pt x="467976" y="5367579"/>
                  <a:pt x="468359" y="5367373"/>
                </a:cubicBezTo>
                <a:cubicBezTo>
                  <a:pt x="468742" y="5367167"/>
                  <a:pt x="469169" y="5367063"/>
                  <a:pt x="469640" y="5367063"/>
                </a:cubicBezTo>
                <a:lnTo>
                  <a:pt x="480686" y="5367063"/>
                </a:lnTo>
                <a:lnTo>
                  <a:pt x="480686" y="5348153"/>
                </a:lnTo>
                <a:cubicBezTo>
                  <a:pt x="480686" y="5347741"/>
                  <a:pt x="480789" y="5347358"/>
                  <a:pt x="480995" y="5347004"/>
                </a:cubicBezTo>
                <a:cubicBezTo>
                  <a:pt x="481201" y="5346651"/>
                  <a:pt x="481584" y="5346341"/>
                  <a:pt x="482144" y="5346076"/>
                </a:cubicBezTo>
                <a:cubicBezTo>
                  <a:pt x="482704" y="5345811"/>
                  <a:pt x="483455" y="5345620"/>
                  <a:pt x="484397" y="5345502"/>
                </a:cubicBezTo>
                <a:cubicBezTo>
                  <a:pt x="485340" y="5345384"/>
                  <a:pt x="486518" y="5345325"/>
                  <a:pt x="487932" y="5345325"/>
                </a:cubicBezTo>
                <a:close/>
                <a:moveTo>
                  <a:pt x="858575" y="5336754"/>
                </a:moveTo>
                <a:lnTo>
                  <a:pt x="938105" y="5336754"/>
                </a:lnTo>
                <a:cubicBezTo>
                  <a:pt x="938576" y="5336754"/>
                  <a:pt x="939003" y="5336872"/>
                  <a:pt x="939386" y="5337107"/>
                </a:cubicBezTo>
                <a:cubicBezTo>
                  <a:pt x="939769" y="5337343"/>
                  <a:pt x="940093" y="5337726"/>
                  <a:pt x="940358" y="5338256"/>
                </a:cubicBezTo>
                <a:cubicBezTo>
                  <a:pt x="940623" y="5338786"/>
                  <a:pt x="940815" y="5339478"/>
                  <a:pt x="940932" y="5340332"/>
                </a:cubicBezTo>
                <a:cubicBezTo>
                  <a:pt x="941050" y="5341187"/>
                  <a:pt x="941109" y="5342174"/>
                  <a:pt x="941109" y="5343293"/>
                </a:cubicBezTo>
                <a:cubicBezTo>
                  <a:pt x="941109" y="5344412"/>
                  <a:pt x="941050" y="5345384"/>
                  <a:pt x="940932" y="5346209"/>
                </a:cubicBezTo>
                <a:cubicBezTo>
                  <a:pt x="940815" y="5347034"/>
                  <a:pt x="940623" y="5347697"/>
                  <a:pt x="940358" y="5348197"/>
                </a:cubicBezTo>
                <a:cubicBezTo>
                  <a:pt x="940093" y="5348698"/>
                  <a:pt x="939769" y="5349066"/>
                  <a:pt x="939386" y="5349302"/>
                </a:cubicBezTo>
                <a:cubicBezTo>
                  <a:pt x="939003" y="5349538"/>
                  <a:pt x="938576" y="5349655"/>
                  <a:pt x="938105" y="5349655"/>
                </a:cubicBezTo>
                <a:lnTo>
                  <a:pt x="905939" y="5349655"/>
                </a:lnTo>
                <a:lnTo>
                  <a:pt x="905939" y="5448803"/>
                </a:lnTo>
                <a:cubicBezTo>
                  <a:pt x="905939" y="5449274"/>
                  <a:pt x="905821" y="5449686"/>
                  <a:pt x="905586" y="5450040"/>
                </a:cubicBezTo>
                <a:cubicBezTo>
                  <a:pt x="905350" y="5450393"/>
                  <a:pt x="904938" y="5450673"/>
                  <a:pt x="904349" y="5450879"/>
                </a:cubicBezTo>
                <a:cubicBezTo>
                  <a:pt x="903759" y="5451086"/>
                  <a:pt x="902979" y="5451262"/>
                  <a:pt x="902007" y="5451409"/>
                </a:cubicBezTo>
                <a:cubicBezTo>
                  <a:pt x="901035" y="5451557"/>
                  <a:pt x="899812" y="5451630"/>
                  <a:pt x="898340" y="5451630"/>
                </a:cubicBezTo>
                <a:cubicBezTo>
                  <a:pt x="896926" y="5451630"/>
                  <a:pt x="895718" y="5451557"/>
                  <a:pt x="894717" y="5451409"/>
                </a:cubicBezTo>
                <a:cubicBezTo>
                  <a:pt x="893715" y="5451262"/>
                  <a:pt x="892920" y="5451086"/>
                  <a:pt x="892331" y="5450879"/>
                </a:cubicBezTo>
                <a:cubicBezTo>
                  <a:pt x="891742" y="5450673"/>
                  <a:pt x="891329" y="5450393"/>
                  <a:pt x="891094" y="5450040"/>
                </a:cubicBezTo>
                <a:cubicBezTo>
                  <a:pt x="890858" y="5449686"/>
                  <a:pt x="890740" y="5449274"/>
                  <a:pt x="890740" y="5448803"/>
                </a:cubicBezTo>
                <a:lnTo>
                  <a:pt x="890740" y="5349655"/>
                </a:lnTo>
                <a:lnTo>
                  <a:pt x="858575" y="5349655"/>
                </a:lnTo>
                <a:cubicBezTo>
                  <a:pt x="858103" y="5349655"/>
                  <a:pt x="857676" y="5349538"/>
                  <a:pt x="857293" y="5349302"/>
                </a:cubicBezTo>
                <a:cubicBezTo>
                  <a:pt x="856910" y="5349066"/>
                  <a:pt x="856601" y="5348698"/>
                  <a:pt x="856365" y="5348197"/>
                </a:cubicBezTo>
                <a:cubicBezTo>
                  <a:pt x="856130" y="5347697"/>
                  <a:pt x="855938" y="5347034"/>
                  <a:pt x="855791" y="5346209"/>
                </a:cubicBezTo>
                <a:cubicBezTo>
                  <a:pt x="855644" y="5345384"/>
                  <a:pt x="855570" y="5344412"/>
                  <a:pt x="855570" y="5343293"/>
                </a:cubicBezTo>
                <a:cubicBezTo>
                  <a:pt x="855570" y="5342174"/>
                  <a:pt x="855644" y="5341187"/>
                  <a:pt x="855791" y="5340332"/>
                </a:cubicBezTo>
                <a:cubicBezTo>
                  <a:pt x="855938" y="5339478"/>
                  <a:pt x="856130" y="5338786"/>
                  <a:pt x="856365" y="5338256"/>
                </a:cubicBezTo>
                <a:cubicBezTo>
                  <a:pt x="856601" y="5337726"/>
                  <a:pt x="856910" y="5337343"/>
                  <a:pt x="857293" y="5337107"/>
                </a:cubicBezTo>
                <a:cubicBezTo>
                  <a:pt x="857676" y="5336872"/>
                  <a:pt x="858103" y="5336754"/>
                  <a:pt x="858575" y="5336754"/>
                </a:cubicBezTo>
                <a:close/>
                <a:moveTo>
                  <a:pt x="2132399" y="5333838"/>
                </a:moveTo>
                <a:cubicBezTo>
                  <a:pt x="2135816" y="5333838"/>
                  <a:pt x="2138157" y="5334442"/>
                  <a:pt x="2139424" y="5335649"/>
                </a:cubicBezTo>
                <a:cubicBezTo>
                  <a:pt x="2140691" y="5336857"/>
                  <a:pt x="2141324" y="5339140"/>
                  <a:pt x="2141324" y="5342497"/>
                </a:cubicBezTo>
                <a:cubicBezTo>
                  <a:pt x="2141324" y="5345915"/>
                  <a:pt x="2140676" y="5348241"/>
                  <a:pt x="2139380" y="5349478"/>
                </a:cubicBezTo>
                <a:cubicBezTo>
                  <a:pt x="2138084" y="5350716"/>
                  <a:pt x="2135698" y="5351334"/>
                  <a:pt x="2132222" y="5351334"/>
                </a:cubicBezTo>
                <a:cubicBezTo>
                  <a:pt x="2128805" y="5351334"/>
                  <a:pt x="2126463" y="5350731"/>
                  <a:pt x="2125197" y="5349523"/>
                </a:cubicBezTo>
                <a:cubicBezTo>
                  <a:pt x="2123931" y="5348315"/>
                  <a:pt x="2123297" y="5346032"/>
                  <a:pt x="2123297" y="5342674"/>
                </a:cubicBezTo>
                <a:cubicBezTo>
                  <a:pt x="2123297" y="5339258"/>
                  <a:pt x="2123945" y="5336930"/>
                  <a:pt x="2125241" y="5335693"/>
                </a:cubicBezTo>
                <a:cubicBezTo>
                  <a:pt x="2126537" y="5334456"/>
                  <a:pt x="2128923" y="5333838"/>
                  <a:pt x="2132399" y="5333838"/>
                </a:cubicBezTo>
                <a:close/>
                <a:moveTo>
                  <a:pt x="3404972" y="5328359"/>
                </a:moveTo>
                <a:cubicBezTo>
                  <a:pt x="3406445" y="5328359"/>
                  <a:pt x="3407653" y="5328433"/>
                  <a:pt x="3408595" y="5328580"/>
                </a:cubicBezTo>
                <a:cubicBezTo>
                  <a:pt x="3409538" y="5328727"/>
                  <a:pt x="3410274" y="5328904"/>
                  <a:pt x="3410805" y="5329110"/>
                </a:cubicBezTo>
                <a:cubicBezTo>
                  <a:pt x="3411335" y="5329316"/>
                  <a:pt x="3411733" y="5329611"/>
                  <a:pt x="3411998" y="5329994"/>
                </a:cubicBezTo>
                <a:cubicBezTo>
                  <a:pt x="3412263" y="5330377"/>
                  <a:pt x="3412395" y="5330774"/>
                  <a:pt x="3412395" y="5331187"/>
                </a:cubicBezTo>
                <a:lnTo>
                  <a:pt x="3412395" y="5448891"/>
                </a:lnTo>
                <a:cubicBezTo>
                  <a:pt x="3412395" y="5449362"/>
                  <a:pt x="3412292" y="5449775"/>
                  <a:pt x="3412086" y="5450128"/>
                </a:cubicBezTo>
                <a:cubicBezTo>
                  <a:pt x="3411880" y="5450482"/>
                  <a:pt x="3411526" y="5450762"/>
                  <a:pt x="3411026" y="5450968"/>
                </a:cubicBezTo>
                <a:cubicBezTo>
                  <a:pt x="3410525" y="5451174"/>
                  <a:pt x="3409862" y="5451336"/>
                  <a:pt x="3409037" y="5451454"/>
                </a:cubicBezTo>
                <a:cubicBezTo>
                  <a:pt x="3408212" y="5451572"/>
                  <a:pt x="3407211" y="5451630"/>
                  <a:pt x="3406033" y="5451630"/>
                </a:cubicBezTo>
                <a:cubicBezTo>
                  <a:pt x="3404796" y="5451630"/>
                  <a:pt x="3403764" y="5451572"/>
                  <a:pt x="3402940" y="5451454"/>
                </a:cubicBezTo>
                <a:cubicBezTo>
                  <a:pt x="3402115" y="5451336"/>
                  <a:pt x="3401438" y="5451174"/>
                  <a:pt x="3400907" y="5450968"/>
                </a:cubicBezTo>
                <a:cubicBezTo>
                  <a:pt x="3400377" y="5450762"/>
                  <a:pt x="3399994" y="5450482"/>
                  <a:pt x="3399759" y="5450128"/>
                </a:cubicBezTo>
                <a:cubicBezTo>
                  <a:pt x="3399523" y="5449775"/>
                  <a:pt x="3399405" y="5449362"/>
                  <a:pt x="3399405" y="5448891"/>
                </a:cubicBezTo>
                <a:lnTo>
                  <a:pt x="3399405" y="5438375"/>
                </a:lnTo>
                <a:cubicBezTo>
                  <a:pt x="3395222" y="5442912"/>
                  <a:pt x="3390878" y="5446446"/>
                  <a:pt x="3386371" y="5448979"/>
                </a:cubicBezTo>
                <a:cubicBezTo>
                  <a:pt x="3381864" y="5451513"/>
                  <a:pt x="3376930" y="5452779"/>
                  <a:pt x="3371570" y="5452779"/>
                </a:cubicBezTo>
                <a:cubicBezTo>
                  <a:pt x="3365738" y="5452779"/>
                  <a:pt x="3360759" y="5451645"/>
                  <a:pt x="3356636" y="5449377"/>
                </a:cubicBezTo>
                <a:cubicBezTo>
                  <a:pt x="3352512" y="5447109"/>
                  <a:pt x="3349169" y="5444046"/>
                  <a:pt x="3346606" y="5440187"/>
                </a:cubicBezTo>
                <a:cubicBezTo>
                  <a:pt x="3344044" y="5436328"/>
                  <a:pt x="3342173" y="5431792"/>
                  <a:pt x="3340995" y="5426578"/>
                </a:cubicBezTo>
                <a:cubicBezTo>
                  <a:pt x="3339816" y="5421365"/>
                  <a:pt x="3339228" y="5415871"/>
                  <a:pt x="3339228" y="5410098"/>
                </a:cubicBezTo>
                <a:cubicBezTo>
                  <a:pt x="3339228" y="5403265"/>
                  <a:pt x="3339964" y="5397094"/>
                  <a:pt x="3341437" y="5391585"/>
                </a:cubicBezTo>
                <a:cubicBezTo>
                  <a:pt x="3342909" y="5386077"/>
                  <a:pt x="3345089" y="5381379"/>
                  <a:pt x="3347976" y="5377491"/>
                </a:cubicBezTo>
                <a:cubicBezTo>
                  <a:pt x="3350862" y="5373603"/>
                  <a:pt x="3354441" y="5370613"/>
                  <a:pt x="3358712" y="5368521"/>
                </a:cubicBezTo>
                <a:cubicBezTo>
                  <a:pt x="3362983" y="5366430"/>
                  <a:pt x="3367917" y="5365384"/>
                  <a:pt x="3373514" y="5365384"/>
                </a:cubicBezTo>
                <a:cubicBezTo>
                  <a:pt x="3378167" y="5365384"/>
                  <a:pt x="3382424" y="5366401"/>
                  <a:pt x="3386283" y="5368433"/>
                </a:cubicBezTo>
                <a:cubicBezTo>
                  <a:pt x="3390141" y="5370466"/>
                  <a:pt x="3393956" y="5373455"/>
                  <a:pt x="3397726" y="5377402"/>
                </a:cubicBezTo>
                <a:lnTo>
                  <a:pt x="3397726" y="5331187"/>
                </a:lnTo>
                <a:cubicBezTo>
                  <a:pt x="3397726" y="5330774"/>
                  <a:pt x="3397829" y="5330377"/>
                  <a:pt x="3398035" y="5329994"/>
                </a:cubicBezTo>
                <a:cubicBezTo>
                  <a:pt x="3398242" y="5329611"/>
                  <a:pt x="3398639" y="5329316"/>
                  <a:pt x="3399228" y="5329110"/>
                </a:cubicBezTo>
                <a:cubicBezTo>
                  <a:pt x="3399818" y="5328904"/>
                  <a:pt x="3400569" y="5328727"/>
                  <a:pt x="3401482" y="5328580"/>
                </a:cubicBezTo>
                <a:cubicBezTo>
                  <a:pt x="3402395" y="5328433"/>
                  <a:pt x="3403559" y="5328359"/>
                  <a:pt x="3404972" y="5328359"/>
                </a:cubicBezTo>
                <a:close/>
                <a:moveTo>
                  <a:pt x="3446760" y="5328005"/>
                </a:moveTo>
                <a:cubicBezTo>
                  <a:pt x="3448233" y="5328005"/>
                  <a:pt x="3449441" y="5328065"/>
                  <a:pt x="3450383" y="5328182"/>
                </a:cubicBezTo>
                <a:cubicBezTo>
                  <a:pt x="3451326" y="5328300"/>
                  <a:pt x="3452062" y="5328477"/>
                  <a:pt x="3452593" y="5328712"/>
                </a:cubicBezTo>
                <a:cubicBezTo>
                  <a:pt x="3453123" y="5328948"/>
                  <a:pt x="3453506" y="5329242"/>
                  <a:pt x="3453741" y="5329596"/>
                </a:cubicBezTo>
                <a:cubicBezTo>
                  <a:pt x="3453977" y="5329949"/>
                  <a:pt x="3454095" y="5330362"/>
                  <a:pt x="3454095" y="5330833"/>
                </a:cubicBezTo>
                <a:lnTo>
                  <a:pt x="3454095" y="5448891"/>
                </a:lnTo>
                <a:cubicBezTo>
                  <a:pt x="3454095" y="5449362"/>
                  <a:pt x="3453977" y="5449760"/>
                  <a:pt x="3453741" y="5450084"/>
                </a:cubicBezTo>
                <a:cubicBezTo>
                  <a:pt x="3453506" y="5450408"/>
                  <a:pt x="3453123" y="5450688"/>
                  <a:pt x="3452593" y="5450923"/>
                </a:cubicBezTo>
                <a:cubicBezTo>
                  <a:pt x="3452062" y="5451159"/>
                  <a:pt x="3451326" y="5451336"/>
                  <a:pt x="3450383" y="5451454"/>
                </a:cubicBezTo>
                <a:cubicBezTo>
                  <a:pt x="3449441" y="5451572"/>
                  <a:pt x="3448233" y="5451630"/>
                  <a:pt x="3446760" y="5451630"/>
                </a:cubicBezTo>
                <a:cubicBezTo>
                  <a:pt x="3445346" y="5451630"/>
                  <a:pt x="3444168" y="5451572"/>
                  <a:pt x="3443226" y="5451454"/>
                </a:cubicBezTo>
                <a:cubicBezTo>
                  <a:pt x="3442283" y="5451336"/>
                  <a:pt x="3441532" y="5451159"/>
                  <a:pt x="3440972" y="5450923"/>
                </a:cubicBezTo>
                <a:cubicBezTo>
                  <a:pt x="3440412" y="5450688"/>
                  <a:pt x="3440030" y="5450408"/>
                  <a:pt x="3439824" y="5450084"/>
                </a:cubicBezTo>
                <a:cubicBezTo>
                  <a:pt x="3439617" y="5449760"/>
                  <a:pt x="3439514" y="5449362"/>
                  <a:pt x="3439514" y="5448891"/>
                </a:cubicBezTo>
                <a:lnTo>
                  <a:pt x="3439514" y="5330833"/>
                </a:lnTo>
                <a:cubicBezTo>
                  <a:pt x="3439514" y="5330362"/>
                  <a:pt x="3439617" y="5329949"/>
                  <a:pt x="3439824" y="5329596"/>
                </a:cubicBezTo>
                <a:cubicBezTo>
                  <a:pt x="3440030" y="5329242"/>
                  <a:pt x="3440412" y="5328948"/>
                  <a:pt x="3440972" y="5328712"/>
                </a:cubicBezTo>
                <a:cubicBezTo>
                  <a:pt x="3441532" y="5328477"/>
                  <a:pt x="3442283" y="5328300"/>
                  <a:pt x="3443226" y="5328182"/>
                </a:cubicBezTo>
                <a:cubicBezTo>
                  <a:pt x="3444168" y="5328065"/>
                  <a:pt x="3445346" y="5328005"/>
                  <a:pt x="3446760" y="5328005"/>
                </a:cubicBezTo>
                <a:close/>
                <a:moveTo>
                  <a:pt x="2770486" y="5328005"/>
                </a:moveTo>
                <a:cubicBezTo>
                  <a:pt x="2771958" y="5328005"/>
                  <a:pt x="2773166" y="5328065"/>
                  <a:pt x="2774108" y="5328182"/>
                </a:cubicBezTo>
                <a:cubicBezTo>
                  <a:pt x="2775051" y="5328300"/>
                  <a:pt x="2775788" y="5328477"/>
                  <a:pt x="2776318" y="5328712"/>
                </a:cubicBezTo>
                <a:cubicBezTo>
                  <a:pt x="2776848" y="5328948"/>
                  <a:pt x="2777231" y="5329242"/>
                  <a:pt x="2777467" y="5329596"/>
                </a:cubicBezTo>
                <a:cubicBezTo>
                  <a:pt x="2777702" y="5329949"/>
                  <a:pt x="2777820" y="5330362"/>
                  <a:pt x="2777820" y="5330833"/>
                </a:cubicBezTo>
                <a:lnTo>
                  <a:pt x="2777820" y="5448891"/>
                </a:lnTo>
                <a:cubicBezTo>
                  <a:pt x="2777820" y="5449362"/>
                  <a:pt x="2777702" y="5449760"/>
                  <a:pt x="2777467" y="5450084"/>
                </a:cubicBezTo>
                <a:cubicBezTo>
                  <a:pt x="2777231" y="5450408"/>
                  <a:pt x="2776848" y="5450688"/>
                  <a:pt x="2776318" y="5450923"/>
                </a:cubicBezTo>
                <a:cubicBezTo>
                  <a:pt x="2775788" y="5451159"/>
                  <a:pt x="2775051" y="5451336"/>
                  <a:pt x="2774108" y="5451454"/>
                </a:cubicBezTo>
                <a:cubicBezTo>
                  <a:pt x="2773166" y="5451572"/>
                  <a:pt x="2771958" y="5451630"/>
                  <a:pt x="2770486" y="5451630"/>
                </a:cubicBezTo>
                <a:cubicBezTo>
                  <a:pt x="2769072" y="5451630"/>
                  <a:pt x="2767894" y="5451572"/>
                  <a:pt x="2766951" y="5451454"/>
                </a:cubicBezTo>
                <a:cubicBezTo>
                  <a:pt x="2766008" y="5451336"/>
                  <a:pt x="2765257" y="5451159"/>
                  <a:pt x="2764697" y="5450923"/>
                </a:cubicBezTo>
                <a:cubicBezTo>
                  <a:pt x="2764138" y="5450688"/>
                  <a:pt x="2763755" y="5450408"/>
                  <a:pt x="2763549" y="5450084"/>
                </a:cubicBezTo>
                <a:cubicBezTo>
                  <a:pt x="2763343" y="5449760"/>
                  <a:pt x="2763239" y="5449362"/>
                  <a:pt x="2763239" y="5448891"/>
                </a:cubicBezTo>
                <a:lnTo>
                  <a:pt x="2763239" y="5330833"/>
                </a:lnTo>
                <a:cubicBezTo>
                  <a:pt x="2763239" y="5330362"/>
                  <a:pt x="2763343" y="5329949"/>
                  <a:pt x="2763549" y="5329596"/>
                </a:cubicBezTo>
                <a:cubicBezTo>
                  <a:pt x="2763755" y="5329242"/>
                  <a:pt x="2764138" y="5328948"/>
                  <a:pt x="2764697" y="5328712"/>
                </a:cubicBezTo>
                <a:cubicBezTo>
                  <a:pt x="2765257" y="5328477"/>
                  <a:pt x="2766008" y="5328300"/>
                  <a:pt x="2766951" y="5328182"/>
                </a:cubicBezTo>
                <a:cubicBezTo>
                  <a:pt x="2767894" y="5328065"/>
                  <a:pt x="2769072" y="5328005"/>
                  <a:pt x="2770486" y="5328005"/>
                </a:cubicBezTo>
                <a:close/>
                <a:moveTo>
                  <a:pt x="960736" y="5328005"/>
                </a:moveTo>
                <a:cubicBezTo>
                  <a:pt x="962209" y="5328005"/>
                  <a:pt x="963416" y="5328065"/>
                  <a:pt x="964359" y="5328182"/>
                </a:cubicBezTo>
                <a:cubicBezTo>
                  <a:pt x="965301" y="5328300"/>
                  <a:pt x="966038" y="5328477"/>
                  <a:pt x="966568" y="5328712"/>
                </a:cubicBezTo>
                <a:cubicBezTo>
                  <a:pt x="967098" y="5328948"/>
                  <a:pt x="967481" y="5329242"/>
                  <a:pt x="967717" y="5329596"/>
                </a:cubicBezTo>
                <a:cubicBezTo>
                  <a:pt x="967952" y="5329949"/>
                  <a:pt x="968070" y="5330362"/>
                  <a:pt x="968070" y="5330833"/>
                </a:cubicBezTo>
                <a:lnTo>
                  <a:pt x="968070" y="5378463"/>
                </a:lnTo>
                <a:cubicBezTo>
                  <a:pt x="972253" y="5374044"/>
                  <a:pt x="976465" y="5370760"/>
                  <a:pt x="980707" y="5368610"/>
                </a:cubicBezTo>
                <a:cubicBezTo>
                  <a:pt x="984948" y="5366460"/>
                  <a:pt x="989219" y="5365384"/>
                  <a:pt x="993520" y="5365384"/>
                </a:cubicBezTo>
                <a:cubicBezTo>
                  <a:pt x="998822" y="5365384"/>
                  <a:pt x="1003284" y="5366283"/>
                  <a:pt x="1006907" y="5368080"/>
                </a:cubicBezTo>
                <a:cubicBezTo>
                  <a:pt x="1010531" y="5369877"/>
                  <a:pt x="1013461" y="5372277"/>
                  <a:pt x="1015700" y="5375282"/>
                </a:cubicBezTo>
                <a:cubicBezTo>
                  <a:pt x="1017939" y="5378286"/>
                  <a:pt x="1019544" y="5381806"/>
                  <a:pt x="1020516" y="5385841"/>
                </a:cubicBezTo>
                <a:cubicBezTo>
                  <a:pt x="1021488" y="5389877"/>
                  <a:pt x="1021974" y="5394752"/>
                  <a:pt x="1021974" y="5400466"/>
                </a:cubicBezTo>
                <a:lnTo>
                  <a:pt x="1021974" y="5448891"/>
                </a:lnTo>
                <a:cubicBezTo>
                  <a:pt x="1021974" y="5449362"/>
                  <a:pt x="1021856" y="5449760"/>
                  <a:pt x="1021620" y="5450084"/>
                </a:cubicBezTo>
                <a:cubicBezTo>
                  <a:pt x="1021385" y="5450408"/>
                  <a:pt x="1021002" y="5450688"/>
                  <a:pt x="1020472" y="5450923"/>
                </a:cubicBezTo>
                <a:cubicBezTo>
                  <a:pt x="1019941" y="5451159"/>
                  <a:pt x="1019205" y="5451336"/>
                  <a:pt x="1018263" y="5451454"/>
                </a:cubicBezTo>
                <a:cubicBezTo>
                  <a:pt x="1017320" y="5451572"/>
                  <a:pt x="1016142" y="5451630"/>
                  <a:pt x="1014728" y="5451630"/>
                </a:cubicBezTo>
                <a:cubicBezTo>
                  <a:pt x="1013255" y="5451630"/>
                  <a:pt x="1012047" y="5451572"/>
                  <a:pt x="1011105" y="5451454"/>
                </a:cubicBezTo>
                <a:cubicBezTo>
                  <a:pt x="1010162" y="5451336"/>
                  <a:pt x="1009426" y="5451159"/>
                  <a:pt x="1008896" y="5450923"/>
                </a:cubicBezTo>
                <a:cubicBezTo>
                  <a:pt x="1008366" y="5450688"/>
                  <a:pt x="1007982" y="5450408"/>
                  <a:pt x="1007747" y="5450084"/>
                </a:cubicBezTo>
                <a:cubicBezTo>
                  <a:pt x="1007511" y="5449760"/>
                  <a:pt x="1007393" y="5449362"/>
                  <a:pt x="1007393" y="5448891"/>
                </a:cubicBezTo>
                <a:lnTo>
                  <a:pt x="1007393" y="5402322"/>
                </a:lnTo>
                <a:cubicBezTo>
                  <a:pt x="1007393" y="5397786"/>
                  <a:pt x="1007040" y="5394133"/>
                  <a:pt x="1006333" y="5391364"/>
                </a:cubicBezTo>
                <a:cubicBezTo>
                  <a:pt x="1005626" y="5388596"/>
                  <a:pt x="1004595" y="5386210"/>
                  <a:pt x="1003240" y="5384207"/>
                </a:cubicBezTo>
                <a:cubicBezTo>
                  <a:pt x="1001885" y="5382204"/>
                  <a:pt x="1000133" y="5380672"/>
                  <a:pt x="997982" y="5379611"/>
                </a:cubicBezTo>
                <a:cubicBezTo>
                  <a:pt x="995832" y="5378551"/>
                  <a:pt x="993343" y="5378021"/>
                  <a:pt x="990515" y="5378021"/>
                </a:cubicBezTo>
                <a:cubicBezTo>
                  <a:pt x="986863" y="5378021"/>
                  <a:pt x="983210" y="5379317"/>
                  <a:pt x="979558" y="5381909"/>
                </a:cubicBezTo>
                <a:cubicBezTo>
                  <a:pt x="975905" y="5384501"/>
                  <a:pt x="972076" y="5388301"/>
                  <a:pt x="968070" y="5393308"/>
                </a:cubicBezTo>
                <a:lnTo>
                  <a:pt x="968070" y="5448891"/>
                </a:lnTo>
                <a:cubicBezTo>
                  <a:pt x="968070" y="5449362"/>
                  <a:pt x="967952" y="5449760"/>
                  <a:pt x="967717" y="5450084"/>
                </a:cubicBezTo>
                <a:cubicBezTo>
                  <a:pt x="967481" y="5450408"/>
                  <a:pt x="967098" y="5450688"/>
                  <a:pt x="966568" y="5450923"/>
                </a:cubicBezTo>
                <a:cubicBezTo>
                  <a:pt x="966038" y="5451159"/>
                  <a:pt x="965301" y="5451336"/>
                  <a:pt x="964359" y="5451454"/>
                </a:cubicBezTo>
                <a:cubicBezTo>
                  <a:pt x="963416" y="5451572"/>
                  <a:pt x="962209" y="5451630"/>
                  <a:pt x="960736" y="5451630"/>
                </a:cubicBezTo>
                <a:cubicBezTo>
                  <a:pt x="959322" y="5451630"/>
                  <a:pt x="958144" y="5451572"/>
                  <a:pt x="957201" y="5451454"/>
                </a:cubicBezTo>
                <a:cubicBezTo>
                  <a:pt x="956259" y="5451336"/>
                  <a:pt x="955508" y="5451159"/>
                  <a:pt x="954948" y="5450923"/>
                </a:cubicBezTo>
                <a:cubicBezTo>
                  <a:pt x="954388" y="5450688"/>
                  <a:pt x="954005" y="5450408"/>
                  <a:pt x="953799" y="5450084"/>
                </a:cubicBezTo>
                <a:cubicBezTo>
                  <a:pt x="953593" y="5449760"/>
                  <a:pt x="953490" y="5449362"/>
                  <a:pt x="953490" y="5448891"/>
                </a:cubicBezTo>
                <a:lnTo>
                  <a:pt x="953490" y="5330833"/>
                </a:lnTo>
                <a:cubicBezTo>
                  <a:pt x="953490" y="5330362"/>
                  <a:pt x="953593" y="5329949"/>
                  <a:pt x="953799" y="5329596"/>
                </a:cubicBezTo>
                <a:cubicBezTo>
                  <a:pt x="954005" y="5329242"/>
                  <a:pt x="954388" y="5328948"/>
                  <a:pt x="954948" y="5328712"/>
                </a:cubicBezTo>
                <a:cubicBezTo>
                  <a:pt x="955508" y="5328477"/>
                  <a:pt x="956259" y="5328300"/>
                  <a:pt x="957201" y="5328182"/>
                </a:cubicBezTo>
                <a:cubicBezTo>
                  <a:pt x="958144" y="5328065"/>
                  <a:pt x="959322" y="5328005"/>
                  <a:pt x="960736" y="5328005"/>
                </a:cubicBezTo>
                <a:close/>
                <a:moveTo>
                  <a:pt x="2886697" y="5327652"/>
                </a:moveTo>
                <a:cubicBezTo>
                  <a:pt x="2888111" y="5327652"/>
                  <a:pt x="2889304" y="5327711"/>
                  <a:pt x="2890276" y="5327829"/>
                </a:cubicBezTo>
                <a:cubicBezTo>
                  <a:pt x="2891248" y="5327947"/>
                  <a:pt x="2892028" y="5328123"/>
                  <a:pt x="2892617" y="5328359"/>
                </a:cubicBezTo>
                <a:cubicBezTo>
                  <a:pt x="2893207" y="5328595"/>
                  <a:pt x="2893634" y="5328889"/>
                  <a:pt x="2893899" y="5329242"/>
                </a:cubicBezTo>
                <a:cubicBezTo>
                  <a:pt x="2894164" y="5329596"/>
                  <a:pt x="2894267" y="5330009"/>
                  <a:pt x="2894208" y="5330480"/>
                </a:cubicBezTo>
                <a:lnTo>
                  <a:pt x="2892264" y="5371393"/>
                </a:lnTo>
                <a:cubicBezTo>
                  <a:pt x="2892264" y="5371865"/>
                  <a:pt x="2892176" y="5372277"/>
                  <a:pt x="2891999" y="5372631"/>
                </a:cubicBezTo>
                <a:cubicBezTo>
                  <a:pt x="2891822" y="5372984"/>
                  <a:pt x="2891498" y="5373279"/>
                  <a:pt x="2891027" y="5373514"/>
                </a:cubicBezTo>
                <a:cubicBezTo>
                  <a:pt x="2890556" y="5373750"/>
                  <a:pt x="2889981" y="5373927"/>
                  <a:pt x="2889304" y="5374044"/>
                </a:cubicBezTo>
                <a:cubicBezTo>
                  <a:pt x="2888626" y="5374162"/>
                  <a:pt x="2887758" y="5374221"/>
                  <a:pt x="2886697" y="5374221"/>
                </a:cubicBezTo>
                <a:cubicBezTo>
                  <a:pt x="2885637" y="5374221"/>
                  <a:pt x="2884753" y="5374162"/>
                  <a:pt x="2884046" y="5374044"/>
                </a:cubicBezTo>
                <a:cubicBezTo>
                  <a:pt x="2883339" y="5373927"/>
                  <a:pt x="2882765" y="5373750"/>
                  <a:pt x="2882323" y="5373514"/>
                </a:cubicBezTo>
                <a:cubicBezTo>
                  <a:pt x="2881881" y="5373279"/>
                  <a:pt x="2881572" y="5372984"/>
                  <a:pt x="2881395" y="5372631"/>
                </a:cubicBezTo>
                <a:cubicBezTo>
                  <a:pt x="2881218" y="5372277"/>
                  <a:pt x="2881130" y="5371865"/>
                  <a:pt x="2881130" y="5371393"/>
                </a:cubicBezTo>
                <a:lnTo>
                  <a:pt x="2879098" y="5330480"/>
                </a:lnTo>
                <a:cubicBezTo>
                  <a:pt x="2879098" y="5330009"/>
                  <a:pt x="2879245" y="5329596"/>
                  <a:pt x="2879539" y="5329242"/>
                </a:cubicBezTo>
                <a:cubicBezTo>
                  <a:pt x="2879834" y="5328889"/>
                  <a:pt x="2880276" y="5328595"/>
                  <a:pt x="2880865" y="5328359"/>
                </a:cubicBezTo>
                <a:cubicBezTo>
                  <a:pt x="2881454" y="5328123"/>
                  <a:pt x="2882234" y="5327947"/>
                  <a:pt x="2883206" y="5327829"/>
                </a:cubicBezTo>
                <a:cubicBezTo>
                  <a:pt x="2884178" y="5327711"/>
                  <a:pt x="2885342" y="5327652"/>
                  <a:pt x="2886697" y="5327652"/>
                </a:cubicBezTo>
                <a:close/>
                <a:moveTo>
                  <a:pt x="2855327" y="5327652"/>
                </a:moveTo>
                <a:cubicBezTo>
                  <a:pt x="2858155" y="5327652"/>
                  <a:pt x="2860128" y="5327888"/>
                  <a:pt x="2861248" y="5328359"/>
                </a:cubicBezTo>
                <a:cubicBezTo>
                  <a:pt x="2862367" y="5328830"/>
                  <a:pt x="2862926" y="5329537"/>
                  <a:pt x="2862926" y="5330480"/>
                </a:cubicBezTo>
                <a:lnTo>
                  <a:pt x="2860894" y="5371393"/>
                </a:lnTo>
                <a:cubicBezTo>
                  <a:pt x="2860894" y="5371865"/>
                  <a:pt x="2860806" y="5372277"/>
                  <a:pt x="2860629" y="5372631"/>
                </a:cubicBezTo>
                <a:cubicBezTo>
                  <a:pt x="2860452" y="5372984"/>
                  <a:pt x="2860128" y="5373279"/>
                  <a:pt x="2859657" y="5373514"/>
                </a:cubicBezTo>
                <a:cubicBezTo>
                  <a:pt x="2859185" y="5373750"/>
                  <a:pt x="2858611" y="5373927"/>
                  <a:pt x="2857934" y="5374044"/>
                </a:cubicBezTo>
                <a:cubicBezTo>
                  <a:pt x="2857256" y="5374162"/>
                  <a:pt x="2856387" y="5374221"/>
                  <a:pt x="2855327" y="5374221"/>
                </a:cubicBezTo>
                <a:cubicBezTo>
                  <a:pt x="2854266" y="5374221"/>
                  <a:pt x="2853383" y="5374162"/>
                  <a:pt x="2852676" y="5374044"/>
                </a:cubicBezTo>
                <a:cubicBezTo>
                  <a:pt x="2851969" y="5373927"/>
                  <a:pt x="2851395" y="5373750"/>
                  <a:pt x="2850953" y="5373514"/>
                </a:cubicBezTo>
                <a:cubicBezTo>
                  <a:pt x="2850511" y="5373279"/>
                  <a:pt x="2850202" y="5372984"/>
                  <a:pt x="2850025" y="5372631"/>
                </a:cubicBezTo>
                <a:cubicBezTo>
                  <a:pt x="2849848" y="5372277"/>
                  <a:pt x="2849760" y="5371865"/>
                  <a:pt x="2849760" y="5371393"/>
                </a:cubicBezTo>
                <a:lnTo>
                  <a:pt x="2847727" y="5330480"/>
                </a:lnTo>
                <a:cubicBezTo>
                  <a:pt x="2847727" y="5330009"/>
                  <a:pt x="2847875" y="5329596"/>
                  <a:pt x="2848169" y="5329242"/>
                </a:cubicBezTo>
                <a:cubicBezTo>
                  <a:pt x="2848463" y="5328889"/>
                  <a:pt x="2848905" y="5328595"/>
                  <a:pt x="2849495" y="5328359"/>
                </a:cubicBezTo>
                <a:cubicBezTo>
                  <a:pt x="2850084" y="5328123"/>
                  <a:pt x="2850864" y="5327947"/>
                  <a:pt x="2851836" y="5327829"/>
                </a:cubicBezTo>
                <a:cubicBezTo>
                  <a:pt x="2852808" y="5327711"/>
                  <a:pt x="2853972" y="5327652"/>
                  <a:pt x="2855327" y="5327652"/>
                </a:cubicBezTo>
                <a:close/>
                <a:moveTo>
                  <a:pt x="829297" y="5327652"/>
                </a:moveTo>
                <a:cubicBezTo>
                  <a:pt x="830711" y="5327652"/>
                  <a:pt x="831904" y="5327711"/>
                  <a:pt x="832876" y="5327829"/>
                </a:cubicBezTo>
                <a:cubicBezTo>
                  <a:pt x="833848" y="5327947"/>
                  <a:pt x="834629" y="5328123"/>
                  <a:pt x="835218" y="5328359"/>
                </a:cubicBezTo>
                <a:cubicBezTo>
                  <a:pt x="835807" y="5328595"/>
                  <a:pt x="836234" y="5328889"/>
                  <a:pt x="836499" y="5329242"/>
                </a:cubicBezTo>
                <a:cubicBezTo>
                  <a:pt x="836764" y="5329596"/>
                  <a:pt x="836867" y="5330009"/>
                  <a:pt x="836809" y="5330480"/>
                </a:cubicBezTo>
                <a:lnTo>
                  <a:pt x="834864" y="5371393"/>
                </a:lnTo>
                <a:cubicBezTo>
                  <a:pt x="834864" y="5371865"/>
                  <a:pt x="834776" y="5372277"/>
                  <a:pt x="834599" y="5372631"/>
                </a:cubicBezTo>
                <a:cubicBezTo>
                  <a:pt x="834423" y="5372984"/>
                  <a:pt x="834099" y="5373279"/>
                  <a:pt x="833627" y="5373514"/>
                </a:cubicBezTo>
                <a:cubicBezTo>
                  <a:pt x="833156" y="5373750"/>
                  <a:pt x="832582" y="5373927"/>
                  <a:pt x="831904" y="5374044"/>
                </a:cubicBezTo>
                <a:cubicBezTo>
                  <a:pt x="831227" y="5374162"/>
                  <a:pt x="830358" y="5374221"/>
                  <a:pt x="829297" y="5374221"/>
                </a:cubicBezTo>
                <a:cubicBezTo>
                  <a:pt x="828237" y="5374221"/>
                  <a:pt x="827353" y="5374162"/>
                  <a:pt x="826646" y="5374044"/>
                </a:cubicBezTo>
                <a:cubicBezTo>
                  <a:pt x="825939" y="5373927"/>
                  <a:pt x="825365" y="5373750"/>
                  <a:pt x="824923" y="5373514"/>
                </a:cubicBezTo>
                <a:cubicBezTo>
                  <a:pt x="824481" y="5373279"/>
                  <a:pt x="824172" y="5372984"/>
                  <a:pt x="823995" y="5372631"/>
                </a:cubicBezTo>
                <a:cubicBezTo>
                  <a:pt x="823818" y="5372277"/>
                  <a:pt x="823730" y="5371865"/>
                  <a:pt x="823730" y="5371393"/>
                </a:cubicBezTo>
                <a:lnTo>
                  <a:pt x="821698" y="5330480"/>
                </a:lnTo>
                <a:cubicBezTo>
                  <a:pt x="821698" y="5330009"/>
                  <a:pt x="821845" y="5329596"/>
                  <a:pt x="822140" y="5329242"/>
                </a:cubicBezTo>
                <a:cubicBezTo>
                  <a:pt x="822434" y="5328889"/>
                  <a:pt x="822876" y="5328595"/>
                  <a:pt x="823465" y="5328359"/>
                </a:cubicBezTo>
                <a:cubicBezTo>
                  <a:pt x="824054" y="5328123"/>
                  <a:pt x="824835" y="5327947"/>
                  <a:pt x="825807" y="5327829"/>
                </a:cubicBezTo>
                <a:cubicBezTo>
                  <a:pt x="826779" y="5327711"/>
                  <a:pt x="827942" y="5327652"/>
                  <a:pt x="829297" y="5327652"/>
                </a:cubicBezTo>
                <a:close/>
                <a:moveTo>
                  <a:pt x="797927" y="5327652"/>
                </a:moveTo>
                <a:cubicBezTo>
                  <a:pt x="800755" y="5327652"/>
                  <a:pt x="802728" y="5327888"/>
                  <a:pt x="803848" y="5328359"/>
                </a:cubicBezTo>
                <a:cubicBezTo>
                  <a:pt x="804967" y="5328830"/>
                  <a:pt x="805527" y="5329537"/>
                  <a:pt x="805527" y="5330480"/>
                </a:cubicBezTo>
                <a:lnTo>
                  <a:pt x="803494" y="5371393"/>
                </a:lnTo>
                <a:cubicBezTo>
                  <a:pt x="803494" y="5371865"/>
                  <a:pt x="803406" y="5372277"/>
                  <a:pt x="803229" y="5372631"/>
                </a:cubicBezTo>
                <a:cubicBezTo>
                  <a:pt x="803052" y="5372984"/>
                  <a:pt x="802728" y="5373279"/>
                  <a:pt x="802257" y="5373514"/>
                </a:cubicBezTo>
                <a:cubicBezTo>
                  <a:pt x="801786" y="5373750"/>
                  <a:pt x="801211" y="5373927"/>
                  <a:pt x="800534" y="5374044"/>
                </a:cubicBezTo>
                <a:cubicBezTo>
                  <a:pt x="799856" y="5374162"/>
                  <a:pt x="798988" y="5374221"/>
                  <a:pt x="797927" y="5374221"/>
                </a:cubicBezTo>
                <a:cubicBezTo>
                  <a:pt x="796867" y="5374221"/>
                  <a:pt x="795983" y="5374162"/>
                  <a:pt x="795276" y="5374044"/>
                </a:cubicBezTo>
                <a:cubicBezTo>
                  <a:pt x="794569" y="5373927"/>
                  <a:pt x="793995" y="5373750"/>
                  <a:pt x="793553" y="5373514"/>
                </a:cubicBezTo>
                <a:cubicBezTo>
                  <a:pt x="793111" y="5373279"/>
                  <a:pt x="792802" y="5372984"/>
                  <a:pt x="792625" y="5372631"/>
                </a:cubicBezTo>
                <a:cubicBezTo>
                  <a:pt x="792448" y="5372277"/>
                  <a:pt x="792360" y="5371865"/>
                  <a:pt x="792360" y="5371393"/>
                </a:cubicBezTo>
                <a:lnTo>
                  <a:pt x="790328" y="5330480"/>
                </a:lnTo>
                <a:cubicBezTo>
                  <a:pt x="790328" y="5330009"/>
                  <a:pt x="790475" y="5329596"/>
                  <a:pt x="790769" y="5329242"/>
                </a:cubicBezTo>
                <a:cubicBezTo>
                  <a:pt x="791064" y="5328889"/>
                  <a:pt x="791506" y="5328595"/>
                  <a:pt x="792095" y="5328359"/>
                </a:cubicBezTo>
                <a:cubicBezTo>
                  <a:pt x="792684" y="5328123"/>
                  <a:pt x="793465" y="5327947"/>
                  <a:pt x="794436" y="5327829"/>
                </a:cubicBezTo>
                <a:cubicBezTo>
                  <a:pt x="795409" y="5327711"/>
                  <a:pt x="796572" y="5327652"/>
                  <a:pt x="797927" y="5327652"/>
                </a:cubicBezTo>
                <a:close/>
                <a:moveTo>
                  <a:pt x="414115" y="5167234"/>
                </a:moveTo>
                <a:cubicBezTo>
                  <a:pt x="410499" y="5167234"/>
                  <a:pt x="407328" y="5167912"/>
                  <a:pt x="404602" y="5169266"/>
                </a:cubicBezTo>
                <a:cubicBezTo>
                  <a:pt x="401875" y="5170621"/>
                  <a:pt x="399593" y="5172418"/>
                  <a:pt x="397756" y="5174657"/>
                </a:cubicBezTo>
                <a:cubicBezTo>
                  <a:pt x="395918" y="5176895"/>
                  <a:pt x="394495" y="5179502"/>
                  <a:pt x="393488" y="5182477"/>
                </a:cubicBezTo>
                <a:cubicBezTo>
                  <a:pt x="392480" y="5185452"/>
                  <a:pt x="391917" y="5188560"/>
                  <a:pt x="391798" y="5191800"/>
                </a:cubicBezTo>
                <a:lnTo>
                  <a:pt x="435186" y="5191800"/>
                </a:lnTo>
                <a:cubicBezTo>
                  <a:pt x="435363" y="5184141"/>
                  <a:pt x="433659" y="5178132"/>
                  <a:pt x="430074" y="5173773"/>
                </a:cubicBezTo>
                <a:cubicBezTo>
                  <a:pt x="426488" y="5169414"/>
                  <a:pt x="421169" y="5167234"/>
                  <a:pt x="414115" y="5167234"/>
                </a:cubicBezTo>
                <a:close/>
                <a:moveTo>
                  <a:pt x="214090" y="5167234"/>
                </a:moveTo>
                <a:cubicBezTo>
                  <a:pt x="210474" y="5167234"/>
                  <a:pt x="207303" y="5167912"/>
                  <a:pt x="204577" y="5169266"/>
                </a:cubicBezTo>
                <a:cubicBezTo>
                  <a:pt x="201851" y="5170621"/>
                  <a:pt x="199568" y="5172418"/>
                  <a:pt x="197731" y="5174657"/>
                </a:cubicBezTo>
                <a:cubicBezTo>
                  <a:pt x="195893" y="5176895"/>
                  <a:pt x="194470" y="5179502"/>
                  <a:pt x="193463" y="5182477"/>
                </a:cubicBezTo>
                <a:cubicBezTo>
                  <a:pt x="192455" y="5185452"/>
                  <a:pt x="191892" y="5188560"/>
                  <a:pt x="191773" y="5191800"/>
                </a:cubicBezTo>
                <a:lnTo>
                  <a:pt x="235162" y="5191800"/>
                </a:lnTo>
                <a:cubicBezTo>
                  <a:pt x="235338" y="5184141"/>
                  <a:pt x="233634" y="5178132"/>
                  <a:pt x="230049" y="5173773"/>
                </a:cubicBezTo>
                <a:cubicBezTo>
                  <a:pt x="226463" y="5169414"/>
                  <a:pt x="221144" y="5167234"/>
                  <a:pt x="214090" y="5167234"/>
                </a:cubicBezTo>
                <a:close/>
                <a:moveTo>
                  <a:pt x="414862" y="5155834"/>
                </a:moveTo>
                <a:cubicBezTo>
                  <a:pt x="421107" y="5155834"/>
                  <a:pt x="426423" y="5156836"/>
                  <a:pt x="430812" y="5158839"/>
                </a:cubicBezTo>
                <a:cubicBezTo>
                  <a:pt x="435201" y="5160842"/>
                  <a:pt x="438810" y="5163537"/>
                  <a:pt x="441637" y="5166924"/>
                </a:cubicBezTo>
                <a:cubicBezTo>
                  <a:pt x="444465" y="5170312"/>
                  <a:pt x="446542" y="5174289"/>
                  <a:pt x="447867" y="5178854"/>
                </a:cubicBezTo>
                <a:cubicBezTo>
                  <a:pt x="449193" y="5183420"/>
                  <a:pt x="449855" y="5188295"/>
                  <a:pt x="449855" y="5193479"/>
                </a:cubicBezTo>
                <a:lnTo>
                  <a:pt x="449855" y="5196130"/>
                </a:lnTo>
                <a:cubicBezTo>
                  <a:pt x="449855" y="5198427"/>
                  <a:pt x="449278" y="5200062"/>
                  <a:pt x="448125" y="5201034"/>
                </a:cubicBezTo>
                <a:cubicBezTo>
                  <a:pt x="446971" y="5202006"/>
                  <a:pt x="445654" y="5202492"/>
                  <a:pt x="444174" y="5202492"/>
                </a:cubicBezTo>
                <a:lnTo>
                  <a:pt x="391798" y="5202492"/>
                </a:lnTo>
                <a:cubicBezTo>
                  <a:pt x="391798" y="5206910"/>
                  <a:pt x="392242" y="5210887"/>
                  <a:pt x="393130" y="5214422"/>
                </a:cubicBezTo>
                <a:cubicBezTo>
                  <a:pt x="394018" y="5217956"/>
                  <a:pt x="395498" y="5220990"/>
                  <a:pt x="397570" y="5223523"/>
                </a:cubicBezTo>
                <a:cubicBezTo>
                  <a:pt x="399642" y="5226057"/>
                  <a:pt x="402335" y="5228001"/>
                  <a:pt x="405651" y="5229356"/>
                </a:cubicBezTo>
                <a:cubicBezTo>
                  <a:pt x="408966" y="5230711"/>
                  <a:pt x="413021" y="5231388"/>
                  <a:pt x="417815" y="5231388"/>
                </a:cubicBezTo>
                <a:cubicBezTo>
                  <a:pt x="421604" y="5231388"/>
                  <a:pt x="424978" y="5231079"/>
                  <a:pt x="427938" y="5230460"/>
                </a:cubicBezTo>
                <a:cubicBezTo>
                  <a:pt x="430898" y="5229842"/>
                  <a:pt x="433458" y="5229150"/>
                  <a:pt x="435619" y="5228383"/>
                </a:cubicBezTo>
                <a:cubicBezTo>
                  <a:pt x="437780" y="5227618"/>
                  <a:pt x="439556" y="5226925"/>
                  <a:pt x="440948" y="5226307"/>
                </a:cubicBezTo>
                <a:cubicBezTo>
                  <a:pt x="442339" y="5225688"/>
                  <a:pt x="443390" y="5225379"/>
                  <a:pt x="444100" y="5225379"/>
                </a:cubicBezTo>
                <a:cubicBezTo>
                  <a:pt x="444515" y="5225379"/>
                  <a:pt x="444885" y="5225483"/>
                  <a:pt x="445210" y="5225688"/>
                </a:cubicBezTo>
                <a:cubicBezTo>
                  <a:pt x="445535" y="5225895"/>
                  <a:pt x="445787" y="5226204"/>
                  <a:pt x="445964" y="5226616"/>
                </a:cubicBezTo>
                <a:cubicBezTo>
                  <a:pt x="446142" y="5227029"/>
                  <a:pt x="446275" y="5227603"/>
                  <a:pt x="446364" y="5228339"/>
                </a:cubicBezTo>
                <a:cubicBezTo>
                  <a:pt x="446453" y="5229076"/>
                  <a:pt x="446497" y="5229974"/>
                  <a:pt x="446497" y="5231034"/>
                </a:cubicBezTo>
                <a:cubicBezTo>
                  <a:pt x="446497" y="5231801"/>
                  <a:pt x="446468" y="5232463"/>
                  <a:pt x="446409" y="5233023"/>
                </a:cubicBezTo>
                <a:cubicBezTo>
                  <a:pt x="446350" y="5233583"/>
                  <a:pt x="446276" y="5234083"/>
                  <a:pt x="446188" y="5234525"/>
                </a:cubicBezTo>
                <a:cubicBezTo>
                  <a:pt x="446100" y="5234967"/>
                  <a:pt x="445953" y="5235364"/>
                  <a:pt x="445746" y="5235718"/>
                </a:cubicBezTo>
                <a:cubicBezTo>
                  <a:pt x="445540" y="5236071"/>
                  <a:pt x="445275" y="5236410"/>
                  <a:pt x="444951" y="5236734"/>
                </a:cubicBezTo>
                <a:cubicBezTo>
                  <a:pt x="444627" y="5237059"/>
                  <a:pt x="443670" y="5237589"/>
                  <a:pt x="442079" y="5238325"/>
                </a:cubicBezTo>
                <a:cubicBezTo>
                  <a:pt x="440489" y="5239061"/>
                  <a:pt x="438427" y="5239783"/>
                  <a:pt x="435893" y="5240490"/>
                </a:cubicBezTo>
                <a:cubicBezTo>
                  <a:pt x="433360" y="5241197"/>
                  <a:pt x="430429" y="5241830"/>
                  <a:pt x="427101" y="5242390"/>
                </a:cubicBezTo>
                <a:cubicBezTo>
                  <a:pt x="423773" y="5242949"/>
                  <a:pt x="420223" y="5243229"/>
                  <a:pt x="416453" y="5243229"/>
                </a:cubicBezTo>
                <a:cubicBezTo>
                  <a:pt x="409914" y="5243229"/>
                  <a:pt x="404184" y="5242316"/>
                  <a:pt x="399265" y="5240490"/>
                </a:cubicBezTo>
                <a:cubicBezTo>
                  <a:pt x="394346" y="5238664"/>
                  <a:pt x="390208" y="5235954"/>
                  <a:pt x="386850" y="5232360"/>
                </a:cubicBezTo>
                <a:cubicBezTo>
                  <a:pt x="383492" y="5228767"/>
                  <a:pt x="380959" y="5224260"/>
                  <a:pt x="379250" y="5218840"/>
                </a:cubicBezTo>
                <a:cubicBezTo>
                  <a:pt x="377542" y="5213420"/>
                  <a:pt x="376688" y="5207117"/>
                  <a:pt x="376688" y="5199929"/>
                </a:cubicBezTo>
                <a:cubicBezTo>
                  <a:pt x="376688" y="5193096"/>
                  <a:pt x="377571" y="5186955"/>
                  <a:pt x="379339" y="5181505"/>
                </a:cubicBezTo>
                <a:cubicBezTo>
                  <a:pt x="381106" y="5176056"/>
                  <a:pt x="383654" y="5171431"/>
                  <a:pt x="386982" y="5167631"/>
                </a:cubicBezTo>
                <a:cubicBezTo>
                  <a:pt x="390311" y="5163832"/>
                  <a:pt x="394332" y="5160916"/>
                  <a:pt x="399044" y="5158883"/>
                </a:cubicBezTo>
                <a:cubicBezTo>
                  <a:pt x="403757" y="5156851"/>
                  <a:pt x="409030" y="5155834"/>
                  <a:pt x="414862" y="5155834"/>
                </a:cubicBezTo>
                <a:close/>
                <a:moveTo>
                  <a:pt x="330356" y="5155834"/>
                </a:moveTo>
                <a:cubicBezTo>
                  <a:pt x="332476" y="5155834"/>
                  <a:pt x="334597" y="5156011"/>
                  <a:pt x="336718" y="5156365"/>
                </a:cubicBezTo>
                <a:cubicBezTo>
                  <a:pt x="338839" y="5156718"/>
                  <a:pt x="340753" y="5157160"/>
                  <a:pt x="342462" y="5157690"/>
                </a:cubicBezTo>
                <a:cubicBezTo>
                  <a:pt x="344170" y="5158220"/>
                  <a:pt x="345628" y="5158795"/>
                  <a:pt x="346836" y="5159413"/>
                </a:cubicBezTo>
                <a:cubicBezTo>
                  <a:pt x="348044" y="5160032"/>
                  <a:pt x="348957" y="5160577"/>
                  <a:pt x="349575" y="5161048"/>
                </a:cubicBezTo>
                <a:cubicBezTo>
                  <a:pt x="350194" y="5161520"/>
                  <a:pt x="350606" y="5161932"/>
                  <a:pt x="350812" y="5162285"/>
                </a:cubicBezTo>
                <a:cubicBezTo>
                  <a:pt x="351019" y="5162639"/>
                  <a:pt x="351166" y="5163036"/>
                  <a:pt x="351254" y="5163478"/>
                </a:cubicBezTo>
                <a:cubicBezTo>
                  <a:pt x="351343" y="5163920"/>
                  <a:pt x="351431" y="5164465"/>
                  <a:pt x="351519" y="5165113"/>
                </a:cubicBezTo>
                <a:cubicBezTo>
                  <a:pt x="351608" y="5165761"/>
                  <a:pt x="351652" y="5166556"/>
                  <a:pt x="351652" y="5167499"/>
                </a:cubicBezTo>
                <a:cubicBezTo>
                  <a:pt x="351652" y="5168501"/>
                  <a:pt x="351608" y="5169370"/>
                  <a:pt x="351519" y="5170106"/>
                </a:cubicBezTo>
                <a:cubicBezTo>
                  <a:pt x="351431" y="5170842"/>
                  <a:pt x="351284" y="5171446"/>
                  <a:pt x="351078" y="5171917"/>
                </a:cubicBezTo>
                <a:cubicBezTo>
                  <a:pt x="350871" y="5172389"/>
                  <a:pt x="350621" y="5172728"/>
                  <a:pt x="350326" y="5172933"/>
                </a:cubicBezTo>
                <a:cubicBezTo>
                  <a:pt x="350032" y="5173140"/>
                  <a:pt x="349708" y="5173243"/>
                  <a:pt x="349355" y="5173243"/>
                </a:cubicBezTo>
                <a:cubicBezTo>
                  <a:pt x="348824" y="5173243"/>
                  <a:pt x="348058" y="5172919"/>
                  <a:pt x="347057" y="5172271"/>
                </a:cubicBezTo>
                <a:cubicBezTo>
                  <a:pt x="346056" y="5171623"/>
                  <a:pt x="344759" y="5170931"/>
                  <a:pt x="343169" y="5170194"/>
                </a:cubicBezTo>
                <a:cubicBezTo>
                  <a:pt x="341578" y="5169458"/>
                  <a:pt x="339708" y="5168766"/>
                  <a:pt x="337557" y="5168117"/>
                </a:cubicBezTo>
                <a:cubicBezTo>
                  <a:pt x="335407" y="5167470"/>
                  <a:pt x="332948" y="5167145"/>
                  <a:pt x="330179" y="5167145"/>
                </a:cubicBezTo>
                <a:cubicBezTo>
                  <a:pt x="327705" y="5167145"/>
                  <a:pt x="325525" y="5167426"/>
                  <a:pt x="323640" y="5167985"/>
                </a:cubicBezTo>
                <a:cubicBezTo>
                  <a:pt x="321754" y="5168545"/>
                  <a:pt x="320208" y="5169340"/>
                  <a:pt x="319000" y="5170371"/>
                </a:cubicBezTo>
                <a:cubicBezTo>
                  <a:pt x="317793" y="5171402"/>
                  <a:pt x="316880" y="5172624"/>
                  <a:pt x="316261" y="5174038"/>
                </a:cubicBezTo>
                <a:cubicBezTo>
                  <a:pt x="315643" y="5175452"/>
                  <a:pt x="315333" y="5176984"/>
                  <a:pt x="315333" y="5178633"/>
                </a:cubicBezTo>
                <a:cubicBezTo>
                  <a:pt x="315333" y="5180931"/>
                  <a:pt x="315922" y="5182860"/>
                  <a:pt x="317101" y="5184421"/>
                </a:cubicBezTo>
                <a:cubicBezTo>
                  <a:pt x="318279" y="5185983"/>
                  <a:pt x="319811" y="5187352"/>
                  <a:pt x="321696" y="5188530"/>
                </a:cubicBezTo>
                <a:cubicBezTo>
                  <a:pt x="323581" y="5189709"/>
                  <a:pt x="325731" y="5190769"/>
                  <a:pt x="328146" y="5191711"/>
                </a:cubicBezTo>
                <a:cubicBezTo>
                  <a:pt x="330562" y="5192654"/>
                  <a:pt x="333021" y="5193626"/>
                  <a:pt x="335525" y="5194627"/>
                </a:cubicBezTo>
                <a:cubicBezTo>
                  <a:pt x="338029" y="5195629"/>
                  <a:pt x="340503" y="5196748"/>
                  <a:pt x="342948" y="5197985"/>
                </a:cubicBezTo>
                <a:cubicBezTo>
                  <a:pt x="345393" y="5199222"/>
                  <a:pt x="347558" y="5200725"/>
                  <a:pt x="349443" y="5202492"/>
                </a:cubicBezTo>
                <a:cubicBezTo>
                  <a:pt x="351328" y="5204259"/>
                  <a:pt x="352845" y="5206380"/>
                  <a:pt x="353994" y="5208854"/>
                </a:cubicBezTo>
                <a:cubicBezTo>
                  <a:pt x="355142" y="5211329"/>
                  <a:pt x="355717" y="5214274"/>
                  <a:pt x="355717" y="5217691"/>
                </a:cubicBezTo>
                <a:cubicBezTo>
                  <a:pt x="355717" y="5221756"/>
                  <a:pt x="354966" y="5225379"/>
                  <a:pt x="353464" y="5228560"/>
                </a:cubicBezTo>
                <a:cubicBezTo>
                  <a:pt x="351961" y="5231741"/>
                  <a:pt x="349826" y="5234422"/>
                  <a:pt x="347057" y="5236602"/>
                </a:cubicBezTo>
                <a:cubicBezTo>
                  <a:pt x="344288" y="5238782"/>
                  <a:pt x="340989" y="5240431"/>
                  <a:pt x="337160" y="5241550"/>
                </a:cubicBezTo>
                <a:cubicBezTo>
                  <a:pt x="333331" y="5242670"/>
                  <a:pt x="329119" y="5243229"/>
                  <a:pt x="324523" y="5243229"/>
                </a:cubicBezTo>
                <a:cubicBezTo>
                  <a:pt x="321696" y="5243229"/>
                  <a:pt x="319000" y="5243008"/>
                  <a:pt x="316438" y="5242566"/>
                </a:cubicBezTo>
                <a:cubicBezTo>
                  <a:pt x="313875" y="5242125"/>
                  <a:pt x="311578" y="5241565"/>
                  <a:pt x="309545" y="5240887"/>
                </a:cubicBezTo>
                <a:cubicBezTo>
                  <a:pt x="307513" y="5240210"/>
                  <a:pt x="305790" y="5239503"/>
                  <a:pt x="304376" y="5238767"/>
                </a:cubicBezTo>
                <a:cubicBezTo>
                  <a:pt x="302962" y="5238031"/>
                  <a:pt x="301931" y="5237368"/>
                  <a:pt x="301283" y="5236778"/>
                </a:cubicBezTo>
                <a:cubicBezTo>
                  <a:pt x="300635" y="5236189"/>
                  <a:pt x="300164" y="5235364"/>
                  <a:pt x="299869" y="5234304"/>
                </a:cubicBezTo>
                <a:cubicBezTo>
                  <a:pt x="299575" y="5233244"/>
                  <a:pt x="299427" y="5231801"/>
                  <a:pt x="299427" y="5229974"/>
                </a:cubicBezTo>
                <a:cubicBezTo>
                  <a:pt x="299427" y="5228855"/>
                  <a:pt x="299486" y="5227913"/>
                  <a:pt x="299604" y="5227146"/>
                </a:cubicBezTo>
                <a:cubicBezTo>
                  <a:pt x="299722" y="5226381"/>
                  <a:pt x="299869" y="5225762"/>
                  <a:pt x="300046" y="5225291"/>
                </a:cubicBezTo>
                <a:cubicBezTo>
                  <a:pt x="300223" y="5224820"/>
                  <a:pt x="300473" y="5224481"/>
                  <a:pt x="300797" y="5224274"/>
                </a:cubicBezTo>
                <a:cubicBezTo>
                  <a:pt x="301121" y="5224069"/>
                  <a:pt x="301489" y="5223965"/>
                  <a:pt x="301902" y="5223965"/>
                </a:cubicBezTo>
                <a:cubicBezTo>
                  <a:pt x="302550" y="5223965"/>
                  <a:pt x="303507" y="5224363"/>
                  <a:pt x="304773" y="5225158"/>
                </a:cubicBezTo>
                <a:cubicBezTo>
                  <a:pt x="306040" y="5225953"/>
                  <a:pt x="307601" y="5226823"/>
                  <a:pt x="309457" y="5227765"/>
                </a:cubicBezTo>
                <a:cubicBezTo>
                  <a:pt x="311313" y="5228708"/>
                  <a:pt x="313507" y="5229576"/>
                  <a:pt x="316040" y="5230372"/>
                </a:cubicBezTo>
                <a:cubicBezTo>
                  <a:pt x="318573" y="5231167"/>
                  <a:pt x="321490" y="5231565"/>
                  <a:pt x="324789" y="5231565"/>
                </a:cubicBezTo>
                <a:cubicBezTo>
                  <a:pt x="327263" y="5231565"/>
                  <a:pt x="329501" y="5231300"/>
                  <a:pt x="331504" y="5230769"/>
                </a:cubicBezTo>
                <a:cubicBezTo>
                  <a:pt x="333507" y="5230239"/>
                  <a:pt x="335245" y="5229459"/>
                  <a:pt x="336718" y="5228428"/>
                </a:cubicBezTo>
                <a:cubicBezTo>
                  <a:pt x="338191" y="5227397"/>
                  <a:pt x="339325" y="5226086"/>
                  <a:pt x="340120" y="5224495"/>
                </a:cubicBezTo>
                <a:cubicBezTo>
                  <a:pt x="340915" y="5222905"/>
                  <a:pt x="341313" y="5221020"/>
                  <a:pt x="341313" y="5218840"/>
                </a:cubicBezTo>
                <a:cubicBezTo>
                  <a:pt x="341313" y="5216602"/>
                  <a:pt x="340739" y="5214716"/>
                  <a:pt x="339590" y="5213184"/>
                </a:cubicBezTo>
                <a:cubicBezTo>
                  <a:pt x="338441" y="5211653"/>
                  <a:pt x="336924" y="5210298"/>
                  <a:pt x="335039" y="5209120"/>
                </a:cubicBezTo>
                <a:cubicBezTo>
                  <a:pt x="333154" y="5207942"/>
                  <a:pt x="331033" y="5206896"/>
                  <a:pt x="328677" y="5205983"/>
                </a:cubicBezTo>
                <a:cubicBezTo>
                  <a:pt x="326320" y="5205070"/>
                  <a:pt x="323890" y="5204112"/>
                  <a:pt x="321386" y="5203111"/>
                </a:cubicBezTo>
                <a:cubicBezTo>
                  <a:pt x="318883" y="5202110"/>
                  <a:pt x="316438" y="5200975"/>
                  <a:pt x="314052" y="5199709"/>
                </a:cubicBezTo>
                <a:cubicBezTo>
                  <a:pt x="311666" y="5198442"/>
                  <a:pt x="309531" y="5196896"/>
                  <a:pt x="307645" y="5195069"/>
                </a:cubicBezTo>
                <a:cubicBezTo>
                  <a:pt x="305760" y="5193243"/>
                  <a:pt x="304243" y="5191064"/>
                  <a:pt x="303094" y="5188530"/>
                </a:cubicBezTo>
                <a:cubicBezTo>
                  <a:pt x="301946" y="5185997"/>
                  <a:pt x="301371" y="5182963"/>
                  <a:pt x="301371" y="5179428"/>
                </a:cubicBezTo>
                <a:cubicBezTo>
                  <a:pt x="301371" y="5176306"/>
                  <a:pt x="301975" y="5173317"/>
                  <a:pt x="303183" y="5170459"/>
                </a:cubicBezTo>
                <a:cubicBezTo>
                  <a:pt x="304391" y="5167602"/>
                  <a:pt x="306202" y="5165098"/>
                  <a:pt x="308617" y="5162948"/>
                </a:cubicBezTo>
                <a:cubicBezTo>
                  <a:pt x="311033" y="5160798"/>
                  <a:pt x="314052" y="5159075"/>
                  <a:pt x="317675" y="5157779"/>
                </a:cubicBezTo>
                <a:cubicBezTo>
                  <a:pt x="321298" y="5156483"/>
                  <a:pt x="325525" y="5155834"/>
                  <a:pt x="330356" y="5155834"/>
                </a:cubicBezTo>
                <a:close/>
                <a:moveTo>
                  <a:pt x="214837" y="5155834"/>
                </a:moveTo>
                <a:cubicBezTo>
                  <a:pt x="221082" y="5155834"/>
                  <a:pt x="226399" y="5156836"/>
                  <a:pt x="230787" y="5158839"/>
                </a:cubicBezTo>
                <a:cubicBezTo>
                  <a:pt x="235176" y="5160842"/>
                  <a:pt x="238784" y="5163537"/>
                  <a:pt x="241612" y="5166924"/>
                </a:cubicBezTo>
                <a:cubicBezTo>
                  <a:pt x="244440" y="5170312"/>
                  <a:pt x="246517" y="5174289"/>
                  <a:pt x="247842" y="5178854"/>
                </a:cubicBezTo>
                <a:cubicBezTo>
                  <a:pt x="249168" y="5183420"/>
                  <a:pt x="249830" y="5188295"/>
                  <a:pt x="249830" y="5193479"/>
                </a:cubicBezTo>
                <a:lnTo>
                  <a:pt x="249830" y="5196130"/>
                </a:lnTo>
                <a:cubicBezTo>
                  <a:pt x="249830" y="5198427"/>
                  <a:pt x="249254" y="5200062"/>
                  <a:pt x="248100" y="5201034"/>
                </a:cubicBezTo>
                <a:cubicBezTo>
                  <a:pt x="246946" y="5202006"/>
                  <a:pt x="245629" y="5202492"/>
                  <a:pt x="244149" y="5202492"/>
                </a:cubicBezTo>
                <a:lnTo>
                  <a:pt x="191773" y="5202492"/>
                </a:lnTo>
                <a:cubicBezTo>
                  <a:pt x="191773" y="5206910"/>
                  <a:pt x="192217" y="5210887"/>
                  <a:pt x="193105" y="5214422"/>
                </a:cubicBezTo>
                <a:cubicBezTo>
                  <a:pt x="193993" y="5217956"/>
                  <a:pt x="195473" y="5220990"/>
                  <a:pt x="197545" y="5223523"/>
                </a:cubicBezTo>
                <a:cubicBezTo>
                  <a:pt x="199617" y="5226057"/>
                  <a:pt x="202311" y="5228001"/>
                  <a:pt x="205626" y="5229356"/>
                </a:cubicBezTo>
                <a:cubicBezTo>
                  <a:pt x="208941" y="5230711"/>
                  <a:pt x="212996" y="5231388"/>
                  <a:pt x="217791" y="5231388"/>
                </a:cubicBezTo>
                <a:cubicBezTo>
                  <a:pt x="221579" y="5231388"/>
                  <a:pt x="224953" y="5231079"/>
                  <a:pt x="227913" y="5230460"/>
                </a:cubicBezTo>
                <a:cubicBezTo>
                  <a:pt x="230873" y="5229842"/>
                  <a:pt x="233434" y="5229150"/>
                  <a:pt x="235594" y="5228383"/>
                </a:cubicBezTo>
                <a:cubicBezTo>
                  <a:pt x="237755" y="5227618"/>
                  <a:pt x="239531" y="5226925"/>
                  <a:pt x="240923" y="5226307"/>
                </a:cubicBezTo>
                <a:cubicBezTo>
                  <a:pt x="242314" y="5225688"/>
                  <a:pt x="243365" y="5225379"/>
                  <a:pt x="244076" y="5225379"/>
                </a:cubicBezTo>
                <a:cubicBezTo>
                  <a:pt x="244490" y="5225379"/>
                  <a:pt x="244859" y="5225483"/>
                  <a:pt x="245185" y="5225688"/>
                </a:cubicBezTo>
                <a:cubicBezTo>
                  <a:pt x="245510" y="5225895"/>
                  <a:pt x="245762" y="5226204"/>
                  <a:pt x="245940" y="5226616"/>
                </a:cubicBezTo>
                <a:cubicBezTo>
                  <a:pt x="246117" y="5227029"/>
                  <a:pt x="246250" y="5227603"/>
                  <a:pt x="246339" y="5228339"/>
                </a:cubicBezTo>
                <a:cubicBezTo>
                  <a:pt x="246428" y="5229076"/>
                  <a:pt x="246472" y="5229974"/>
                  <a:pt x="246472" y="5231034"/>
                </a:cubicBezTo>
                <a:cubicBezTo>
                  <a:pt x="246472" y="5231801"/>
                  <a:pt x="246443" y="5232463"/>
                  <a:pt x="246384" y="5233023"/>
                </a:cubicBezTo>
                <a:cubicBezTo>
                  <a:pt x="246325" y="5233583"/>
                  <a:pt x="246251" y="5234083"/>
                  <a:pt x="246163" y="5234525"/>
                </a:cubicBezTo>
                <a:cubicBezTo>
                  <a:pt x="246075" y="5234967"/>
                  <a:pt x="245928" y="5235364"/>
                  <a:pt x="245721" y="5235718"/>
                </a:cubicBezTo>
                <a:cubicBezTo>
                  <a:pt x="245515" y="5236071"/>
                  <a:pt x="245250" y="5236410"/>
                  <a:pt x="244926" y="5236734"/>
                </a:cubicBezTo>
                <a:cubicBezTo>
                  <a:pt x="244602" y="5237059"/>
                  <a:pt x="243645" y="5237589"/>
                  <a:pt x="242054" y="5238325"/>
                </a:cubicBezTo>
                <a:cubicBezTo>
                  <a:pt x="240464" y="5239061"/>
                  <a:pt x="238402" y="5239783"/>
                  <a:pt x="235868" y="5240490"/>
                </a:cubicBezTo>
                <a:cubicBezTo>
                  <a:pt x="233335" y="5241197"/>
                  <a:pt x="230404" y="5241830"/>
                  <a:pt x="227076" y="5242390"/>
                </a:cubicBezTo>
                <a:cubicBezTo>
                  <a:pt x="223747" y="5242949"/>
                  <a:pt x="220198" y="5243229"/>
                  <a:pt x="216428" y="5243229"/>
                </a:cubicBezTo>
                <a:cubicBezTo>
                  <a:pt x="209889" y="5243229"/>
                  <a:pt x="204160" y="5242316"/>
                  <a:pt x="199240" y="5240490"/>
                </a:cubicBezTo>
                <a:cubicBezTo>
                  <a:pt x="194321" y="5238664"/>
                  <a:pt x="190183" y="5235954"/>
                  <a:pt x="186825" y="5232360"/>
                </a:cubicBezTo>
                <a:cubicBezTo>
                  <a:pt x="183467" y="5228767"/>
                  <a:pt x="180934" y="5224260"/>
                  <a:pt x="179225" y="5218840"/>
                </a:cubicBezTo>
                <a:cubicBezTo>
                  <a:pt x="177517" y="5213420"/>
                  <a:pt x="176663" y="5207117"/>
                  <a:pt x="176663" y="5199929"/>
                </a:cubicBezTo>
                <a:cubicBezTo>
                  <a:pt x="176663" y="5193096"/>
                  <a:pt x="177546" y="5186955"/>
                  <a:pt x="179314" y="5181505"/>
                </a:cubicBezTo>
                <a:cubicBezTo>
                  <a:pt x="181081" y="5176056"/>
                  <a:pt x="183629" y="5171431"/>
                  <a:pt x="186958" y="5167631"/>
                </a:cubicBezTo>
                <a:cubicBezTo>
                  <a:pt x="190286" y="5163832"/>
                  <a:pt x="194307" y="5160916"/>
                  <a:pt x="199020" y="5158883"/>
                </a:cubicBezTo>
                <a:cubicBezTo>
                  <a:pt x="203732" y="5156851"/>
                  <a:pt x="209005" y="5155834"/>
                  <a:pt x="214837" y="5155834"/>
                </a:cubicBezTo>
                <a:close/>
                <a:moveTo>
                  <a:pt x="274936" y="5118455"/>
                </a:moveTo>
                <a:cubicBezTo>
                  <a:pt x="276408" y="5118455"/>
                  <a:pt x="277616" y="5118515"/>
                  <a:pt x="278559" y="5118632"/>
                </a:cubicBezTo>
                <a:cubicBezTo>
                  <a:pt x="279501" y="5118750"/>
                  <a:pt x="280238" y="5118927"/>
                  <a:pt x="280768" y="5119162"/>
                </a:cubicBezTo>
                <a:cubicBezTo>
                  <a:pt x="281298" y="5119398"/>
                  <a:pt x="281681" y="5119692"/>
                  <a:pt x="281917" y="5120046"/>
                </a:cubicBezTo>
                <a:cubicBezTo>
                  <a:pt x="282152" y="5120399"/>
                  <a:pt x="282270" y="5120812"/>
                  <a:pt x="282270" y="5121283"/>
                </a:cubicBezTo>
                <a:lnTo>
                  <a:pt x="282270" y="5239341"/>
                </a:lnTo>
                <a:cubicBezTo>
                  <a:pt x="282270" y="5239812"/>
                  <a:pt x="282152" y="5240210"/>
                  <a:pt x="281917" y="5240534"/>
                </a:cubicBezTo>
                <a:cubicBezTo>
                  <a:pt x="281681" y="5240858"/>
                  <a:pt x="281298" y="5241138"/>
                  <a:pt x="280768" y="5241373"/>
                </a:cubicBezTo>
                <a:cubicBezTo>
                  <a:pt x="280238" y="5241609"/>
                  <a:pt x="279501" y="5241786"/>
                  <a:pt x="278559" y="5241904"/>
                </a:cubicBezTo>
                <a:cubicBezTo>
                  <a:pt x="277616" y="5242022"/>
                  <a:pt x="276408" y="5242080"/>
                  <a:pt x="274936" y="5242080"/>
                </a:cubicBezTo>
                <a:cubicBezTo>
                  <a:pt x="273522" y="5242080"/>
                  <a:pt x="272344" y="5242022"/>
                  <a:pt x="271401" y="5241904"/>
                </a:cubicBezTo>
                <a:cubicBezTo>
                  <a:pt x="270459" y="5241786"/>
                  <a:pt x="269707" y="5241609"/>
                  <a:pt x="269148" y="5241373"/>
                </a:cubicBezTo>
                <a:cubicBezTo>
                  <a:pt x="268588" y="5241138"/>
                  <a:pt x="268205" y="5240858"/>
                  <a:pt x="267999" y="5240534"/>
                </a:cubicBezTo>
                <a:cubicBezTo>
                  <a:pt x="267793" y="5240210"/>
                  <a:pt x="267690" y="5239812"/>
                  <a:pt x="267690" y="5239341"/>
                </a:cubicBezTo>
                <a:lnTo>
                  <a:pt x="267690" y="5121283"/>
                </a:lnTo>
                <a:cubicBezTo>
                  <a:pt x="267690" y="5120812"/>
                  <a:pt x="267793" y="5120399"/>
                  <a:pt x="267999" y="5120046"/>
                </a:cubicBezTo>
                <a:cubicBezTo>
                  <a:pt x="268205" y="5119692"/>
                  <a:pt x="268588" y="5119398"/>
                  <a:pt x="269148" y="5119162"/>
                </a:cubicBezTo>
                <a:cubicBezTo>
                  <a:pt x="269707" y="5118927"/>
                  <a:pt x="270459" y="5118750"/>
                  <a:pt x="271401" y="5118632"/>
                </a:cubicBezTo>
                <a:cubicBezTo>
                  <a:pt x="272344" y="5118515"/>
                  <a:pt x="273522" y="5118455"/>
                  <a:pt x="274936" y="5118455"/>
                </a:cubicBezTo>
                <a:close/>
                <a:moveTo>
                  <a:pt x="544677" y="5117130"/>
                </a:moveTo>
                <a:cubicBezTo>
                  <a:pt x="545797" y="5117130"/>
                  <a:pt x="546725" y="5117145"/>
                  <a:pt x="547461" y="5117174"/>
                </a:cubicBezTo>
                <a:cubicBezTo>
                  <a:pt x="548197" y="5117204"/>
                  <a:pt x="549096" y="5117336"/>
                  <a:pt x="550156" y="5117572"/>
                </a:cubicBezTo>
                <a:cubicBezTo>
                  <a:pt x="550569" y="5117572"/>
                  <a:pt x="550966" y="5117675"/>
                  <a:pt x="551349" y="5117881"/>
                </a:cubicBezTo>
                <a:cubicBezTo>
                  <a:pt x="551732" y="5118087"/>
                  <a:pt x="552056" y="5118397"/>
                  <a:pt x="552321" y="5118809"/>
                </a:cubicBezTo>
                <a:cubicBezTo>
                  <a:pt x="552586" y="5119222"/>
                  <a:pt x="552778" y="5119766"/>
                  <a:pt x="552896" y="5120444"/>
                </a:cubicBezTo>
                <a:cubicBezTo>
                  <a:pt x="553013" y="5121121"/>
                  <a:pt x="553072" y="5121931"/>
                  <a:pt x="553072" y="5122874"/>
                </a:cubicBezTo>
                <a:cubicBezTo>
                  <a:pt x="553072" y="5123875"/>
                  <a:pt x="553013" y="5124715"/>
                  <a:pt x="552896" y="5125392"/>
                </a:cubicBezTo>
                <a:cubicBezTo>
                  <a:pt x="552778" y="5126070"/>
                  <a:pt x="552586" y="5126644"/>
                  <a:pt x="552321" y="5127115"/>
                </a:cubicBezTo>
                <a:cubicBezTo>
                  <a:pt x="552056" y="5127587"/>
                  <a:pt x="551732" y="5127911"/>
                  <a:pt x="551349" y="5128087"/>
                </a:cubicBezTo>
                <a:cubicBezTo>
                  <a:pt x="550966" y="5128264"/>
                  <a:pt x="550539" y="5128352"/>
                  <a:pt x="550068" y="5128352"/>
                </a:cubicBezTo>
                <a:lnTo>
                  <a:pt x="546445" y="5128441"/>
                </a:lnTo>
                <a:cubicBezTo>
                  <a:pt x="545031" y="5128441"/>
                  <a:pt x="543823" y="5128691"/>
                  <a:pt x="542822" y="5129192"/>
                </a:cubicBezTo>
                <a:cubicBezTo>
                  <a:pt x="541820" y="5129693"/>
                  <a:pt x="541010" y="5130665"/>
                  <a:pt x="540392" y="5132108"/>
                </a:cubicBezTo>
                <a:cubicBezTo>
                  <a:pt x="539773" y="5133551"/>
                  <a:pt x="539302" y="5135540"/>
                  <a:pt x="538978" y="5138073"/>
                </a:cubicBezTo>
                <a:cubicBezTo>
                  <a:pt x="538654" y="5140606"/>
                  <a:pt x="538492" y="5144494"/>
                  <a:pt x="538492" y="5149737"/>
                </a:cubicBezTo>
                <a:lnTo>
                  <a:pt x="538492" y="5162639"/>
                </a:lnTo>
                <a:cubicBezTo>
                  <a:pt x="538492" y="5166940"/>
                  <a:pt x="538256" y="5170607"/>
                  <a:pt x="537785" y="5173640"/>
                </a:cubicBezTo>
                <a:cubicBezTo>
                  <a:pt x="537314" y="5176674"/>
                  <a:pt x="536474" y="5179399"/>
                  <a:pt x="535266" y="5181814"/>
                </a:cubicBezTo>
                <a:cubicBezTo>
                  <a:pt x="534059" y="5184230"/>
                  <a:pt x="532453" y="5186306"/>
                  <a:pt x="530450" y="5188044"/>
                </a:cubicBezTo>
                <a:cubicBezTo>
                  <a:pt x="528447" y="5189782"/>
                  <a:pt x="525914" y="5190975"/>
                  <a:pt x="522851" y="5191623"/>
                </a:cubicBezTo>
                <a:cubicBezTo>
                  <a:pt x="525914" y="5192212"/>
                  <a:pt x="528447" y="5193376"/>
                  <a:pt x="530450" y="5195113"/>
                </a:cubicBezTo>
                <a:cubicBezTo>
                  <a:pt x="532453" y="5196852"/>
                  <a:pt x="534059" y="5198943"/>
                  <a:pt x="535266" y="5201387"/>
                </a:cubicBezTo>
                <a:cubicBezTo>
                  <a:pt x="536474" y="5203833"/>
                  <a:pt x="537314" y="5206557"/>
                  <a:pt x="537785" y="5209561"/>
                </a:cubicBezTo>
                <a:cubicBezTo>
                  <a:pt x="538256" y="5212566"/>
                  <a:pt x="538492" y="5216248"/>
                  <a:pt x="538492" y="5220607"/>
                </a:cubicBezTo>
                <a:lnTo>
                  <a:pt x="538492" y="5237397"/>
                </a:lnTo>
                <a:cubicBezTo>
                  <a:pt x="538492" y="5242581"/>
                  <a:pt x="538639" y="5246440"/>
                  <a:pt x="538934" y="5248973"/>
                </a:cubicBezTo>
                <a:cubicBezTo>
                  <a:pt x="539228" y="5251507"/>
                  <a:pt x="539685" y="5253495"/>
                  <a:pt x="540303" y="5254938"/>
                </a:cubicBezTo>
                <a:cubicBezTo>
                  <a:pt x="540922" y="5256381"/>
                  <a:pt x="541717" y="5257368"/>
                  <a:pt x="542689" y="5257898"/>
                </a:cubicBezTo>
                <a:cubicBezTo>
                  <a:pt x="543661" y="5258428"/>
                  <a:pt x="544825" y="5258693"/>
                  <a:pt x="546180" y="5258693"/>
                </a:cubicBezTo>
                <a:lnTo>
                  <a:pt x="549891" y="5258782"/>
                </a:lnTo>
                <a:cubicBezTo>
                  <a:pt x="550421" y="5258782"/>
                  <a:pt x="550893" y="5258870"/>
                  <a:pt x="551305" y="5259047"/>
                </a:cubicBezTo>
                <a:cubicBezTo>
                  <a:pt x="551717" y="5259223"/>
                  <a:pt x="552056" y="5259533"/>
                  <a:pt x="552321" y="5259975"/>
                </a:cubicBezTo>
                <a:cubicBezTo>
                  <a:pt x="552586" y="5260416"/>
                  <a:pt x="552778" y="5260976"/>
                  <a:pt x="552896" y="5261654"/>
                </a:cubicBezTo>
                <a:cubicBezTo>
                  <a:pt x="553013" y="5262331"/>
                  <a:pt x="553072" y="5263200"/>
                  <a:pt x="553072" y="5264260"/>
                </a:cubicBezTo>
                <a:cubicBezTo>
                  <a:pt x="553072" y="5265203"/>
                  <a:pt x="553013" y="5266013"/>
                  <a:pt x="552896" y="5266690"/>
                </a:cubicBezTo>
                <a:cubicBezTo>
                  <a:pt x="552778" y="5267368"/>
                  <a:pt x="552586" y="5267899"/>
                  <a:pt x="552321" y="5268281"/>
                </a:cubicBezTo>
                <a:cubicBezTo>
                  <a:pt x="552056" y="5268664"/>
                  <a:pt x="551747" y="5268973"/>
                  <a:pt x="551393" y="5269209"/>
                </a:cubicBezTo>
                <a:cubicBezTo>
                  <a:pt x="551040" y="5269445"/>
                  <a:pt x="550686" y="5269562"/>
                  <a:pt x="550333" y="5269562"/>
                </a:cubicBezTo>
                <a:cubicBezTo>
                  <a:pt x="549272" y="5269798"/>
                  <a:pt x="548345" y="5269931"/>
                  <a:pt x="547550" y="5269960"/>
                </a:cubicBezTo>
                <a:cubicBezTo>
                  <a:pt x="546754" y="5269990"/>
                  <a:pt x="545797" y="5270004"/>
                  <a:pt x="544677" y="5270004"/>
                </a:cubicBezTo>
                <a:cubicBezTo>
                  <a:pt x="540730" y="5270004"/>
                  <a:pt x="537490" y="5269371"/>
                  <a:pt x="534957" y="5268104"/>
                </a:cubicBezTo>
                <a:cubicBezTo>
                  <a:pt x="532424" y="5266838"/>
                  <a:pt x="530421" y="5264953"/>
                  <a:pt x="528948" y="5262449"/>
                </a:cubicBezTo>
                <a:cubicBezTo>
                  <a:pt x="527475" y="5259946"/>
                  <a:pt x="526474" y="5256809"/>
                  <a:pt x="525944" y="5253038"/>
                </a:cubicBezTo>
                <a:cubicBezTo>
                  <a:pt x="525413" y="5249268"/>
                  <a:pt x="525148" y="5244260"/>
                  <a:pt x="525148" y="5238015"/>
                </a:cubicBezTo>
                <a:lnTo>
                  <a:pt x="525148" y="5219812"/>
                </a:lnTo>
                <a:cubicBezTo>
                  <a:pt x="525148" y="5215806"/>
                  <a:pt x="524898" y="5212566"/>
                  <a:pt x="524397" y="5210092"/>
                </a:cubicBezTo>
                <a:cubicBezTo>
                  <a:pt x="523897" y="5207617"/>
                  <a:pt x="523131" y="5205452"/>
                  <a:pt x="522100" y="5203597"/>
                </a:cubicBezTo>
                <a:cubicBezTo>
                  <a:pt x="521069" y="5201741"/>
                  <a:pt x="519743" y="5200239"/>
                  <a:pt x="518123" y="5199090"/>
                </a:cubicBezTo>
                <a:cubicBezTo>
                  <a:pt x="516503" y="5197941"/>
                  <a:pt x="514544" y="5197249"/>
                  <a:pt x="512247" y="5197013"/>
                </a:cubicBezTo>
                <a:cubicBezTo>
                  <a:pt x="511717" y="5196896"/>
                  <a:pt x="511275" y="5196734"/>
                  <a:pt x="510921" y="5196527"/>
                </a:cubicBezTo>
                <a:cubicBezTo>
                  <a:pt x="510568" y="5196321"/>
                  <a:pt x="510288" y="5196012"/>
                  <a:pt x="510082" y="5195599"/>
                </a:cubicBezTo>
                <a:cubicBezTo>
                  <a:pt x="509876" y="5195187"/>
                  <a:pt x="509714" y="5194643"/>
                  <a:pt x="509596" y="5193965"/>
                </a:cubicBezTo>
                <a:cubicBezTo>
                  <a:pt x="509478" y="5193287"/>
                  <a:pt x="509419" y="5192507"/>
                  <a:pt x="509419" y="5191623"/>
                </a:cubicBezTo>
                <a:cubicBezTo>
                  <a:pt x="509419" y="5190681"/>
                  <a:pt x="509463" y="5189885"/>
                  <a:pt x="509552" y="5189237"/>
                </a:cubicBezTo>
                <a:cubicBezTo>
                  <a:pt x="509640" y="5188589"/>
                  <a:pt x="509787" y="5188044"/>
                  <a:pt x="509993" y="5187602"/>
                </a:cubicBezTo>
                <a:cubicBezTo>
                  <a:pt x="510200" y="5187160"/>
                  <a:pt x="510480" y="5186851"/>
                  <a:pt x="510833" y="5186674"/>
                </a:cubicBezTo>
                <a:cubicBezTo>
                  <a:pt x="511187" y="5186498"/>
                  <a:pt x="511628" y="5186351"/>
                  <a:pt x="512158" y="5186233"/>
                </a:cubicBezTo>
                <a:cubicBezTo>
                  <a:pt x="516518" y="5185762"/>
                  <a:pt x="519773" y="5183655"/>
                  <a:pt x="521923" y="5179914"/>
                </a:cubicBezTo>
                <a:cubicBezTo>
                  <a:pt x="524073" y="5176174"/>
                  <a:pt x="525148" y="5170651"/>
                  <a:pt x="525148" y="5163346"/>
                </a:cubicBezTo>
                <a:lnTo>
                  <a:pt x="525148" y="5149119"/>
                </a:lnTo>
                <a:cubicBezTo>
                  <a:pt x="525148" y="5142933"/>
                  <a:pt x="525428" y="5137955"/>
                  <a:pt x="525988" y="5134185"/>
                </a:cubicBezTo>
                <a:cubicBezTo>
                  <a:pt x="526548" y="5130414"/>
                  <a:pt x="527579" y="5127263"/>
                  <a:pt x="529081" y="5124729"/>
                </a:cubicBezTo>
                <a:cubicBezTo>
                  <a:pt x="530583" y="5122196"/>
                  <a:pt x="532586" y="5120296"/>
                  <a:pt x="535090" y="5119030"/>
                </a:cubicBezTo>
                <a:cubicBezTo>
                  <a:pt x="537593" y="5117764"/>
                  <a:pt x="540789" y="5117130"/>
                  <a:pt x="544677" y="5117130"/>
                </a:cubicBezTo>
                <a:close/>
                <a:moveTo>
                  <a:pt x="92194" y="5117130"/>
                </a:moveTo>
                <a:cubicBezTo>
                  <a:pt x="96082" y="5117130"/>
                  <a:pt x="99292" y="5117764"/>
                  <a:pt x="101825" y="5119030"/>
                </a:cubicBezTo>
                <a:cubicBezTo>
                  <a:pt x="104359" y="5120296"/>
                  <a:pt x="106362" y="5122182"/>
                  <a:pt x="107834" y="5124685"/>
                </a:cubicBezTo>
                <a:cubicBezTo>
                  <a:pt x="109307" y="5127189"/>
                  <a:pt x="110323" y="5130326"/>
                  <a:pt x="110883" y="5134096"/>
                </a:cubicBezTo>
                <a:cubicBezTo>
                  <a:pt x="111443" y="5137867"/>
                  <a:pt x="111722" y="5142874"/>
                  <a:pt x="111722" y="5149119"/>
                </a:cubicBezTo>
                <a:lnTo>
                  <a:pt x="111722" y="5167322"/>
                </a:lnTo>
                <a:cubicBezTo>
                  <a:pt x="111722" y="5171328"/>
                  <a:pt x="111973" y="5174347"/>
                  <a:pt x="112474" y="5176380"/>
                </a:cubicBezTo>
                <a:cubicBezTo>
                  <a:pt x="112974" y="5178412"/>
                  <a:pt x="113740" y="5180106"/>
                  <a:pt x="114771" y="5181461"/>
                </a:cubicBezTo>
                <a:cubicBezTo>
                  <a:pt x="115802" y="5182816"/>
                  <a:pt x="117128" y="5183862"/>
                  <a:pt x="118748" y="5184598"/>
                </a:cubicBezTo>
                <a:cubicBezTo>
                  <a:pt x="120368" y="5185334"/>
                  <a:pt x="122326" y="5185850"/>
                  <a:pt x="124624" y="5186144"/>
                </a:cubicBezTo>
                <a:cubicBezTo>
                  <a:pt x="125095" y="5186144"/>
                  <a:pt x="125508" y="5186262"/>
                  <a:pt x="125861" y="5186498"/>
                </a:cubicBezTo>
                <a:cubicBezTo>
                  <a:pt x="126215" y="5186734"/>
                  <a:pt x="126509" y="5187072"/>
                  <a:pt x="126745" y="5187514"/>
                </a:cubicBezTo>
                <a:cubicBezTo>
                  <a:pt x="126981" y="5187956"/>
                  <a:pt x="127143" y="5188486"/>
                  <a:pt x="127231" y="5189104"/>
                </a:cubicBezTo>
                <a:cubicBezTo>
                  <a:pt x="127319" y="5189723"/>
                  <a:pt x="127363" y="5190504"/>
                  <a:pt x="127363" y="5191446"/>
                </a:cubicBezTo>
                <a:cubicBezTo>
                  <a:pt x="127363" y="5192389"/>
                  <a:pt x="127319" y="5193184"/>
                  <a:pt x="127231" y="5193832"/>
                </a:cubicBezTo>
                <a:cubicBezTo>
                  <a:pt x="127143" y="5194480"/>
                  <a:pt x="126995" y="5195011"/>
                  <a:pt x="126789" y="5195423"/>
                </a:cubicBezTo>
                <a:cubicBezTo>
                  <a:pt x="126583" y="5195835"/>
                  <a:pt x="126303" y="5196145"/>
                  <a:pt x="125950" y="5196351"/>
                </a:cubicBezTo>
                <a:cubicBezTo>
                  <a:pt x="125596" y="5196557"/>
                  <a:pt x="125184" y="5196689"/>
                  <a:pt x="124713" y="5196748"/>
                </a:cubicBezTo>
                <a:cubicBezTo>
                  <a:pt x="122238" y="5196984"/>
                  <a:pt x="120176" y="5197853"/>
                  <a:pt x="118527" y="5199355"/>
                </a:cubicBezTo>
                <a:cubicBezTo>
                  <a:pt x="116877" y="5200857"/>
                  <a:pt x="115537" y="5202787"/>
                  <a:pt x="114506" y="5205143"/>
                </a:cubicBezTo>
                <a:cubicBezTo>
                  <a:pt x="113475" y="5207500"/>
                  <a:pt x="112754" y="5210136"/>
                  <a:pt x="112341" y="5213052"/>
                </a:cubicBezTo>
                <a:cubicBezTo>
                  <a:pt x="111929" y="5215968"/>
                  <a:pt x="111722" y="5219547"/>
                  <a:pt x="111722" y="5223788"/>
                </a:cubicBezTo>
                <a:lnTo>
                  <a:pt x="111722" y="5238015"/>
                </a:lnTo>
                <a:cubicBezTo>
                  <a:pt x="111722" y="5244201"/>
                  <a:pt x="111428" y="5249179"/>
                  <a:pt x="110839" y="5252949"/>
                </a:cubicBezTo>
                <a:cubicBezTo>
                  <a:pt x="110250" y="5256720"/>
                  <a:pt x="109219" y="5259872"/>
                  <a:pt x="107746" y="5262405"/>
                </a:cubicBezTo>
                <a:cubicBezTo>
                  <a:pt x="106273" y="5264938"/>
                  <a:pt x="104270" y="5266838"/>
                  <a:pt x="101737" y="5268104"/>
                </a:cubicBezTo>
                <a:cubicBezTo>
                  <a:pt x="99204" y="5269371"/>
                  <a:pt x="96023" y="5270004"/>
                  <a:pt x="92194" y="5270004"/>
                </a:cubicBezTo>
                <a:cubicBezTo>
                  <a:pt x="91074" y="5270004"/>
                  <a:pt x="90132" y="5269975"/>
                  <a:pt x="89366" y="5269916"/>
                </a:cubicBezTo>
                <a:cubicBezTo>
                  <a:pt x="88600" y="5269857"/>
                  <a:pt x="87628" y="5269739"/>
                  <a:pt x="86450" y="5269562"/>
                </a:cubicBezTo>
                <a:cubicBezTo>
                  <a:pt x="86037" y="5269562"/>
                  <a:pt x="85654" y="5269445"/>
                  <a:pt x="85301" y="5269209"/>
                </a:cubicBezTo>
                <a:cubicBezTo>
                  <a:pt x="84947" y="5268973"/>
                  <a:pt x="84653" y="5268664"/>
                  <a:pt x="84417" y="5268281"/>
                </a:cubicBezTo>
                <a:cubicBezTo>
                  <a:pt x="84182" y="5267899"/>
                  <a:pt x="83975" y="5267368"/>
                  <a:pt x="83799" y="5266690"/>
                </a:cubicBezTo>
                <a:cubicBezTo>
                  <a:pt x="83622" y="5266013"/>
                  <a:pt x="83534" y="5265203"/>
                  <a:pt x="83534" y="5264260"/>
                </a:cubicBezTo>
                <a:cubicBezTo>
                  <a:pt x="83534" y="5263259"/>
                  <a:pt x="83622" y="5262420"/>
                  <a:pt x="83799" y="5261742"/>
                </a:cubicBezTo>
                <a:cubicBezTo>
                  <a:pt x="83975" y="5261065"/>
                  <a:pt x="84196" y="5260490"/>
                  <a:pt x="84461" y="5260019"/>
                </a:cubicBezTo>
                <a:cubicBezTo>
                  <a:pt x="84726" y="5259548"/>
                  <a:pt x="85036" y="5259223"/>
                  <a:pt x="85389" y="5259047"/>
                </a:cubicBezTo>
                <a:cubicBezTo>
                  <a:pt x="85743" y="5258870"/>
                  <a:pt x="86126" y="5258782"/>
                  <a:pt x="86538" y="5258782"/>
                </a:cubicBezTo>
                <a:lnTo>
                  <a:pt x="90338" y="5258693"/>
                </a:lnTo>
                <a:cubicBezTo>
                  <a:pt x="91752" y="5258693"/>
                  <a:pt x="92959" y="5258428"/>
                  <a:pt x="93961" y="5257898"/>
                </a:cubicBezTo>
                <a:cubicBezTo>
                  <a:pt x="94962" y="5257368"/>
                  <a:pt x="95787" y="5256396"/>
                  <a:pt x="96435" y="5254982"/>
                </a:cubicBezTo>
                <a:cubicBezTo>
                  <a:pt x="97083" y="5253568"/>
                  <a:pt x="97554" y="5251595"/>
                  <a:pt x="97849" y="5249061"/>
                </a:cubicBezTo>
                <a:cubicBezTo>
                  <a:pt x="98144" y="5246528"/>
                  <a:pt x="98291" y="5242640"/>
                  <a:pt x="98291" y="5237397"/>
                </a:cubicBezTo>
                <a:lnTo>
                  <a:pt x="98291" y="5224495"/>
                </a:lnTo>
                <a:cubicBezTo>
                  <a:pt x="98291" y="5220136"/>
                  <a:pt x="98541" y="5216248"/>
                  <a:pt x="99042" y="5212831"/>
                </a:cubicBezTo>
                <a:cubicBezTo>
                  <a:pt x="99543" y="5209414"/>
                  <a:pt x="100382" y="5206233"/>
                  <a:pt x="101560" y="5203287"/>
                </a:cubicBezTo>
                <a:cubicBezTo>
                  <a:pt x="102739" y="5200342"/>
                  <a:pt x="104344" y="5197809"/>
                  <a:pt x="106376" y="5195688"/>
                </a:cubicBezTo>
                <a:cubicBezTo>
                  <a:pt x="108409" y="5193567"/>
                  <a:pt x="110927" y="5192183"/>
                  <a:pt x="113932" y="5191535"/>
                </a:cubicBezTo>
                <a:cubicBezTo>
                  <a:pt x="110927" y="5190946"/>
                  <a:pt x="108409" y="5190003"/>
                  <a:pt x="106376" y="5188707"/>
                </a:cubicBezTo>
                <a:cubicBezTo>
                  <a:pt x="104344" y="5187411"/>
                  <a:pt x="102739" y="5185776"/>
                  <a:pt x="101560" y="5183802"/>
                </a:cubicBezTo>
                <a:cubicBezTo>
                  <a:pt x="100382" y="5181829"/>
                  <a:pt x="99543" y="5179546"/>
                  <a:pt x="99042" y="5176954"/>
                </a:cubicBezTo>
                <a:cubicBezTo>
                  <a:pt x="98541" y="5174362"/>
                  <a:pt x="98291" y="5170886"/>
                  <a:pt x="98291" y="5166527"/>
                </a:cubicBezTo>
                <a:lnTo>
                  <a:pt x="98291" y="5149737"/>
                </a:lnTo>
                <a:cubicBezTo>
                  <a:pt x="98291" y="5144494"/>
                  <a:pt x="98144" y="5140621"/>
                  <a:pt x="97849" y="5138117"/>
                </a:cubicBezTo>
                <a:cubicBezTo>
                  <a:pt x="97554" y="5135614"/>
                  <a:pt x="97098" y="5133640"/>
                  <a:pt x="96479" y="5132196"/>
                </a:cubicBezTo>
                <a:cubicBezTo>
                  <a:pt x="95861" y="5130753"/>
                  <a:pt x="95065" y="5129766"/>
                  <a:pt x="94093" y="5129236"/>
                </a:cubicBezTo>
                <a:cubicBezTo>
                  <a:pt x="93121" y="5128706"/>
                  <a:pt x="91958" y="5128441"/>
                  <a:pt x="90603" y="5128441"/>
                </a:cubicBezTo>
                <a:lnTo>
                  <a:pt x="87068" y="5128352"/>
                </a:lnTo>
                <a:cubicBezTo>
                  <a:pt x="86420" y="5128352"/>
                  <a:pt x="85875" y="5128264"/>
                  <a:pt x="85434" y="5128087"/>
                </a:cubicBezTo>
                <a:cubicBezTo>
                  <a:pt x="84992" y="5127911"/>
                  <a:pt x="84623" y="5127601"/>
                  <a:pt x="84329" y="5127159"/>
                </a:cubicBezTo>
                <a:cubicBezTo>
                  <a:pt x="84034" y="5126718"/>
                  <a:pt x="83828" y="5126158"/>
                  <a:pt x="83710" y="5125480"/>
                </a:cubicBezTo>
                <a:cubicBezTo>
                  <a:pt x="83592" y="5124803"/>
                  <a:pt x="83534" y="5123934"/>
                  <a:pt x="83534" y="5122874"/>
                </a:cubicBezTo>
                <a:cubicBezTo>
                  <a:pt x="83534" y="5121931"/>
                  <a:pt x="83607" y="5121121"/>
                  <a:pt x="83754" y="5120444"/>
                </a:cubicBezTo>
                <a:cubicBezTo>
                  <a:pt x="83902" y="5119766"/>
                  <a:pt x="84108" y="5119222"/>
                  <a:pt x="84373" y="5118809"/>
                </a:cubicBezTo>
                <a:cubicBezTo>
                  <a:pt x="84638" y="5118397"/>
                  <a:pt x="84962" y="5118087"/>
                  <a:pt x="85345" y="5117881"/>
                </a:cubicBezTo>
                <a:cubicBezTo>
                  <a:pt x="85728" y="5117675"/>
                  <a:pt x="86185" y="5117572"/>
                  <a:pt x="86715" y="5117572"/>
                </a:cubicBezTo>
                <a:cubicBezTo>
                  <a:pt x="87716" y="5117336"/>
                  <a:pt x="88600" y="5117204"/>
                  <a:pt x="89366" y="5117174"/>
                </a:cubicBezTo>
                <a:cubicBezTo>
                  <a:pt x="90132" y="5117145"/>
                  <a:pt x="91074" y="5117130"/>
                  <a:pt x="92194" y="5117130"/>
                </a:cubicBezTo>
                <a:close/>
                <a:moveTo>
                  <a:pt x="1325178" y="5003211"/>
                </a:moveTo>
                <a:cubicBezTo>
                  <a:pt x="1327005" y="5003211"/>
                  <a:pt x="1328507" y="5003373"/>
                  <a:pt x="1329685" y="5003697"/>
                </a:cubicBezTo>
                <a:cubicBezTo>
                  <a:pt x="1330863" y="5004022"/>
                  <a:pt x="1331821" y="5004552"/>
                  <a:pt x="1332557" y="5005288"/>
                </a:cubicBezTo>
                <a:cubicBezTo>
                  <a:pt x="1333293" y="5006024"/>
                  <a:pt x="1333794" y="5007055"/>
                  <a:pt x="1334059" y="5008381"/>
                </a:cubicBezTo>
                <a:cubicBezTo>
                  <a:pt x="1334324" y="5009706"/>
                  <a:pt x="1334457" y="5011341"/>
                  <a:pt x="1334457" y="5013285"/>
                </a:cubicBezTo>
                <a:cubicBezTo>
                  <a:pt x="1334457" y="5015229"/>
                  <a:pt x="1334324" y="5016835"/>
                  <a:pt x="1334059" y="5018101"/>
                </a:cubicBezTo>
                <a:cubicBezTo>
                  <a:pt x="1333794" y="5019368"/>
                  <a:pt x="1333293" y="5020399"/>
                  <a:pt x="1332557" y="5021194"/>
                </a:cubicBezTo>
                <a:cubicBezTo>
                  <a:pt x="1331821" y="5021989"/>
                  <a:pt x="1330863" y="5022549"/>
                  <a:pt x="1329685" y="5022873"/>
                </a:cubicBezTo>
                <a:cubicBezTo>
                  <a:pt x="1328507" y="5023197"/>
                  <a:pt x="1327005" y="5023359"/>
                  <a:pt x="1325178" y="5023359"/>
                </a:cubicBezTo>
                <a:cubicBezTo>
                  <a:pt x="1323352" y="5023359"/>
                  <a:pt x="1321835" y="5023197"/>
                  <a:pt x="1320628" y="5022873"/>
                </a:cubicBezTo>
                <a:cubicBezTo>
                  <a:pt x="1319420" y="5022549"/>
                  <a:pt x="1318462" y="5021989"/>
                  <a:pt x="1317755" y="5021194"/>
                </a:cubicBezTo>
                <a:cubicBezTo>
                  <a:pt x="1317049" y="5020399"/>
                  <a:pt x="1316563" y="5019368"/>
                  <a:pt x="1316298" y="5018101"/>
                </a:cubicBezTo>
                <a:cubicBezTo>
                  <a:pt x="1316033" y="5016835"/>
                  <a:pt x="1315901" y="5015229"/>
                  <a:pt x="1315901" y="5013285"/>
                </a:cubicBezTo>
                <a:cubicBezTo>
                  <a:pt x="1315901" y="5011341"/>
                  <a:pt x="1316033" y="5009706"/>
                  <a:pt x="1316298" y="5008381"/>
                </a:cubicBezTo>
                <a:cubicBezTo>
                  <a:pt x="1316563" y="5007055"/>
                  <a:pt x="1317049" y="5006024"/>
                  <a:pt x="1317755" y="5005288"/>
                </a:cubicBezTo>
                <a:cubicBezTo>
                  <a:pt x="1318462" y="5004552"/>
                  <a:pt x="1319420" y="5004022"/>
                  <a:pt x="1320628" y="5003697"/>
                </a:cubicBezTo>
                <a:cubicBezTo>
                  <a:pt x="1321835" y="5003373"/>
                  <a:pt x="1323352" y="5003211"/>
                  <a:pt x="1325178" y="5003211"/>
                </a:cubicBezTo>
                <a:close/>
                <a:moveTo>
                  <a:pt x="2004969" y="5002681"/>
                </a:moveTo>
                <a:cubicBezTo>
                  <a:pt x="2006383" y="5002681"/>
                  <a:pt x="2007621" y="5002769"/>
                  <a:pt x="2008681" y="5002946"/>
                </a:cubicBezTo>
                <a:cubicBezTo>
                  <a:pt x="2009741" y="5003123"/>
                  <a:pt x="2010610" y="5003447"/>
                  <a:pt x="2011288" y="5003918"/>
                </a:cubicBezTo>
                <a:cubicBezTo>
                  <a:pt x="2011965" y="5004390"/>
                  <a:pt x="2012466" y="5005097"/>
                  <a:pt x="2012790" y="5006039"/>
                </a:cubicBezTo>
                <a:cubicBezTo>
                  <a:pt x="2013114" y="5006982"/>
                  <a:pt x="2013276" y="5008248"/>
                  <a:pt x="2013276" y="5009839"/>
                </a:cubicBezTo>
                <a:cubicBezTo>
                  <a:pt x="2013276" y="5011665"/>
                  <a:pt x="2013187" y="5013344"/>
                  <a:pt x="2013011" y="5014876"/>
                </a:cubicBezTo>
                <a:cubicBezTo>
                  <a:pt x="2012834" y="5016407"/>
                  <a:pt x="2012554" y="5017851"/>
                  <a:pt x="2012171" y="5019206"/>
                </a:cubicBezTo>
                <a:cubicBezTo>
                  <a:pt x="2011788" y="5020561"/>
                  <a:pt x="2011258" y="5021901"/>
                  <a:pt x="2010581" y="5023226"/>
                </a:cubicBezTo>
                <a:cubicBezTo>
                  <a:pt x="2009903" y="5024552"/>
                  <a:pt x="2009064" y="5025951"/>
                  <a:pt x="2008062" y="5027424"/>
                </a:cubicBezTo>
                <a:lnTo>
                  <a:pt x="1996044" y="5045450"/>
                </a:lnTo>
                <a:cubicBezTo>
                  <a:pt x="1995750" y="5045922"/>
                  <a:pt x="1995411" y="5046305"/>
                  <a:pt x="1995028" y="5046599"/>
                </a:cubicBezTo>
                <a:cubicBezTo>
                  <a:pt x="1994645" y="5046894"/>
                  <a:pt x="1994189" y="5047145"/>
                  <a:pt x="1993658" y="5047350"/>
                </a:cubicBezTo>
                <a:cubicBezTo>
                  <a:pt x="1993128" y="5047557"/>
                  <a:pt x="1992495" y="5047719"/>
                  <a:pt x="1991759" y="5047836"/>
                </a:cubicBezTo>
                <a:cubicBezTo>
                  <a:pt x="1991022" y="5047954"/>
                  <a:pt x="1990124" y="5048013"/>
                  <a:pt x="1989063" y="5048013"/>
                </a:cubicBezTo>
                <a:cubicBezTo>
                  <a:pt x="1988062" y="5048013"/>
                  <a:pt x="1987222" y="5047969"/>
                  <a:pt x="1986545" y="5047881"/>
                </a:cubicBezTo>
                <a:cubicBezTo>
                  <a:pt x="1985867" y="5047792"/>
                  <a:pt x="1985381" y="5047631"/>
                  <a:pt x="1985087" y="5047395"/>
                </a:cubicBezTo>
                <a:cubicBezTo>
                  <a:pt x="1984792" y="5047159"/>
                  <a:pt x="1984630" y="5046879"/>
                  <a:pt x="1984601" y="5046555"/>
                </a:cubicBezTo>
                <a:cubicBezTo>
                  <a:pt x="1984571" y="5046231"/>
                  <a:pt x="1984674" y="5045804"/>
                  <a:pt x="1984910" y="5045274"/>
                </a:cubicBezTo>
                <a:lnTo>
                  <a:pt x="1996486" y="5021150"/>
                </a:lnTo>
                <a:lnTo>
                  <a:pt x="1996486" y="5009839"/>
                </a:lnTo>
                <a:cubicBezTo>
                  <a:pt x="1996486" y="5008248"/>
                  <a:pt x="1996663" y="5006982"/>
                  <a:pt x="1997016" y="5006039"/>
                </a:cubicBezTo>
                <a:cubicBezTo>
                  <a:pt x="1997370" y="5005097"/>
                  <a:pt x="1997885" y="5004390"/>
                  <a:pt x="1998563" y="5003918"/>
                </a:cubicBezTo>
                <a:cubicBezTo>
                  <a:pt x="1999240" y="5003447"/>
                  <a:pt x="2000109" y="5003123"/>
                  <a:pt x="2001170" y="5002946"/>
                </a:cubicBezTo>
                <a:cubicBezTo>
                  <a:pt x="2002230" y="5002769"/>
                  <a:pt x="2003497" y="5002681"/>
                  <a:pt x="2004969" y="5002681"/>
                </a:cubicBezTo>
                <a:close/>
                <a:moveTo>
                  <a:pt x="1888851" y="4949308"/>
                </a:moveTo>
                <a:cubicBezTo>
                  <a:pt x="1885140" y="4949308"/>
                  <a:pt x="1881988" y="4950191"/>
                  <a:pt x="1879396" y="4951959"/>
                </a:cubicBezTo>
                <a:cubicBezTo>
                  <a:pt x="1876803" y="4953726"/>
                  <a:pt x="1874697" y="4956053"/>
                  <a:pt x="1873078" y="4958939"/>
                </a:cubicBezTo>
                <a:cubicBezTo>
                  <a:pt x="1871457" y="4961826"/>
                  <a:pt x="1870279" y="4965096"/>
                  <a:pt x="1869543" y="4968748"/>
                </a:cubicBezTo>
                <a:cubicBezTo>
                  <a:pt x="1868806" y="4972401"/>
                  <a:pt x="1868438" y="4976112"/>
                  <a:pt x="1868438" y="4979882"/>
                </a:cubicBezTo>
                <a:cubicBezTo>
                  <a:pt x="1868438" y="4983889"/>
                  <a:pt x="1868747" y="4987806"/>
                  <a:pt x="1869366" y="4991635"/>
                </a:cubicBezTo>
                <a:cubicBezTo>
                  <a:pt x="1869985" y="4995465"/>
                  <a:pt x="1871060" y="4998867"/>
                  <a:pt x="1872592" y="5001842"/>
                </a:cubicBezTo>
                <a:cubicBezTo>
                  <a:pt x="1874123" y="5004817"/>
                  <a:pt x="1876156" y="5007203"/>
                  <a:pt x="1878689" y="5008999"/>
                </a:cubicBezTo>
                <a:cubicBezTo>
                  <a:pt x="1881222" y="5010796"/>
                  <a:pt x="1884403" y="5011694"/>
                  <a:pt x="1888232" y="5011694"/>
                </a:cubicBezTo>
                <a:cubicBezTo>
                  <a:pt x="1890176" y="5011694"/>
                  <a:pt x="1892047" y="5011429"/>
                  <a:pt x="1893844" y="5010899"/>
                </a:cubicBezTo>
                <a:cubicBezTo>
                  <a:pt x="1895640" y="5010369"/>
                  <a:pt x="1897481" y="5009485"/>
                  <a:pt x="1899366" y="5008248"/>
                </a:cubicBezTo>
                <a:cubicBezTo>
                  <a:pt x="1901252" y="5007011"/>
                  <a:pt x="1903225" y="5005406"/>
                  <a:pt x="1905287" y="5003432"/>
                </a:cubicBezTo>
                <a:cubicBezTo>
                  <a:pt x="1907349" y="5001459"/>
                  <a:pt x="1909529" y="4999029"/>
                  <a:pt x="1911826" y="4996142"/>
                </a:cubicBezTo>
                <a:lnTo>
                  <a:pt x="1911826" y="4964330"/>
                </a:lnTo>
                <a:cubicBezTo>
                  <a:pt x="1907879" y="4959440"/>
                  <a:pt x="1904065" y="4955714"/>
                  <a:pt x="1900383" y="4953151"/>
                </a:cubicBezTo>
                <a:cubicBezTo>
                  <a:pt x="1896701" y="4950589"/>
                  <a:pt x="1892857" y="4949308"/>
                  <a:pt x="1888851" y="4949308"/>
                </a:cubicBezTo>
                <a:close/>
                <a:moveTo>
                  <a:pt x="1241151" y="4949308"/>
                </a:moveTo>
                <a:cubicBezTo>
                  <a:pt x="1237440" y="4949308"/>
                  <a:pt x="1234288" y="4950191"/>
                  <a:pt x="1231696" y="4951959"/>
                </a:cubicBezTo>
                <a:cubicBezTo>
                  <a:pt x="1229104" y="4953726"/>
                  <a:pt x="1226998" y="4956053"/>
                  <a:pt x="1225378" y="4958939"/>
                </a:cubicBezTo>
                <a:cubicBezTo>
                  <a:pt x="1223758" y="4961826"/>
                  <a:pt x="1222580" y="4965096"/>
                  <a:pt x="1221843" y="4968748"/>
                </a:cubicBezTo>
                <a:cubicBezTo>
                  <a:pt x="1221107" y="4972401"/>
                  <a:pt x="1220739" y="4976112"/>
                  <a:pt x="1220739" y="4979882"/>
                </a:cubicBezTo>
                <a:cubicBezTo>
                  <a:pt x="1220739" y="4983889"/>
                  <a:pt x="1221048" y="4987806"/>
                  <a:pt x="1221666" y="4991635"/>
                </a:cubicBezTo>
                <a:cubicBezTo>
                  <a:pt x="1222285" y="4995465"/>
                  <a:pt x="1223360" y="4998867"/>
                  <a:pt x="1224892" y="5001842"/>
                </a:cubicBezTo>
                <a:cubicBezTo>
                  <a:pt x="1226424" y="5004817"/>
                  <a:pt x="1228456" y="5007203"/>
                  <a:pt x="1230989" y="5008999"/>
                </a:cubicBezTo>
                <a:cubicBezTo>
                  <a:pt x="1233522" y="5010796"/>
                  <a:pt x="1236704" y="5011694"/>
                  <a:pt x="1240533" y="5011694"/>
                </a:cubicBezTo>
                <a:cubicBezTo>
                  <a:pt x="1242477" y="5011694"/>
                  <a:pt x="1244347" y="5011429"/>
                  <a:pt x="1246144" y="5010899"/>
                </a:cubicBezTo>
                <a:cubicBezTo>
                  <a:pt x="1247941" y="5010369"/>
                  <a:pt x="1249782" y="5009485"/>
                  <a:pt x="1251667" y="5008248"/>
                </a:cubicBezTo>
                <a:cubicBezTo>
                  <a:pt x="1253552" y="5007011"/>
                  <a:pt x="1255526" y="5005406"/>
                  <a:pt x="1257588" y="5003432"/>
                </a:cubicBezTo>
                <a:cubicBezTo>
                  <a:pt x="1259649" y="5001459"/>
                  <a:pt x="1261829" y="4999029"/>
                  <a:pt x="1264127" y="4996142"/>
                </a:cubicBezTo>
                <a:lnTo>
                  <a:pt x="1264127" y="4964330"/>
                </a:lnTo>
                <a:cubicBezTo>
                  <a:pt x="1260180" y="4959440"/>
                  <a:pt x="1256365" y="4955714"/>
                  <a:pt x="1252683" y="4953151"/>
                </a:cubicBezTo>
                <a:cubicBezTo>
                  <a:pt x="1249001" y="4950589"/>
                  <a:pt x="1245157" y="4949308"/>
                  <a:pt x="1241151" y="4949308"/>
                </a:cubicBezTo>
                <a:close/>
                <a:moveTo>
                  <a:pt x="1111735" y="4948954"/>
                </a:moveTo>
                <a:cubicBezTo>
                  <a:pt x="1107396" y="4948954"/>
                  <a:pt x="1103666" y="4949720"/>
                  <a:pt x="1100545" y="4951252"/>
                </a:cubicBezTo>
                <a:cubicBezTo>
                  <a:pt x="1097424" y="4952783"/>
                  <a:pt x="1094853" y="4954948"/>
                  <a:pt x="1092833" y="4957747"/>
                </a:cubicBezTo>
                <a:cubicBezTo>
                  <a:pt x="1090811" y="4960545"/>
                  <a:pt x="1089310" y="4963859"/>
                  <a:pt x="1088329" y="4967688"/>
                </a:cubicBezTo>
                <a:cubicBezTo>
                  <a:pt x="1087349" y="4971517"/>
                  <a:pt x="1086858" y="4975700"/>
                  <a:pt x="1086858" y="4980236"/>
                </a:cubicBezTo>
                <a:cubicBezTo>
                  <a:pt x="1086858" y="4984595"/>
                  <a:pt x="1087259" y="4988690"/>
                  <a:pt x="1088063" y="4992519"/>
                </a:cubicBezTo>
                <a:cubicBezTo>
                  <a:pt x="1088865" y="4996348"/>
                  <a:pt x="1090203" y="4999692"/>
                  <a:pt x="1092075" y="5002548"/>
                </a:cubicBezTo>
                <a:cubicBezTo>
                  <a:pt x="1093947" y="5005406"/>
                  <a:pt x="1096458" y="5007674"/>
                  <a:pt x="1099608" y="5009353"/>
                </a:cubicBezTo>
                <a:cubicBezTo>
                  <a:pt x="1102759" y="5011032"/>
                  <a:pt x="1106682" y="5011871"/>
                  <a:pt x="1111379" y="5011871"/>
                </a:cubicBezTo>
                <a:cubicBezTo>
                  <a:pt x="1115659" y="5011871"/>
                  <a:pt x="1119374" y="5011105"/>
                  <a:pt x="1122525" y="5009574"/>
                </a:cubicBezTo>
                <a:cubicBezTo>
                  <a:pt x="1125675" y="5008042"/>
                  <a:pt x="1128261" y="5005892"/>
                  <a:pt x="1130282" y="5003123"/>
                </a:cubicBezTo>
                <a:cubicBezTo>
                  <a:pt x="1132303" y="5000354"/>
                  <a:pt x="1133789" y="4997055"/>
                  <a:pt x="1134740" y="4993226"/>
                </a:cubicBezTo>
                <a:cubicBezTo>
                  <a:pt x="1135692" y="4989397"/>
                  <a:pt x="1136167" y="4985184"/>
                  <a:pt x="1136167" y="4980589"/>
                </a:cubicBezTo>
                <a:cubicBezTo>
                  <a:pt x="1136167" y="4976289"/>
                  <a:pt x="1135766" y="4972224"/>
                  <a:pt x="1134963" y="4968395"/>
                </a:cubicBezTo>
                <a:cubicBezTo>
                  <a:pt x="1134160" y="4964566"/>
                  <a:pt x="1132838" y="4961208"/>
                  <a:pt x="1130995" y="4958321"/>
                </a:cubicBezTo>
                <a:cubicBezTo>
                  <a:pt x="1129152" y="4955434"/>
                  <a:pt x="1126655" y="4953151"/>
                  <a:pt x="1123505" y="4951472"/>
                </a:cubicBezTo>
                <a:cubicBezTo>
                  <a:pt x="1120355" y="4949794"/>
                  <a:pt x="1116431" y="4948954"/>
                  <a:pt x="1111735" y="4948954"/>
                </a:cubicBezTo>
                <a:close/>
                <a:moveTo>
                  <a:pt x="197335" y="4948954"/>
                </a:moveTo>
                <a:cubicBezTo>
                  <a:pt x="192996" y="4948954"/>
                  <a:pt x="189266" y="4949720"/>
                  <a:pt x="186145" y="4951252"/>
                </a:cubicBezTo>
                <a:cubicBezTo>
                  <a:pt x="183024" y="4952783"/>
                  <a:pt x="180453" y="4954948"/>
                  <a:pt x="178432" y="4957747"/>
                </a:cubicBezTo>
                <a:cubicBezTo>
                  <a:pt x="176411" y="4960545"/>
                  <a:pt x="174911" y="4963859"/>
                  <a:pt x="173930" y="4967688"/>
                </a:cubicBezTo>
                <a:cubicBezTo>
                  <a:pt x="172949" y="4971517"/>
                  <a:pt x="172459" y="4975700"/>
                  <a:pt x="172459" y="4980236"/>
                </a:cubicBezTo>
                <a:cubicBezTo>
                  <a:pt x="172459" y="4984595"/>
                  <a:pt x="172860" y="4988690"/>
                  <a:pt x="173663" y="4992519"/>
                </a:cubicBezTo>
                <a:cubicBezTo>
                  <a:pt x="174465" y="4996348"/>
                  <a:pt x="175803" y="4999692"/>
                  <a:pt x="177675" y="5002548"/>
                </a:cubicBezTo>
                <a:cubicBezTo>
                  <a:pt x="179547" y="5005406"/>
                  <a:pt x="182059" y="5007674"/>
                  <a:pt x="185209" y="5009353"/>
                </a:cubicBezTo>
                <a:cubicBezTo>
                  <a:pt x="188359" y="5011032"/>
                  <a:pt x="192283" y="5011871"/>
                  <a:pt x="196979" y="5011871"/>
                </a:cubicBezTo>
                <a:cubicBezTo>
                  <a:pt x="201259" y="5011871"/>
                  <a:pt x="204975" y="5011105"/>
                  <a:pt x="208125" y="5009574"/>
                </a:cubicBezTo>
                <a:cubicBezTo>
                  <a:pt x="211275" y="5008042"/>
                  <a:pt x="213861" y="5005892"/>
                  <a:pt x="215882" y="5003123"/>
                </a:cubicBezTo>
                <a:cubicBezTo>
                  <a:pt x="217903" y="5000354"/>
                  <a:pt x="219389" y="4997055"/>
                  <a:pt x="220340" y="4993226"/>
                </a:cubicBezTo>
                <a:cubicBezTo>
                  <a:pt x="221292" y="4989397"/>
                  <a:pt x="221767" y="4985184"/>
                  <a:pt x="221767" y="4980589"/>
                </a:cubicBezTo>
                <a:cubicBezTo>
                  <a:pt x="221767" y="4976289"/>
                  <a:pt x="221366" y="4972224"/>
                  <a:pt x="220563" y="4968395"/>
                </a:cubicBezTo>
                <a:cubicBezTo>
                  <a:pt x="219761" y="4964566"/>
                  <a:pt x="218438" y="4961208"/>
                  <a:pt x="216595" y="4958321"/>
                </a:cubicBezTo>
                <a:cubicBezTo>
                  <a:pt x="214752" y="4955434"/>
                  <a:pt x="212256" y="4953151"/>
                  <a:pt x="209105" y="4951472"/>
                </a:cubicBezTo>
                <a:cubicBezTo>
                  <a:pt x="205955" y="4949794"/>
                  <a:pt x="202032" y="4948954"/>
                  <a:pt x="197335" y="4948954"/>
                </a:cubicBezTo>
                <a:close/>
                <a:moveTo>
                  <a:pt x="1709515" y="4948159"/>
                </a:moveTo>
                <a:cubicBezTo>
                  <a:pt x="1705899" y="4948159"/>
                  <a:pt x="1702728" y="4948836"/>
                  <a:pt x="1700002" y="4950191"/>
                </a:cubicBezTo>
                <a:cubicBezTo>
                  <a:pt x="1697275" y="4951546"/>
                  <a:pt x="1694993" y="4953343"/>
                  <a:pt x="1693155" y="4955582"/>
                </a:cubicBezTo>
                <a:cubicBezTo>
                  <a:pt x="1691317" y="4957820"/>
                  <a:pt x="1689895" y="4960427"/>
                  <a:pt x="1688887" y="4963402"/>
                </a:cubicBezTo>
                <a:cubicBezTo>
                  <a:pt x="1687880" y="4966377"/>
                  <a:pt x="1687317" y="4969485"/>
                  <a:pt x="1687198" y="4972725"/>
                </a:cubicBezTo>
                <a:lnTo>
                  <a:pt x="1730586" y="4972725"/>
                </a:lnTo>
                <a:cubicBezTo>
                  <a:pt x="1730763" y="4965066"/>
                  <a:pt x="1729059" y="4959057"/>
                  <a:pt x="1725473" y="4954698"/>
                </a:cubicBezTo>
                <a:cubicBezTo>
                  <a:pt x="1721888" y="4950339"/>
                  <a:pt x="1716568" y="4948159"/>
                  <a:pt x="1709515" y="4948159"/>
                </a:cubicBezTo>
                <a:close/>
                <a:moveTo>
                  <a:pt x="2003997" y="4941443"/>
                </a:moveTo>
                <a:cubicBezTo>
                  <a:pt x="2005824" y="4941443"/>
                  <a:pt x="2007326" y="4941605"/>
                  <a:pt x="2008504" y="4941929"/>
                </a:cubicBezTo>
                <a:cubicBezTo>
                  <a:pt x="2009682" y="4942253"/>
                  <a:pt x="2010639" y="4942813"/>
                  <a:pt x="2011376" y="4943608"/>
                </a:cubicBezTo>
                <a:cubicBezTo>
                  <a:pt x="2012112" y="4944403"/>
                  <a:pt x="2012613" y="4945464"/>
                  <a:pt x="2012878" y="4946789"/>
                </a:cubicBezTo>
                <a:cubicBezTo>
                  <a:pt x="2013143" y="4948115"/>
                  <a:pt x="2013276" y="4949779"/>
                  <a:pt x="2013276" y="4951782"/>
                </a:cubicBezTo>
                <a:cubicBezTo>
                  <a:pt x="2013276" y="4953667"/>
                  <a:pt x="2013143" y="4955258"/>
                  <a:pt x="2012878" y="4956554"/>
                </a:cubicBezTo>
                <a:cubicBezTo>
                  <a:pt x="2012613" y="4957850"/>
                  <a:pt x="2012112" y="4958895"/>
                  <a:pt x="2011376" y="4959691"/>
                </a:cubicBezTo>
                <a:cubicBezTo>
                  <a:pt x="2010639" y="4960486"/>
                  <a:pt x="2009682" y="4961046"/>
                  <a:pt x="2008504" y="4961370"/>
                </a:cubicBezTo>
                <a:cubicBezTo>
                  <a:pt x="2007326" y="4961694"/>
                  <a:pt x="2005824" y="4961856"/>
                  <a:pt x="2003997" y="4961856"/>
                </a:cubicBezTo>
                <a:cubicBezTo>
                  <a:pt x="2002112" y="4961856"/>
                  <a:pt x="2000581" y="4961694"/>
                  <a:pt x="1999402" y="4961370"/>
                </a:cubicBezTo>
                <a:cubicBezTo>
                  <a:pt x="1998224" y="4961046"/>
                  <a:pt x="1997282" y="4960486"/>
                  <a:pt x="1996575" y="4959691"/>
                </a:cubicBezTo>
                <a:cubicBezTo>
                  <a:pt x="1995868" y="4958895"/>
                  <a:pt x="1995382" y="4957850"/>
                  <a:pt x="1995116" y="4956554"/>
                </a:cubicBezTo>
                <a:cubicBezTo>
                  <a:pt x="1994851" y="4955258"/>
                  <a:pt x="1994719" y="4953667"/>
                  <a:pt x="1994719" y="4951782"/>
                </a:cubicBezTo>
                <a:cubicBezTo>
                  <a:pt x="1994719" y="4949779"/>
                  <a:pt x="1994851" y="4948115"/>
                  <a:pt x="1995116" y="4946789"/>
                </a:cubicBezTo>
                <a:cubicBezTo>
                  <a:pt x="1995382" y="4945464"/>
                  <a:pt x="1995868" y="4944403"/>
                  <a:pt x="1996575" y="4943608"/>
                </a:cubicBezTo>
                <a:cubicBezTo>
                  <a:pt x="1997282" y="4942813"/>
                  <a:pt x="1998224" y="4942253"/>
                  <a:pt x="1999402" y="4941929"/>
                </a:cubicBezTo>
                <a:cubicBezTo>
                  <a:pt x="2000581" y="4941605"/>
                  <a:pt x="2002112" y="4941443"/>
                  <a:pt x="2003997" y="4941443"/>
                </a:cubicBezTo>
                <a:close/>
                <a:moveTo>
                  <a:pt x="265058" y="4937997"/>
                </a:moveTo>
                <a:cubicBezTo>
                  <a:pt x="266471" y="4937997"/>
                  <a:pt x="267650" y="4938041"/>
                  <a:pt x="268592" y="4938129"/>
                </a:cubicBezTo>
                <a:cubicBezTo>
                  <a:pt x="269535" y="4938217"/>
                  <a:pt x="270286" y="4938394"/>
                  <a:pt x="270846" y="4938659"/>
                </a:cubicBezTo>
                <a:cubicBezTo>
                  <a:pt x="271405" y="4938924"/>
                  <a:pt x="271803" y="4939219"/>
                  <a:pt x="272038" y="4939543"/>
                </a:cubicBezTo>
                <a:cubicBezTo>
                  <a:pt x="272274" y="4939867"/>
                  <a:pt x="272392" y="4940265"/>
                  <a:pt x="272392" y="4940736"/>
                </a:cubicBezTo>
                <a:lnTo>
                  <a:pt x="272392" y="4987040"/>
                </a:lnTo>
                <a:cubicBezTo>
                  <a:pt x="272392" y="4991694"/>
                  <a:pt x="272731" y="4995420"/>
                  <a:pt x="273408" y="4998218"/>
                </a:cubicBezTo>
                <a:cubicBezTo>
                  <a:pt x="274086" y="5001017"/>
                  <a:pt x="275116" y="5003403"/>
                  <a:pt x="276501" y="5005376"/>
                </a:cubicBezTo>
                <a:cubicBezTo>
                  <a:pt x="277885" y="5007350"/>
                  <a:pt x="279638" y="5008882"/>
                  <a:pt x="281759" y="5009971"/>
                </a:cubicBezTo>
                <a:cubicBezTo>
                  <a:pt x="283880" y="5011061"/>
                  <a:pt x="286354" y="5011606"/>
                  <a:pt x="289181" y="5011606"/>
                </a:cubicBezTo>
                <a:cubicBezTo>
                  <a:pt x="292834" y="5011606"/>
                  <a:pt x="296472" y="5010310"/>
                  <a:pt x="300095" y="5007718"/>
                </a:cubicBezTo>
                <a:cubicBezTo>
                  <a:pt x="303718" y="5005126"/>
                  <a:pt x="307562" y="5001326"/>
                  <a:pt x="311627" y="4996319"/>
                </a:cubicBezTo>
                <a:lnTo>
                  <a:pt x="311627" y="4940736"/>
                </a:lnTo>
                <a:cubicBezTo>
                  <a:pt x="311627" y="4940265"/>
                  <a:pt x="311730" y="4939867"/>
                  <a:pt x="311936" y="4939543"/>
                </a:cubicBezTo>
                <a:cubicBezTo>
                  <a:pt x="312142" y="4939219"/>
                  <a:pt x="312540" y="4938924"/>
                  <a:pt x="313129" y="4938659"/>
                </a:cubicBezTo>
                <a:cubicBezTo>
                  <a:pt x="313718" y="4938394"/>
                  <a:pt x="314469" y="4938217"/>
                  <a:pt x="315382" y="4938129"/>
                </a:cubicBezTo>
                <a:cubicBezTo>
                  <a:pt x="316296" y="4938041"/>
                  <a:pt x="317488" y="4937997"/>
                  <a:pt x="318961" y="4937997"/>
                </a:cubicBezTo>
                <a:cubicBezTo>
                  <a:pt x="320375" y="4937997"/>
                  <a:pt x="321553" y="4938041"/>
                  <a:pt x="322496" y="4938129"/>
                </a:cubicBezTo>
                <a:cubicBezTo>
                  <a:pt x="323439" y="4938217"/>
                  <a:pt x="324175" y="4938394"/>
                  <a:pt x="324705" y="4938659"/>
                </a:cubicBezTo>
                <a:cubicBezTo>
                  <a:pt x="325235" y="4938924"/>
                  <a:pt x="325633" y="4939219"/>
                  <a:pt x="325898" y="4939543"/>
                </a:cubicBezTo>
                <a:cubicBezTo>
                  <a:pt x="326163" y="4939867"/>
                  <a:pt x="326295" y="4940265"/>
                  <a:pt x="326295" y="4940736"/>
                </a:cubicBezTo>
                <a:lnTo>
                  <a:pt x="326295" y="5020266"/>
                </a:lnTo>
                <a:cubicBezTo>
                  <a:pt x="326295" y="5020737"/>
                  <a:pt x="326193" y="5021135"/>
                  <a:pt x="325986" y="5021459"/>
                </a:cubicBezTo>
                <a:cubicBezTo>
                  <a:pt x="325780" y="5021783"/>
                  <a:pt x="325412" y="5022063"/>
                  <a:pt x="324882" y="5022298"/>
                </a:cubicBezTo>
                <a:cubicBezTo>
                  <a:pt x="324351" y="5022534"/>
                  <a:pt x="323659" y="5022711"/>
                  <a:pt x="322805" y="5022829"/>
                </a:cubicBezTo>
                <a:cubicBezTo>
                  <a:pt x="321951" y="5022947"/>
                  <a:pt x="320905" y="5023005"/>
                  <a:pt x="319668" y="5023005"/>
                </a:cubicBezTo>
                <a:cubicBezTo>
                  <a:pt x="318313" y="5023005"/>
                  <a:pt x="317208" y="5022947"/>
                  <a:pt x="316354" y="5022829"/>
                </a:cubicBezTo>
                <a:cubicBezTo>
                  <a:pt x="315500" y="5022711"/>
                  <a:pt x="314823" y="5022534"/>
                  <a:pt x="314322" y="5022298"/>
                </a:cubicBezTo>
                <a:cubicBezTo>
                  <a:pt x="313821" y="5022063"/>
                  <a:pt x="313483" y="5021783"/>
                  <a:pt x="313306" y="5021459"/>
                </a:cubicBezTo>
                <a:cubicBezTo>
                  <a:pt x="313129" y="5021135"/>
                  <a:pt x="313041" y="5020737"/>
                  <a:pt x="313041" y="5020266"/>
                </a:cubicBezTo>
                <a:lnTo>
                  <a:pt x="313041" y="5009750"/>
                </a:lnTo>
                <a:cubicBezTo>
                  <a:pt x="308505" y="5014758"/>
                  <a:pt x="304027" y="5018410"/>
                  <a:pt x="299609" y="5020708"/>
                </a:cubicBezTo>
                <a:cubicBezTo>
                  <a:pt x="295191" y="5023005"/>
                  <a:pt x="290713" y="5024154"/>
                  <a:pt x="286177" y="5024154"/>
                </a:cubicBezTo>
                <a:cubicBezTo>
                  <a:pt x="280875" y="5024154"/>
                  <a:pt x="276412" y="5023270"/>
                  <a:pt x="272790" y="5021503"/>
                </a:cubicBezTo>
                <a:cubicBezTo>
                  <a:pt x="269166" y="5019736"/>
                  <a:pt x="266236" y="5017335"/>
                  <a:pt x="263997" y="5014301"/>
                </a:cubicBezTo>
                <a:cubicBezTo>
                  <a:pt x="261759" y="5011268"/>
                  <a:pt x="260153" y="5007733"/>
                  <a:pt x="259181" y="5003697"/>
                </a:cubicBezTo>
                <a:cubicBezTo>
                  <a:pt x="258209" y="4999662"/>
                  <a:pt x="257723" y="4994758"/>
                  <a:pt x="257723" y="4988984"/>
                </a:cubicBezTo>
                <a:lnTo>
                  <a:pt x="257723" y="4940736"/>
                </a:lnTo>
                <a:cubicBezTo>
                  <a:pt x="257723" y="4940265"/>
                  <a:pt x="257826" y="4939867"/>
                  <a:pt x="258032" y="4939543"/>
                </a:cubicBezTo>
                <a:cubicBezTo>
                  <a:pt x="258239" y="4939219"/>
                  <a:pt x="258636" y="4938924"/>
                  <a:pt x="259225" y="4938659"/>
                </a:cubicBezTo>
                <a:cubicBezTo>
                  <a:pt x="259815" y="4938394"/>
                  <a:pt x="260580" y="4938217"/>
                  <a:pt x="261523" y="4938129"/>
                </a:cubicBezTo>
                <a:cubicBezTo>
                  <a:pt x="262465" y="4938041"/>
                  <a:pt x="263644" y="4937997"/>
                  <a:pt x="265058" y="4937997"/>
                </a:cubicBezTo>
                <a:close/>
                <a:moveTo>
                  <a:pt x="1032662" y="4936848"/>
                </a:moveTo>
                <a:cubicBezTo>
                  <a:pt x="1035195" y="4936848"/>
                  <a:pt x="1037655" y="4937084"/>
                  <a:pt x="1040041" y="4937555"/>
                </a:cubicBezTo>
                <a:cubicBezTo>
                  <a:pt x="1042426" y="4938026"/>
                  <a:pt x="1044621" y="4938645"/>
                  <a:pt x="1046624" y="4939410"/>
                </a:cubicBezTo>
                <a:cubicBezTo>
                  <a:pt x="1048627" y="4940176"/>
                  <a:pt x="1050409" y="4941060"/>
                  <a:pt x="1051970" y="4942061"/>
                </a:cubicBezTo>
                <a:cubicBezTo>
                  <a:pt x="1053531" y="4943063"/>
                  <a:pt x="1054665" y="4943917"/>
                  <a:pt x="1055372" y="4944624"/>
                </a:cubicBezTo>
                <a:cubicBezTo>
                  <a:pt x="1056079" y="4945331"/>
                  <a:pt x="1056565" y="4945891"/>
                  <a:pt x="1056830" y="4946303"/>
                </a:cubicBezTo>
                <a:cubicBezTo>
                  <a:pt x="1057095" y="4946716"/>
                  <a:pt x="1057316" y="4947202"/>
                  <a:pt x="1057493" y="4947761"/>
                </a:cubicBezTo>
                <a:cubicBezTo>
                  <a:pt x="1057669" y="4948321"/>
                  <a:pt x="1057787" y="4948954"/>
                  <a:pt x="1057846" y="4949661"/>
                </a:cubicBezTo>
                <a:cubicBezTo>
                  <a:pt x="1057905" y="4950368"/>
                  <a:pt x="1057935" y="4951252"/>
                  <a:pt x="1057935" y="4952312"/>
                </a:cubicBezTo>
                <a:cubicBezTo>
                  <a:pt x="1057935" y="4954610"/>
                  <a:pt x="1057669" y="4956215"/>
                  <a:pt x="1057140" y="4957128"/>
                </a:cubicBezTo>
                <a:cubicBezTo>
                  <a:pt x="1056609" y="4958041"/>
                  <a:pt x="1055961" y="4958498"/>
                  <a:pt x="1055195" y="4958498"/>
                </a:cubicBezTo>
                <a:cubicBezTo>
                  <a:pt x="1054312" y="4958498"/>
                  <a:pt x="1053296" y="4958012"/>
                  <a:pt x="1052146" y="4957040"/>
                </a:cubicBezTo>
                <a:cubicBezTo>
                  <a:pt x="1050998" y="4956068"/>
                  <a:pt x="1049540" y="4954993"/>
                  <a:pt x="1047772" y="4953814"/>
                </a:cubicBezTo>
                <a:cubicBezTo>
                  <a:pt x="1046005" y="4952636"/>
                  <a:pt x="1043870" y="4951561"/>
                  <a:pt x="1041366" y="4950589"/>
                </a:cubicBezTo>
                <a:cubicBezTo>
                  <a:pt x="1038862" y="4949617"/>
                  <a:pt x="1035902" y="4949131"/>
                  <a:pt x="1032485" y="4949131"/>
                </a:cubicBezTo>
                <a:cubicBezTo>
                  <a:pt x="1025475" y="4949131"/>
                  <a:pt x="1020099" y="4951826"/>
                  <a:pt x="1016358" y="4957216"/>
                </a:cubicBezTo>
                <a:cubicBezTo>
                  <a:pt x="1012617" y="4962607"/>
                  <a:pt x="1010747" y="4970427"/>
                  <a:pt x="1010747" y="4980678"/>
                </a:cubicBezTo>
                <a:cubicBezTo>
                  <a:pt x="1010747" y="4985803"/>
                  <a:pt x="1011233" y="4990295"/>
                  <a:pt x="1012205" y="4994154"/>
                </a:cubicBezTo>
                <a:cubicBezTo>
                  <a:pt x="1013177" y="4998013"/>
                  <a:pt x="1014606" y="5001238"/>
                  <a:pt x="1016491" y="5003830"/>
                </a:cubicBezTo>
                <a:cubicBezTo>
                  <a:pt x="1018376" y="5006422"/>
                  <a:pt x="1020688" y="5008352"/>
                  <a:pt x="1023428" y="5009618"/>
                </a:cubicBezTo>
                <a:cubicBezTo>
                  <a:pt x="1026167" y="5010885"/>
                  <a:pt x="1029304" y="5011518"/>
                  <a:pt x="1032839" y="5011518"/>
                </a:cubicBezTo>
                <a:cubicBezTo>
                  <a:pt x="1036197" y="5011518"/>
                  <a:pt x="1039142" y="5010987"/>
                  <a:pt x="1041675" y="5009927"/>
                </a:cubicBezTo>
                <a:cubicBezTo>
                  <a:pt x="1044209" y="5008867"/>
                  <a:pt x="1046403" y="5007703"/>
                  <a:pt x="1048259" y="5006437"/>
                </a:cubicBezTo>
                <a:cubicBezTo>
                  <a:pt x="1050114" y="5005170"/>
                  <a:pt x="1051675" y="5004022"/>
                  <a:pt x="1052942" y="5002990"/>
                </a:cubicBezTo>
                <a:cubicBezTo>
                  <a:pt x="1054209" y="5001960"/>
                  <a:pt x="1055195" y="5001444"/>
                  <a:pt x="1055902" y="5001444"/>
                </a:cubicBezTo>
                <a:cubicBezTo>
                  <a:pt x="1056314" y="5001444"/>
                  <a:pt x="1056668" y="5001562"/>
                  <a:pt x="1056963" y="5001797"/>
                </a:cubicBezTo>
                <a:cubicBezTo>
                  <a:pt x="1057258" y="5002033"/>
                  <a:pt x="1057508" y="5002431"/>
                  <a:pt x="1057714" y="5002990"/>
                </a:cubicBezTo>
                <a:cubicBezTo>
                  <a:pt x="1057920" y="5003550"/>
                  <a:pt x="1058067" y="5004257"/>
                  <a:pt x="1058156" y="5005111"/>
                </a:cubicBezTo>
                <a:cubicBezTo>
                  <a:pt x="1058243" y="5005966"/>
                  <a:pt x="1058288" y="5006982"/>
                  <a:pt x="1058288" y="5008160"/>
                </a:cubicBezTo>
                <a:cubicBezTo>
                  <a:pt x="1058288" y="5009161"/>
                  <a:pt x="1058259" y="5010031"/>
                  <a:pt x="1058200" y="5010767"/>
                </a:cubicBezTo>
                <a:cubicBezTo>
                  <a:pt x="1058141" y="5011503"/>
                  <a:pt x="1058038" y="5012122"/>
                  <a:pt x="1057890" y="5012622"/>
                </a:cubicBezTo>
                <a:cubicBezTo>
                  <a:pt x="1057743" y="5013123"/>
                  <a:pt x="1057567" y="5013565"/>
                  <a:pt x="1057360" y="5013948"/>
                </a:cubicBezTo>
                <a:cubicBezTo>
                  <a:pt x="1057154" y="5014331"/>
                  <a:pt x="1056683" y="5014891"/>
                  <a:pt x="1055946" y="5015627"/>
                </a:cubicBezTo>
                <a:cubicBezTo>
                  <a:pt x="1055210" y="5016363"/>
                  <a:pt x="1053958" y="5017277"/>
                  <a:pt x="1052191" y="5018366"/>
                </a:cubicBezTo>
                <a:cubicBezTo>
                  <a:pt x="1050423" y="5019456"/>
                  <a:pt x="1048435" y="5020428"/>
                  <a:pt x="1046226" y="5021282"/>
                </a:cubicBezTo>
                <a:cubicBezTo>
                  <a:pt x="1044017" y="5022137"/>
                  <a:pt x="1041616" y="5022829"/>
                  <a:pt x="1039024" y="5023359"/>
                </a:cubicBezTo>
                <a:cubicBezTo>
                  <a:pt x="1036432" y="5023889"/>
                  <a:pt x="1033752" y="5024154"/>
                  <a:pt x="1030983" y="5024154"/>
                </a:cubicBezTo>
                <a:cubicBezTo>
                  <a:pt x="1025268" y="5024154"/>
                  <a:pt x="1020202" y="5023212"/>
                  <a:pt x="1015784" y="5021326"/>
                </a:cubicBezTo>
                <a:cubicBezTo>
                  <a:pt x="1011366" y="5019442"/>
                  <a:pt x="1007669" y="5016687"/>
                  <a:pt x="1004694" y="5013064"/>
                </a:cubicBezTo>
                <a:cubicBezTo>
                  <a:pt x="1001719" y="5009441"/>
                  <a:pt x="999451" y="5004994"/>
                  <a:pt x="997890" y="4999721"/>
                </a:cubicBezTo>
                <a:cubicBezTo>
                  <a:pt x="996329" y="4994448"/>
                  <a:pt x="995548" y="4988366"/>
                  <a:pt x="995548" y="4981473"/>
                </a:cubicBezTo>
                <a:cubicBezTo>
                  <a:pt x="995548" y="4973638"/>
                  <a:pt x="996505" y="4966907"/>
                  <a:pt x="998420" y="4961281"/>
                </a:cubicBezTo>
                <a:cubicBezTo>
                  <a:pt x="1000334" y="4955655"/>
                  <a:pt x="1002956" y="4951045"/>
                  <a:pt x="1006285" y="4947452"/>
                </a:cubicBezTo>
                <a:cubicBezTo>
                  <a:pt x="1009613" y="4943858"/>
                  <a:pt x="1013531" y="4941193"/>
                  <a:pt x="1018037" y="4939455"/>
                </a:cubicBezTo>
                <a:cubicBezTo>
                  <a:pt x="1022544" y="4937717"/>
                  <a:pt x="1027419" y="4936848"/>
                  <a:pt x="1032662" y="4936848"/>
                </a:cubicBezTo>
                <a:close/>
                <a:moveTo>
                  <a:pt x="118262" y="4936848"/>
                </a:moveTo>
                <a:cubicBezTo>
                  <a:pt x="120795" y="4936848"/>
                  <a:pt x="123255" y="4937084"/>
                  <a:pt x="125641" y="4937555"/>
                </a:cubicBezTo>
                <a:cubicBezTo>
                  <a:pt x="128026" y="4938026"/>
                  <a:pt x="130221" y="4938645"/>
                  <a:pt x="132224" y="4939410"/>
                </a:cubicBezTo>
                <a:cubicBezTo>
                  <a:pt x="134227" y="4940176"/>
                  <a:pt x="136009" y="4941060"/>
                  <a:pt x="137570" y="4942061"/>
                </a:cubicBezTo>
                <a:cubicBezTo>
                  <a:pt x="139131" y="4943063"/>
                  <a:pt x="140265" y="4943917"/>
                  <a:pt x="140972" y="4944624"/>
                </a:cubicBezTo>
                <a:cubicBezTo>
                  <a:pt x="141679" y="4945331"/>
                  <a:pt x="142165" y="4945891"/>
                  <a:pt x="142430" y="4946303"/>
                </a:cubicBezTo>
                <a:cubicBezTo>
                  <a:pt x="142695" y="4946716"/>
                  <a:pt x="142916" y="4947202"/>
                  <a:pt x="143093" y="4947761"/>
                </a:cubicBezTo>
                <a:cubicBezTo>
                  <a:pt x="143270" y="4948321"/>
                  <a:pt x="143388" y="4948954"/>
                  <a:pt x="143446" y="4949661"/>
                </a:cubicBezTo>
                <a:cubicBezTo>
                  <a:pt x="143505" y="4950368"/>
                  <a:pt x="143535" y="4951252"/>
                  <a:pt x="143535" y="4952312"/>
                </a:cubicBezTo>
                <a:cubicBezTo>
                  <a:pt x="143535" y="4954610"/>
                  <a:pt x="143270" y="4956215"/>
                  <a:pt x="142740" y="4957128"/>
                </a:cubicBezTo>
                <a:cubicBezTo>
                  <a:pt x="142209" y="4958041"/>
                  <a:pt x="141561" y="4958498"/>
                  <a:pt x="140795" y="4958498"/>
                </a:cubicBezTo>
                <a:cubicBezTo>
                  <a:pt x="139912" y="4958498"/>
                  <a:pt x="138895" y="4958012"/>
                  <a:pt x="137747" y="4957040"/>
                </a:cubicBezTo>
                <a:cubicBezTo>
                  <a:pt x="136598" y="4956068"/>
                  <a:pt x="135140" y="4954993"/>
                  <a:pt x="133373" y="4953814"/>
                </a:cubicBezTo>
                <a:cubicBezTo>
                  <a:pt x="131605" y="4952636"/>
                  <a:pt x="129470" y="4951561"/>
                  <a:pt x="126966" y="4950589"/>
                </a:cubicBezTo>
                <a:cubicBezTo>
                  <a:pt x="124462" y="4949617"/>
                  <a:pt x="121502" y="4949131"/>
                  <a:pt x="118085" y="4949131"/>
                </a:cubicBezTo>
                <a:cubicBezTo>
                  <a:pt x="111075" y="4949131"/>
                  <a:pt x="105699" y="4951826"/>
                  <a:pt x="101958" y="4957216"/>
                </a:cubicBezTo>
                <a:cubicBezTo>
                  <a:pt x="98217" y="4962607"/>
                  <a:pt x="96347" y="4970427"/>
                  <a:pt x="96347" y="4980678"/>
                </a:cubicBezTo>
                <a:cubicBezTo>
                  <a:pt x="96347" y="4985803"/>
                  <a:pt x="96833" y="4990295"/>
                  <a:pt x="97805" y="4994154"/>
                </a:cubicBezTo>
                <a:cubicBezTo>
                  <a:pt x="98777" y="4998013"/>
                  <a:pt x="100206" y="5001238"/>
                  <a:pt x="102091" y="5003830"/>
                </a:cubicBezTo>
                <a:cubicBezTo>
                  <a:pt x="103976" y="5006422"/>
                  <a:pt x="106288" y="5008352"/>
                  <a:pt x="109028" y="5009618"/>
                </a:cubicBezTo>
                <a:cubicBezTo>
                  <a:pt x="111767" y="5010885"/>
                  <a:pt x="114904" y="5011518"/>
                  <a:pt x="118439" y="5011518"/>
                </a:cubicBezTo>
                <a:cubicBezTo>
                  <a:pt x="121797" y="5011518"/>
                  <a:pt x="124742" y="5010987"/>
                  <a:pt x="127275" y="5009927"/>
                </a:cubicBezTo>
                <a:cubicBezTo>
                  <a:pt x="129809" y="5008867"/>
                  <a:pt x="132003" y="5007703"/>
                  <a:pt x="133859" y="5006437"/>
                </a:cubicBezTo>
                <a:cubicBezTo>
                  <a:pt x="135714" y="5005170"/>
                  <a:pt x="137275" y="5004022"/>
                  <a:pt x="138542" y="5002990"/>
                </a:cubicBezTo>
                <a:cubicBezTo>
                  <a:pt x="139809" y="5001960"/>
                  <a:pt x="140795" y="5001444"/>
                  <a:pt x="141502" y="5001444"/>
                </a:cubicBezTo>
                <a:cubicBezTo>
                  <a:pt x="141915" y="5001444"/>
                  <a:pt x="142268" y="5001562"/>
                  <a:pt x="142563" y="5001797"/>
                </a:cubicBezTo>
                <a:cubicBezTo>
                  <a:pt x="142857" y="5002033"/>
                  <a:pt x="143108" y="5002431"/>
                  <a:pt x="143314" y="5002990"/>
                </a:cubicBezTo>
                <a:cubicBezTo>
                  <a:pt x="143520" y="5003550"/>
                  <a:pt x="143667" y="5004257"/>
                  <a:pt x="143756" y="5005111"/>
                </a:cubicBezTo>
                <a:cubicBezTo>
                  <a:pt x="143844" y="5005966"/>
                  <a:pt x="143888" y="5006982"/>
                  <a:pt x="143888" y="5008160"/>
                </a:cubicBezTo>
                <a:cubicBezTo>
                  <a:pt x="143888" y="5009161"/>
                  <a:pt x="143859" y="5010031"/>
                  <a:pt x="143800" y="5010767"/>
                </a:cubicBezTo>
                <a:cubicBezTo>
                  <a:pt x="143741" y="5011503"/>
                  <a:pt x="143638" y="5012122"/>
                  <a:pt x="143491" y="5012622"/>
                </a:cubicBezTo>
                <a:cubicBezTo>
                  <a:pt x="143343" y="5013123"/>
                  <a:pt x="143167" y="5013565"/>
                  <a:pt x="142960" y="5013948"/>
                </a:cubicBezTo>
                <a:cubicBezTo>
                  <a:pt x="142754" y="5014331"/>
                  <a:pt x="142283" y="5014891"/>
                  <a:pt x="141546" y="5015627"/>
                </a:cubicBezTo>
                <a:cubicBezTo>
                  <a:pt x="140810" y="5016363"/>
                  <a:pt x="139558" y="5017277"/>
                  <a:pt x="137791" y="5018366"/>
                </a:cubicBezTo>
                <a:cubicBezTo>
                  <a:pt x="136024" y="5019456"/>
                  <a:pt x="134035" y="5020428"/>
                  <a:pt x="131826" y="5021282"/>
                </a:cubicBezTo>
                <a:cubicBezTo>
                  <a:pt x="129617" y="5022137"/>
                  <a:pt x="127216" y="5022829"/>
                  <a:pt x="124624" y="5023359"/>
                </a:cubicBezTo>
                <a:cubicBezTo>
                  <a:pt x="122032" y="5023889"/>
                  <a:pt x="119352" y="5024154"/>
                  <a:pt x="116583" y="5024154"/>
                </a:cubicBezTo>
                <a:cubicBezTo>
                  <a:pt x="110869" y="5024154"/>
                  <a:pt x="105802" y="5023212"/>
                  <a:pt x="101384" y="5021326"/>
                </a:cubicBezTo>
                <a:cubicBezTo>
                  <a:pt x="96966" y="5019442"/>
                  <a:pt x="93269" y="5016687"/>
                  <a:pt x="90294" y="5013064"/>
                </a:cubicBezTo>
                <a:cubicBezTo>
                  <a:pt x="87319" y="5009441"/>
                  <a:pt x="85051" y="5004994"/>
                  <a:pt x="83490" y="4999721"/>
                </a:cubicBezTo>
                <a:cubicBezTo>
                  <a:pt x="81929" y="4994448"/>
                  <a:pt x="81148" y="4988366"/>
                  <a:pt x="81148" y="4981473"/>
                </a:cubicBezTo>
                <a:cubicBezTo>
                  <a:pt x="81148" y="4973638"/>
                  <a:pt x="82105" y="4966907"/>
                  <a:pt x="84020" y="4961281"/>
                </a:cubicBezTo>
                <a:cubicBezTo>
                  <a:pt x="85934" y="4955655"/>
                  <a:pt x="88556" y="4951045"/>
                  <a:pt x="91884" y="4947452"/>
                </a:cubicBezTo>
                <a:cubicBezTo>
                  <a:pt x="95213" y="4943858"/>
                  <a:pt x="99131" y="4941193"/>
                  <a:pt x="103637" y="4939455"/>
                </a:cubicBezTo>
                <a:cubicBezTo>
                  <a:pt x="108144" y="4937717"/>
                  <a:pt x="113019" y="4936848"/>
                  <a:pt x="118262" y="4936848"/>
                </a:cubicBezTo>
                <a:close/>
                <a:moveTo>
                  <a:pt x="1803145" y="4936759"/>
                </a:moveTo>
                <a:cubicBezTo>
                  <a:pt x="1808446" y="4936759"/>
                  <a:pt x="1812909" y="4937658"/>
                  <a:pt x="1816532" y="4939455"/>
                </a:cubicBezTo>
                <a:cubicBezTo>
                  <a:pt x="1820155" y="4941252"/>
                  <a:pt x="1823086" y="4943652"/>
                  <a:pt x="1825325" y="4946657"/>
                </a:cubicBezTo>
                <a:cubicBezTo>
                  <a:pt x="1827563" y="4949661"/>
                  <a:pt x="1829169" y="4953181"/>
                  <a:pt x="1830141" y="4957216"/>
                </a:cubicBezTo>
                <a:cubicBezTo>
                  <a:pt x="1831113" y="4961252"/>
                  <a:pt x="1831599" y="4966097"/>
                  <a:pt x="1831599" y="4971753"/>
                </a:cubicBezTo>
                <a:lnTo>
                  <a:pt x="1831599" y="5020266"/>
                </a:lnTo>
                <a:cubicBezTo>
                  <a:pt x="1831599" y="5020737"/>
                  <a:pt x="1831481" y="5021135"/>
                  <a:pt x="1831245" y="5021459"/>
                </a:cubicBezTo>
                <a:cubicBezTo>
                  <a:pt x="1831009" y="5021783"/>
                  <a:pt x="1830627" y="5022063"/>
                  <a:pt x="1830096" y="5022298"/>
                </a:cubicBezTo>
                <a:cubicBezTo>
                  <a:pt x="1829566" y="5022534"/>
                  <a:pt x="1828830" y="5022711"/>
                  <a:pt x="1827887" y="5022829"/>
                </a:cubicBezTo>
                <a:cubicBezTo>
                  <a:pt x="1826945" y="5022947"/>
                  <a:pt x="1825766" y="5023005"/>
                  <a:pt x="1824353" y="5023005"/>
                </a:cubicBezTo>
                <a:cubicBezTo>
                  <a:pt x="1822880" y="5023005"/>
                  <a:pt x="1821672" y="5022947"/>
                  <a:pt x="1820730" y="5022829"/>
                </a:cubicBezTo>
                <a:cubicBezTo>
                  <a:pt x="1819787" y="5022711"/>
                  <a:pt x="1819051" y="5022534"/>
                  <a:pt x="1818520" y="5022298"/>
                </a:cubicBezTo>
                <a:cubicBezTo>
                  <a:pt x="1817990" y="5022063"/>
                  <a:pt x="1817607" y="5021783"/>
                  <a:pt x="1817372" y="5021459"/>
                </a:cubicBezTo>
                <a:cubicBezTo>
                  <a:pt x="1817136" y="5021135"/>
                  <a:pt x="1817018" y="5020737"/>
                  <a:pt x="1817018" y="5020266"/>
                </a:cubicBezTo>
                <a:lnTo>
                  <a:pt x="1817018" y="4973697"/>
                </a:lnTo>
                <a:cubicBezTo>
                  <a:pt x="1817018" y="4969161"/>
                  <a:pt x="1816665" y="4965508"/>
                  <a:pt x="1815958" y="4962739"/>
                </a:cubicBezTo>
                <a:cubicBezTo>
                  <a:pt x="1815251" y="4959971"/>
                  <a:pt x="1814220" y="4957585"/>
                  <a:pt x="1812865" y="4955582"/>
                </a:cubicBezTo>
                <a:cubicBezTo>
                  <a:pt x="1811510" y="4953579"/>
                  <a:pt x="1809757" y="4952047"/>
                  <a:pt x="1807607" y="4950986"/>
                </a:cubicBezTo>
                <a:cubicBezTo>
                  <a:pt x="1805457" y="4949926"/>
                  <a:pt x="1802968" y="4949396"/>
                  <a:pt x="1800140" y="4949396"/>
                </a:cubicBezTo>
                <a:cubicBezTo>
                  <a:pt x="1796487" y="4949396"/>
                  <a:pt x="1792835" y="4950692"/>
                  <a:pt x="1789183" y="4953284"/>
                </a:cubicBezTo>
                <a:cubicBezTo>
                  <a:pt x="1785530" y="4955876"/>
                  <a:pt x="1781701" y="4959676"/>
                  <a:pt x="1777695" y="4964683"/>
                </a:cubicBezTo>
                <a:lnTo>
                  <a:pt x="1777695" y="5020266"/>
                </a:lnTo>
                <a:cubicBezTo>
                  <a:pt x="1777695" y="5020737"/>
                  <a:pt x="1777577" y="5021135"/>
                  <a:pt x="1777341" y="5021459"/>
                </a:cubicBezTo>
                <a:cubicBezTo>
                  <a:pt x="1777106" y="5021783"/>
                  <a:pt x="1776723" y="5022063"/>
                  <a:pt x="1776193" y="5022298"/>
                </a:cubicBezTo>
                <a:cubicBezTo>
                  <a:pt x="1775663" y="5022534"/>
                  <a:pt x="1774926" y="5022711"/>
                  <a:pt x="1773984" y="5022829"/>
                </a:cubicBezTo>
                <a:cubicBezTo>
                  <a:pt x="1773041" y="5022947"/>
                  <a:pt x="1771833" y="5023005"/>
                  <a:pt x="1770360" y="5023005"/>
                </a:cubicBezTo>
                <a:cubicBezTo>
                  <a:pt x="1768947" y="5023005"/>
                  <a:pt x="1767768" y="5022947"/>
                  <a:pt x="1766826" y="5022829"/>
                </a:cubicBezTo>
                <a:cubicBezTo>
                  <a:pt x="1765883" y="5022711"/>
                  <a:pt x="1765132" y="5022534"/>
                  <a:pt x="1764573" y="5022298"/>
                </a:cubicBezTo>
                <a:cubicBezTo>
                  <a:pt x="1764013" y="5022063"/>
                  <a:pt x="1763630" y="5021783"/>
                  <a:pt x="1763424" y="5021459"/>
                </a:cubicBezTo>
                <a:cubicBezTo>
                  <a:pt x="1763218" y="5021135"/>
                  <a:pt x="1763114" y="5020737"/>
                  <a:pt x="1763114" y="5020266"/>
                </a:cubicBezTo>
                <a:lnTo>
                  <a:pt x="1763114" y="4940736"/>
                </a:lnTo>
                <a:cubicBezTo>
                  <a:pt x="1763114" y="4940265"/>
                  <a:pt x="1763203" y="4939867"/>
                  <a:pt x="1763380" y="4939543"/>
                </a:cubicBezTo>
                <a:cubicBezTo>
                  <a:pt x="1763556" y="4939219"/>
                  <a:pt x="1763910" y="4938924"/>
                  <a:pt x="1764440" y="4938659"/>
                </a:cubicBezTo>
                <a:cubicBezTo>
                  <a:pt x="1764970" y="4938394"/>
                  <a:pt x="1765647" y="4938217"/>
                  <a:pt x="1766472" y="4938129"/>
                </a:cubicBezTo>
                <a:cubicBezTo>
                  <a:pt x="1767297" y="4938041"/>
                  <a:pt x="1768387" y="4937997"/>
                  <a:pt x="1769742" y="4937997"/>
                </a:cubicBezTo>
                <a:cubicBezTo>
                  <a:pt x="1771038" y="4937997"/>
                  <a:pt x="1772113" y="4938041"/>
                  <a:pt x="1772967" y="4938129"/>
                </a:cubicBezTo>
                <a:cubicBezTo>
                  <a:pt x="1773822" y="4938217"/>
                  <a:pt x="1774484" y="4938394"/>
                  <a:pt x="1774956" y="4938659"/>
                </a:cubicBezTo>
                <a:cubicBezTo>
                  <a:pt x="1775427" y="4938924"/>
                  <a:pt x="1775765" y="4939219"/>
                  <a:pt x="1775972" y="4939543"/>
                </a:cubicBezTo>
                <a:cubicBezTo>
                  <a:pt x="1776178" y="4939867"/>
                  <a:pt x="1776281" y="4940265"/>
                  <a:pt x="1776281" y="4940736"/>
                </a:cubicBezTo>
                <a:lnTo>
                  <a:pt x="1776281" y="4951252"/>
                </a:lnTo>
                <a:cubicBezTo>
                  <a:pt x="1780758" y="4946244"/>
                  <a:pt x="1785221" y="4942577"/>
                  <a:pt x="1789669" y="4940250"/>
                </a:cubicBezTo>
                <a:cubicBezTo>
                  <a:pt x="1794116" y="4937923"/>
                  <a:pt x="1798608" y="4936759"/>
                  <a:pt x="1803145" y="4936759"/>
                </a:cubicBezTo>
                <a:close/>
                <a:moveTo>
                  <a:pt x="1710262" y="4936759"/>
                </a:moveTo>
                <a:cubicBezTo>
                  <a:pt x="1716506" y="4936759"/>
                  <a:pt x="1721823" y="4937761"/>
                  <a:pt x="1726212" y="4939764"/>
                </a:cubicBezTo>
                <a:cubicBezTo>
                  <a:pt x="1730601" y="4941767"/>
                  <a:pt x="1734209" y="4944462"/>
                  <a:pt x="1737037" y="4947849"/>
                </a:cubicBezTo>
                <a:cubicBezTo>
                  <a:pt x="1739865" y="4951237"/>
                  <a:pt x="1741941" y="4955214"/>
                  <a:pt x="1743267" y="4959779"/>
                </a:cubicBezTo>
                <a:cubicBezTo>
                  <a:pt x="1744592" y="4964345"/>
                  <a:pt x="1745255" y="4969220"/>
                  <a:pt x="1745255" y="4974404"/>
                </a:cubicBezTo>
                <a:lnTo>
                  <a:pt x="1745255" y="4977055"/>
                </a:lnTo>
                <a:cubicBezTo>
                  <a:pt x="1745255" y="4979352"/>
                  <a:pt x="1744678" y="4980987"/>
                  <a:pt x="1743524" y="4981959"/>
                </a:cubicBezTo>
                <a:cubicBezTo>
                  <a:pt x="1742371" y="4982931"/>
                  <a:pt x="1741053" y="4983417"/>
                  <a:pt x="1739573" y="4983417"/>
                </a:cubicBezTo>
                <a:lnTo>
                  <a:pt x="1687198" y="4983417"/>
                </a:lnTo>
                <a:cubicBezTo>
                  <a:pt x="1687198" y="4987835"/>
                  <a:pt x="1687642" y="4991812"/>
                  <a:pt x="1688530" y="4995347"/>
                </a:cubicBezTo>
                <a:cubicBezTo>
                  <a:pt x="1689418" y="4998881"/>
                  <a:pt x="1690898" y="5001915"/>
                  <a:pt x="1692970" y="5004448"/>
                </a:cubicBezTo>
                <a:cubicBezTo>
                  <a:pt x="1695042" y="5006982"/>
                  <a:pt x="1697735" y="5008926"/>
                  <a:pt x="1701050" y="5010281"/>
                </a:cubicBezTo>
                <a:cubicBezTo>
                  <a:pt x="1704365" y="5011636"/>
                  <a:pt x="1708420" y="5012313"/>
                  <a:pt x="1713215" y="5012313"/>
                </a:cubicBezTo>
                <a:cubicBezTo>
                  <a:pt x="1717004" y="5012313"/>
                  <a:pt x="1720378" y="5012004"/>
                  <a:pt x="1723338" y="5011385"/>
                </a:cubicBezTo>
                <a:cubicBezTo>
                  <a:pt x="1726298" y="5010767"/>
                  <a:pt x="1728858" y="5010075"/>
                  <a:pt x="1731019" y="5009308"/>
                </a:cubicBezTo>
                <a:cubicBezTo>
                  <a:pt x="1733180" y="5008543"/>
                  <a:pt x="1734956" y="5007850"/>
                  <a:pt x="1736347" y="5007232"/>
                </a:cubicBezTo>
                <a:cubicBezTo>
                  <a:pt x="1737739" y="5006613"/>
                  <a:pt x="1738789" y="5006304"/>
                  <a:pt x="1739500" y="5006304"/>
                </a:cubicBezTo>
                <a:cubicBezTo>
                  <a:pt x="1739914" y="5006304"/>
                  <a:pt x="1740284" y="5006408"/>
                  <a:pt x="1740610" y="5006613"/>
                </a:cubicBezTo>
                <a:cubicBezTo>
                  <a:pt x="1740935" y="5006820"/>
                  <a:pt x="1741186" y="5007129"/>
                  <a:pt x="1741364" y="5007541"/>
                </a:cubicBezTo>
                <a:cubicBezTo>
                  <a:pt x="1741542" y="5007954"/>
                  <a:pt x="1741675" y="5008528"/>
                  <a:pt x="1741764" y="5009264"/>
                </a:cubicBezTo>
                <a:cubicBezTo>
                  <a:pt x="1741853" y="5010001"/>
                  <a:pt x="1741897" y="5010899"/>
                  <a:pt x="1741897" y="5011959"/>
                </a:cubicBezTo>
                <a:cubicBezTo>
                  <a:pt x="1741897" y="5012726"/>
                  <a:pt x="1741868" y="5013388"/>
                  <a:pt x="1741809" y="5013948"/>
                </a:cubicBezTo>
                <a:cubicBezTo>
                  <a:pt x="1741750" y="5014508"/>
                  <a:pt x="1741676" y="5015008"/>
                  <a:pt x="1741588" y="5015450"/>
                </a:cubicBezTo>
                <a:cubicBezTo>
                  <a:pt x="1741500" y="5015892"/>
                  <a:pt x="1741352" y="5016289"/>
                  <a:pt x="1741146" y="5016643"/>
                </a:cubicBezTo>
                <a:cubicBezTo>
                  <a:pt x="1740940" y="5016996"/>
                  <a:pt x="1740675" y="5017335"/>
                  <a:pt x="1740351" y="5017659"/>
                </a:cubicBezTo>
                <a:cubicBezTo>
                  <a:pt x="1740027" y="5017984"/>
                  <a:pt x="1739069" y="5018514"/>
                  <a:pt x="1737479" y="5019250"/>
                </a:cubicBezTo>
                <a:cubicBezTo>
                  <a:pt x="1735888" y="5019986"/>
                  <a:pt x="1733826" y="5020708"/>
                  <a:pt x="1731293" y="5021415"/>
                </a:cubicBezTo>
                <a:cubicBezTo>
                  <a:pt x="1728760" y="5022122"/>
                  <a:pt x="1725829" y="5022755"/>
                  <a:pt x="1722501" y="5023315"/>
                </a:cubicBezTo>
                <a:cubicBezTo>
                  <a:pt x="1719172" y="5023874"/>
                  <a:pt x="1715623" y="5024154"/>
                  <a:pt x="1711852" y="5024154"/>
                </a:cubicBezTo>
                <a:cubicBezTo>
                  <a:pt x="1705313" y="5024154"/>
                  <a:pt x="1699584" y="5023241"/>
                  <a:pt x="1694665" y="5021415"/>
                </a:cubicBezTo>
                <a:cubicBezTo>
                  <a:pt x="1689746" y="5019589"/>
                  <a:pt x="1685608" y="5016879"/>
                  <a:pt x="1682250" y="5013285"/>
                </a:cubicBezTo>
                <a:cubicBezTo>
                  <a:pt x="1678892" y="5009692"/>
                  <a:pt x="1676358" y="5005185"/>
                  <a:pt x="1674650" y="4999765"/>
                </a:cubicBezTo>
                <a:cubicBezTo>
                  <a:pt x="1672942" y="4994345"/>
                  <a:pt x="1672087" y="4988042"/>
                  <a:pt x="1672087" y="4980854"/>
                </a:cubicBezTo>
                <a:cubicBezTo>
                  <a:pt x="1672087" y="4974021"/>
                  <a:pt x="1672971" y="4967879"/>
                  <a:pt x="1674738" y="4962430"/>
                </a:cubicBezTo>
                <a:cubicBezTo>
                  <a:pt x="1676506" y="4956981"/>
                  <a:pt x="1679054" y="4952356"/>
                  <a:pt x="1682382" y="4948556"/>
                </a:cubicBezTo>
                <a:cubicBezTo>
                  <a:pt x="1685710" y="4944757"/>
                  <a:pt x="1689731" y="4941841"/>
                  <a:pt x="1694444" y="4939808"/>
                </a:cubicBezTo>
                <a:cubicBezTo>
                  <a:pt x="1699157" y="4937776"/>
                  <a:pt x="1704430" y="4936759"/>
                  <a:pt x="1710262" y="4936759"/>
                </a:cubicBezTo>
                <a:close/>
                <a:moveTo>
                  <a:pt x="1112308" y="4936759"/>
                </a:moveTo>
                <a:cubicBezTo>
                  <a:pt x="1118847" y="4936759"/>
                  <a:pt x="1124547" y="4937731"/>
                  <a:pt x="1129407" y="4939676"/>
                </a:cubicBezTo>
                <a:cubicBezTo>
                  <a:pt x="1134267" y="4941620"/>
                  <a:pt x="1138317" y="4944447"/>
                  <a:pt x="1141557" y="4948159"/>
                </a:cubicBezTo>
                <a:cubicBezTo>
                  <a:pt x="1144798" y="4951870"/>
                  <a:pt x="1147228" y="4956377"/>
                  <a:pt x="1148848" y="4961679"/>
                </a:cubicBezTo>
                <a:cubicBezTo>
                  <a:pt x="1150468" y="4966981"/>
                  <a:pt x="1151278" y="4972960"/>
                  <a:pt x="1151278" y="4979617"/>
                </a:cubicBezTo>
                <a:cubicBezTo>
                  <a:pt x="1151278" y="4986098"/>
                  <a:pt x="1150424" y="4992062"/>
                  <a:pt x="1148715" y="4997512"/>
                </a:cubicBezTo>
                <a:cubicBezTo>
                  <a:pt x="1147007" y="5002961"/>
                  <a:pt x="1144459" y="5007659"/>
                  <a:pt x="1141071" y="5011606"/>
                </a:cubicBezTo>
                <a:cubicBezTo>
                  <a:pt x="1137684" y="5015553"/>
                  <a:pt x="1133443" y="5018631"/>
                  <a:pt x="1128346" y="5020840"/>
                </a:cubicBezTo>
                <a:cubicBezTo>
                  <a:pt x="1123251" y="5023050"/>
                  <a:pt x="1117345" y="5024154"/>
                  <a:pt x="1110629" y="5024154"/>
                </a:cubicBezTo>
                <a:cubicBezTo>
                  <a:pt x="1104090" y="5024154"/>
                  <a:pt x="1098390" y="5023182"/>
                  <a:pt x="1093530" y="5021238"/>
                </a:cubicBezTo>
                <a:cubicBezTo>
                  <a:pt x="1088670" y="5019294"/>
                  <a:pt x="1084619" y="5016466"/>
                  <a:pt x="1081380" y="5012755"/>
                </a:cubicBezTo>
                <a:cubicBezTo>
                  <a:pt x="1078140" y="5009043"/>
                  <a:pt x="1075724" y="5004537"/>
                  <a:pt x="1074133" y="4999235"/>
                </a:cubicBezTo>
                <a:cubicBezTo>
                  <a:pt x="1072543" y="4993933"/>
                  <a:pt x="1071747" y="4987924"/>
                  <a:pt x="1071747" y="4981208"/>
                </a:cubicBezTo>
                <a:cubicBezTo>
                  <a:pt x="1071747" y="4974728"/>
                  <a:pt x="1072587" y="4968763"/>
                  <a:pt x="1074266" y="4963314"/>
                </a:cubicBezTo>
                <a:cubicBezTo>
                  <a:pt x="1075945" y="4957865"/>
                  <a:pt x="1078479" y="4953166"/>
                  <a:pt x="1081866" y="4949219"/>
                </a:cubicBezTo>
                <a:cubicBezTo>
                  <a:pt x="1085253" y="4945272"/>
                  <a:pt x="1089480" y="4942209"/>
                  <a:pt x="1094546" y="4940029"/>
                </a:cubicBezTo>
                <a:cubicBezTo>
                  <a:pt x="1099613" y="4937849"/>
                  <a:pt x="1105533" y="4936759"/>
                  <a:pt x="1112308" y="4936759"/>
                </a:cubicBezTo>
                <a:close/>
                <a:moveTo>
                  <a:pt x="920906" y="4936759"/>
                </a:moveTo>
                <a:cubicBezTo>
                  <a:pt x="923027" y="4936759"/>
                  <a:pt x="925148" y="4936936"/>
                  <a:pt x="927268" y="4937290"/>
                </a:cubicBezTo>
                <a:cubicBezTo>
                  <a:pt x="929389" y="4937643"/>
                  <a:pt x="931304" y="4938085"/>
                  <a:pt x="933012" y="4938615"/>
                </a:cubicBezTo>
                <a:cubicBezTo>
                  <a:pt x="934721" y="4939145"/>
                  <a:pt x="936179" y="4939720"/>
                  <a:pt x="937386" y="4940338"/>
                </a:cubicBezTo>
                <a:cubicBezTo>
                  <a:pt x="938594" y="4940957"/>
                  <a:pt x="939507" y="4941502"/>
                  <a:pt x="940126" y="4941973"/>
                </a:cubicBezTo>
                <a:cubicBezTo>
                  <a:pt x="940744" y="4942445"/>
                  <a:pt x="941156" y="4942857"/>
                  <a:pt x="941363" y="4943210"/>
                </a:cubicBezTo>
                <a:cubicBezTo>
                  <a:pt x="941569" y="4943564"/>
                  <a:pt x="941716" y="4943961"/>
                  <a:pt x="941805" y="4944403"/>
                </a:cubicBezTo>
                <a:cubicBezTo>
                  <a:pt x="941893" y="4944845"/>
                  <a:pt x="941981" y="4945390"/>
                  <a:pt x="942070" y="4946038"/>
                </a:cubicBezTo>
                <a:cubicBezTo>
                  <a:pt x="942158" y="4946686"/>
                  <a:pt x="942202" y="4947481"/>
                  <a:pt x="942202" y="4948424"/>
                </a:cubicBezTo>
                <a:cubicBezTo>
                  <a:pt x="942202" y="4949426"/>
                  <a:pt x="942158" y="4950294"/>
                  <a:pt x="942070" y="4951031"/>
                </a:cubicBezTo>
                <a:cubicBezTo>
                  <a:pt x="941981" y="4951767"/>
                  <a:pt x="941834" y="4952371"/>
                  <a:pt x="941628" y="4952842"/>
                </a:cubicBezTo>
                <a:cubicBezTo>
                  <a:pt x="941422" y="4953314"/>
                  <a:pt x="941171" y="4953652"/>
                  <a:pt x="940877" y="4953858"/>
                </a:cubicBezTo>
                <a:cubicBezTo>
                  <a:pt x="940582" y="4954065"/>
                  <a:pt x="940258" y="4954168"/>
                  <a:pt x="939905" y="4954168"/>
                </a:cubicBezTo>
                <a:cubicBezTo>
                  <a:pt x="939374" y="4954168"/>
                  <a:pt x="938609" y="4953844"/>
                  <a:pt x="937607" y="4953196"/>
                </a:cubicBezTo>
                <a:cubicBezTo>
                  <a:pt x="936606" y="4952548"/>
                  <a:pt x="935310" y="4951856"/>
                  <a:pt x="933719" y="4951119"/>
                </a:cubicBezTo>
                <a:cubicBezTo>
                  <a:pt x="932129" y="4950383"/>
                  <a:pt x="930258" y="4949691"/>
                  <a:pt x="928108" y="4949042"/>
                </a:cubicBezTo>
                <a:cubicBezTo>
                  <a:pt x="925958" y="4948394"/>
                  <a:pt x="923498" y="4948070"/>
                  <a:pt x="920729" y="4948070"/>
                </a:cubicBezTo>
                <a:cubicBezTo>
                  <a:pt x="918255" y="4948070"/>
                  <a:pt x="916075" y="4948350"/>
                  <a:pt x="914190" y="4948910"/>
                </a:cubicBezTo>
                <a:cubicBezTo>
                  <a:pt x="912305" y="4949470"/>
                  <a:pt x="910759" y="4950265"/>
                  <a:pt x="909551" y="4951296"/>
                </a:cubicBezTo>
                <a:cubicBezTo>
                  <a:pt x="908343" y="4952327"/>
                  <a:pt x="907430" y="4953549"/>
                  <a:pt x="906812" y="4954963"/>
                </a:cubicBezTo>
                <a:cubicBezTo>
                  <a:pt x="906193" y="4956377"/>
                  <a:pt x="905883" y="4957909"/>
                  <a:pt x="905883" y="4959558"/>
                </a:cubicBezTo>
                <a:cubicBezTo>
                  <a:pt x="905883" y="4961856"/>
                  <a:pt x="906473" y="4963785"/>
                  <a:pt x="907651" y="4965346"/>
                </a:cubicBezTo>
                <a:cubicBezTo>
                  <a:pt x="908829" y="4966907"/>
                  <a:pt x="910361" y="4968277"/>
                  <a:pt x="912246" y="4969455"/>
                </a:cubicBezTo>
                <a:cubicBezTo>
                  <a:pt x="914131" y="4970634"/>
                  <a:pt x="916281" y="4971694"/>
                  <a:pt x="918697" y="4972636"/>
                </a:cubicBezTo>
                <a:cubicBezTo>
                  <a:pt x="921112" y="4973579"/>
                  <a:pt x="923572" y="4974551"/>
                  <a:pt x="926076" y="4975552"/>
                </a:cubicBezTo>
                <a:cubicBezTo>
                  <a:pt x="928579" y="4976554"/>
                  <a:pt x="931053" y="4977673"/>
                  <a:pt x="933498" y="4978910"/>
                </a:cubicBezTo>
                <a:cubicBezTo>
                  <a:pt x="935943" y="4980147"/>
                  <a:pt x="938108" y="4981650"/>
                  <a:pt x="939993" y="4983417"/>
                </a:cubicBezTo>
                <a:cubicBezTo>
                  <a:pt x="941878" y="4985184"/>
                  <a:pt x="943395" y="4987305"/>
                  <a:pt x="944544" y="4989779"/>
                </a:cubicBezTo>
                <a:cubicBezTo>
                  <a:pt x="945693" y="4992254"/>
                  <a:pt x="946267" y="4995199"/>
                  <a:pt x="946267" y="4998616"/>
                </a:cubicBezTo>
                <a:cubicBezTo>
                  <a:pt x="946267" y="5002681"/>
                  <a:pt x="945516" y="5006304"/>
                  <a:pt x="944014" y="5009485"/>
                </a:cubicBezTo>
                <a:cubicBezTo>
                  <a:pt x="942511" y="5012666"/>
                  <a:pt x="940376" y="5015347"/>
                  <a:pt x="937607" y="5017527"/>
                </a:cubicBezTo>
                <a:cubicBezTo>
                  <a:pt x="934838" y="5019707"/>
                  <a:pt x="931539" y="5021356"/>
                  <a:pt x="927710" y="5022475"/>
                </a:cubicBezTo>
                <a:cubicBezTo>
                  <a:pt x="923881" y="5023595"/>
                  <a:pt x="919669" y="5024154"/>
                  <a:pt x="915074" y="5024154"/>
                </a:cubicBezTo>
                <a:cubicBezTo>
                  <a:pt x="912246" y="5024154"/>
                  <a:pt x="909551" y="5023933"/>
                  <a:pt x="906988" y="5023491"/>
                </a:cubicBezTo>
                <a:cubicBezTo>
                  <a:pt x="904425" y="5023050"/>
                  <a:pt x="902128" y="5022490"/>
                  <a:pt x="900095" y="5021812"/>
                </a:cubicBezTo>
                <a:cubicBezTo>
                  <a:pt x="898063" y="5021135"/>
                  <a:pt x="896340" y="5020428"/>
                  <a:pt x="894926" y="5019692"/>
                </a:cubicBezTo>
                <a:cubicBezTo>
                  <a:pt x="893512" y="5018956"/>
                  <a:pt x="892481" y="5018293"/>
                  <a:pt x="891833" y="5017703"/>
                </a:cubicBezTo>
                <a:cubicBezTo>
                  <a:pt x="891185" y="5017114"/>
                  <a:pt x="890714" y="5016289"/>
                  <a:pt x="890420" y="5015229"/>
                </a:cubicBezTo>
                <a:cubicBezTo>
                  <a:pt x="890125" y="5014169"/>
                  <a:pt x="889978" y="5012726"/>
                  <a:pt x="889978" y="5010899"/>
                </a:cubicBezTo>
                <a:cubicBezTo>
                  <a:pt x="889978" y="5009780"/>
                  <a:pt x="890036" y="5008838"/>
                  <a:pt x="890154" y="5008071"/>
                </a:cubicBezTo>
                <a:cubicBezTo>
                  <a:pt x="890272" y="5007306"/>
                  <a:pt x="890420" y="5006687"/>
                  <a:pt x="890596" y="5006216"/>
                </a:cubicBezTo>
                <a:cubicBezTo>
                  <a:pt x="890773" y="5005745"/>
                  <a:pt x="891023" y="5005406"/>
                  <a:pt x="891347" y="5005199"/>
                </a:cubicBezTo>
                <a:cubicBezTo>
                  <a:pt x="891671" y="5004994"/>
                  <a:pt x="892040" y="5004890"/>
                  <a:pt x="892452" y="5004890"/>
                </a:cubicBezTo>
                <a:cubicBezTo>
                  <a:pt x="893100" y="5004890"/>
                  <a:pt x="894057" y="5005288"/>
                  <a:pt x="895324" y="5006083"/>
                </a:cubicBezTo>
                <a:cubicBezTo>
                  <a:pt x="896590" y="5006878"/>
                  <a:pt x="898152" y="5007748"/>
                  <a:pt x="900007" y="5008690"/>
                </a:cubicBezTo>
                <a:cubicBezTo>
                  <a:pt x="901863" y="5009633"/>
                  <a:pt x="904057" y="5010501"/>
                  <a:pt x="906591" y="5011297"/>
                </a:cubicBezTo>
                <a:cubicBezTo>
                  <a:pt x="909124" y="5012092"/>
                  <a:pt x="912040" y="5012490"/>
                  <a:pt x="915339" y="5012490"/>
                </a:cubicBezTo>
                <a:cubicBezTo>
                  <a:pt x="917813" y="5012490"/>
                  <a:pt x="920051" y="5012225"/>
                  <a:pt x="922055" y="5011694"/>
                </a:cubicBezTo>
                <a:cubicBezTo>
                  <a:pt x="924058" y="5011164"/>
                  <a:pt x="925795" y="5010384"/>
                  <a:pt x="927268" y="5009353"/>
                </a:cubicBezTo>
                <a:cubicBezTo>
                  <a:pt x="928741" y="5008322"/>
                  <a:pt x="929875" y="5007011"/>
                  <a:pt x="930670" y="5005420"/>
                </a:cubicBezTo>
                <a:cubicBezTo>
                  <a:pt x="931466" y="5003830"/>
                  <a:pt x="931863" y="5001945"/>
                  <a:pt x="931863" y="4999765"/>
                </a:cubicBezTo>
                <a:cubicBezTo>
                  <a:pt x="931863" y="4997527"/>
                  <a:pt x="931289" y="4995641"/>
                  <a:pt x="930140" y="4994109"/>
                </a:cubicBezTo>
                <a:cubicBezTo>
                  <a:pt x="928991" y="4992578"/>
                  <a:pt x="927474" y="4991223"/>
                  <a:pt x="925589" y="4990045"/>
                </a:cubicBezTo>
                <a:cubicBezTo>
                  <a:pt x="923704" y="4988866"/>
                  <a:pt x="921583" y="4987821"/>
                  <a:pt x="919227" y="4986908"/>
                </a:cubicBezTo>
                <a:cubicBezTo>
                  <a:pt x="916870" y="4985995"/>
                  <a:pt x="914440" y="4985037"/>
                  <a:pt x="911937" y="4984036"/>
                </a:cubicBezTo>
                <a:cubicBezTo>
                  <a:pt x="909433" y="4983034"/>
                  <a:pt x="906988" y="4981900"/>
                  <a:pt x="904602" y="4980634"/>
                </a:cubicBezTo>
                <a:cubicBezTo>
                  <a:pt x="902216" y="4979367"/>
                  <a:pt x="900081" y="4977821"/>
                  <a:pt x="898196" y="4975994"/>
                </a:cubicBezTo>
                <a:cubicBezTo>
                  <a:pt x="896311" y="4974168"/>
                  <a:pt x="894794" y="4971988"/>
                  <a:pt x="893645" y="4969455"/>
                </a:cubicBezTo>
                <a:cubicBezTo>
                  <a:pt x="892496" y="4966922"/>
                  <a:pt x="891922" y="4963888"/>
                  <a:pt x="891922" y="4960353"/>
                </a:cubicBezTo>
                <a:cubicBezTo>
                  <a:pt x="891922" y="4957231"/>
                  <a:pt x="892526" y="4954242"/>
                  <a:pt x="893733" y="4951384"/>
                </a:cubicBezTo>
                <a:cubicBezTo>
                  <a:pt x="894941" y="4948527"/>
                  <a:pt x="896752" y="4946023"/>
                  <a:pt x="899168" y="4943873"/>
                </a:cubicBezTo>
                <a:cubicBezTo>
                  <a:pt x="901583" y="4941723"/>
                  <a:pt x="904602" y="4940000"/>
                  <a:pt x="908225" y="4938704"/>
                </a:cubicBezTo>
                <a:cubicBezTo>
                  <a:pt x="911848" y="4937408"/>
                  <a:pt x="916075" y="4936759"/>
                  <a:pt x="920906" y="4936759"/>
                </a:cubicBezTo>
                <a:close/>
                <a:moveTo>
                  <a:pt x="197908" y="4936759"/>
                </a:moveTo>
                <a:cubicBezTo>
                  <a:pt x="204447" y="4936759"/>
                  <a:pt x="210147" y="4937731"/>
                  <a:pt x="215007" y="4939676"/>
                </a:cubicBezTo>
                <a:cubicBezTo>
                  <a:pt x="219867" y="4941620"/>
                  <a:pt x="223917" y="4944447"/>
                  <a:pt x="227158" y="4948159"/>
                </a:cubicBezTo>
                <a:cubicBezTo>
                  <a:pt x="230398" y="4951870"/>
                  <a:pt x="232828" y="4956377"/>
                  <a:pt x="234448" y="4961679"/>
                </a:cubicBezTo>
                <a:cubicBezTo>
                  <a:pt x="236068" y="4966981"/>
                  <a:pt x="236878" y="4972960"/>
                  <a:pt x="236878" y="4979617"/>
                </a:cubicBezTo>
                <a:cubicBezTo>
                  <a:pt x="236878" y="4986098"/>
                  <a:pt x="236024" y="4992062"/>
                  <a:pt x="234315" y="4997512"/>
                </a:cubicBezTo>
                <a:cubicBezTo>
                  <a:pt x="232607" y="5002961"/>
                  <a:pt x="230059" y="5007659"/>
                  <a:pt x="226672" y="5011606"/>
                </a:cubicBezTo>
                <a:cubicBezTo>
                  <a:pt x="223284" y="5015553"/>
                  <a:pt x="219043" y="5018631"/>
                  <a:pt x="213947" y="5020840"/>
                </a:cubicBezTo>
                <a:cubicBezTo>
                  <a:pt x="208851" y="5023050"/>
                  <a:pt x="202945" y="5024154"/>
                  <a:pt x="196229" y="5024154"/>
                </a:cubicBezTo>
                <a:cubicBezTo>
                  <a:pt x="189690" y="5024154"/>
                  <a:pt x="183990" y="5023182"/>
                  <a:pt x="179130" y="5021238"/>
                </a:cubicBezTo>
                <a:cubicBezTo>
                  <a:pt x="174270" y="5019294"/>
                  <a:pt x="170220" y="5016466"/>
                  <a:pt x="166980" y="5012755"/>
                </a:cubicBezTo>
                <a:cubicBezTo>
                  <a:pt x="163740" y="5009043"/>
                  <a:pt x="161324" y="5004537"/>
                  <a:pt x="159734" y="4999235"/>
                </a:cubicBezTo>
                <a:cubicBezTo>
                  <a:pt x="158143" y="4993933"/>
                  <a:pt x="157348" y="4987924"/>
                  <a:pt x="157348" y="4981208"/>
                </a:cubicBezTo>
                <a:cubicBezTo>
                  <a:pt x="157348" y="4974728"/>
                  <a:pt x="158187" y="4968763"/>
                  <a:pt x="159866" y="4963314"/>
                </a:cubicBezTo>
                <a:cubicBezTo>
                  <a:pt x="161545" y="4957865"/>
                  <a:pt x="164079" y="4953166"/>
                  <a:pt x="167466" y="4949219"/>
                </a:cubicBezTo>
                <a:cubicBezTo>
                  <a:pt x="170853" y="4945272"/>
                  <a:pt x="175080" y="4942209"/>
                  <a:pt x="180146" y="4940029"/>
                </a:cubicBezTo>
                <a:cubicBezTo>
                  <a:pt x="185213" y="4937849"/>
                  <a:pt x="191133" y="4936759"/>
                  <a:pt x="197908" y="4936759"/>
                </a:cubicBezTo>
                <a:close/>
                <a:moveTo>
                  <a:pt x="1617719" y="4929602"/>
                </a:moveTo>
                <a:cubicBezTo>
                  <a:pt x="1619074" y="4928954"/>
                  <a:pt x="1620001" y="4928983"/>
                  <a:pt x="1620502" y="4929690"/>
                </a:cubicBezTo>
                <a:cubicBezTo>
                  <a:pt x="1621003" y="4930397"/>
                  <a:pt x="1621253" y="4932135"/>
                  <a:pt x="1621253" y="4934904"/>
                </a:cubicBezTo>
                <a:cubicBezTo>
                  <a:pt x="1621253" y="4936612"/>
                  <a:pt x="1621209" y="4937967"/>
                  <a:pt x="1621121" y="4938969"/>
                </a:cubicBezTo>
                <a:cubicBezTo>
                  <a:pt x="1621032" y="4939970"/>
                  <a:pt x="1620885" y="4940780"/>
                  <a:pt x="1620679" y="4941399"/>
                </a:cubicBezTo>
                <a:cubicBezTo>
                  <a:pt x="1620473" y="4942017"/>
                  <a:pt x="1620178" y="4942489"/>
                  <a:pt x="1619795" y="4942813"/>
                </a:cubicBezTo>
                <a:cubicBezTo>
                  <a:pt x="1619412" y="4943137"/>
                  <a:pt x="1618867" y="4943475"/>
                  <a:pt x="1618160" y="4943829"/>
                </a:cubicBezTo>
                <a:lnTo>
                  <a:pt x="1561252" y="4971664"/>
                </a:lnTo>
                <a:lnTo>
                  <a:pt x="1617807" y="4999058"/>
                </a:lnTo>
                <a:cubicBezTo>
                  <a:pt x="1618573" y="4999471"/>
                  <a:pt x="1619177" y="4999839"/>
                  <a:pt x="1619618" y="5000163"/>
                </a:cubicBezTo>
                <a:cubicBezTo>
                  <a:pt x="1620060" y="5000487"/>
                  <a:pt x="1620399" y="5000958"/>
                  <a:pt x="1620635" y="5001576"/>
                </a:cubicBezTo>
                <a:cubicBezTo>
                  <a:pt x="1620870" y="5002195"/>
                  <a:pt x="1621032" y="5003020"/>
                  <a:pt x="1621121" y="5004051"/>
                </a:cubicBezTo>
                <a:cubicBezTo>
                  <a:pt x="1621209" y="5005082"/>
                  <a:pt x="1621253" y="5006452"/>
                  <a:pt x="1621253" y="5008160"/>
                </a:cubicBezTo>
                <a:cubicBezTo>
                  <a:pt x="1621253" y="5009633"/>
                  <a:pt x="1621194" y="5010826"/>
                  <a:pt x="1621077" y="5011739"/>
                </a:cubicBezTo>
                <a:cubicBezTo>
                  <a:pt x="1620959" y="5012652"/>
                  <a:pt x="1620752" y="5013300"/>
                  <a:pt x="1620458" y="5013683"/>
                </a:cubicBezTo>
                <a:cubicBezTo>
                  <a:pt x="1620163" y="5014066"/>
                  <a:pt x="1619795" y="5014228"/>
                  <a:pt x="1619353" y="5014169"/>
                </a:cubicBezTo>
                <a:cubicBezTo>
                  <a:pt x="1618912" y="5014110"/>
                  <a:pt x="1618367" y="5013904"/>
                  <a:pt x="1617719" y="5013550"/>
                </a:cubicBezTo>
                <a:lnTo>
                  <a:pt x="1548086" y="4978380"/>
                </a:lnTo>
                <a:cubicBezTo>
                  <a:pt x="1547497" y="4978086"/>
                  <a:pt x="1547025" y="4977379"/>
                  <a:pt x="1546672" y="4976259"/>
                </a:cubicBezTo>
                <a:cubicBezTo>
                  <a:pt x="1546318" y="4975140"/>
                  <a:pt x="1546142" y="4973520"/>
                  <a:pt x="1546142" y="4971399"/>
                </a:cubicBezTo>
                <a:cubicBezTo>
                  <a:pt x="1546142" y="4970457"/>
                  <a:pt x="1546186" y="4969573"/>
                  <a:pt x="1546274" y="4968748"/>
                </a:cubicBezTo>
                <a:cubicBezTo>
                  <a:pt x="1546363" y="4967924"/>
                  <a:pt x="1546510" y="4967246"/>
                  <a:pt x="1546716" y="4966716"/>
                </a:cubicBezTo>
                <a:cubicBezTo>
                  <a:pt x="1546922" y="4966186"/>
                  <a:pt x="1547158" y="4965729"/>
                  <a:pt x="1547423" y="4965346"/>
                </a:cubicBezTo>
                <a:cubicBezTo>
                  <a:pt x="1547688" y="4964963"/>
                  <a:pt x="1547997" y="4964713"/>
                  <a:pt x="1548351" y="4964595"/>
                </a:cubicBezTo>
                <a:close/>
                <a:moveTo>
                  <a:pt x="1531994" y="4929602"/>
                </a:moveTo>
                <a:cubicBezTo>
                  <a:pt x="1533349" y="4928954"/>
                  <a:pt x="1534276" y="4928983"/>
                  <a:pt x="1534777" y="4929690"/>
                </a:cubicBezTo>
                <a:cubicBezTo>
                  <a:pt x="1535278" y="4930397"/>
                  <a:pt x="1535528" y="4932135"/>
                  <a:pt x="1535528" y="4934904"/>
                </a:cubicBezTo>
                <a:cubicBezTo>
                  <a:pt x="1535528" y="4936612"/>
                  <a:pt x="1535484" y="4937967"/>
                  <a:pt x="1535396" y="4938969"/>
                </a:cubicBezTo>
                <a:cubicBezTo>
                  <a:pt x="1535307" y="4939970"/>
                  <a:pt x="1535160" y="4940780"/>
                  <a:pt x="1534954" y="4941399"/>
                </a:cubicBezTo>
                <a:cubicBezTo>
                  <a:pt x="1534748" y="4942017"/>
                  <a:pt x="1534453" y="4942489"/>
                  <a:pt x="1534070" y="4942813"/>
                </a:cubicBezTo>
                <a:cubicBezTo>
                  <a:pt x="1533687" y="4943137"/>
                  <a:pt x="1533142" y="4943475"/>
                  <a:pt x="1532436" y="4943829"/>
                </a:cubicBezTo>
                <a:lnTo>
                  <a:pt x="1475527" y="4971664"/>
                </a:lnTo>
                <a:lnTo>
                  <a:pt x="1532082" y="4999058"/>
                </a:lnTo>
                <a:cubicBezTo>
                  <a:pt x="1532848" y="4999471"/>
                  <a:pt x="1533452" y="4999839"/>
                  <a:pt x="1533894" y="5000163"/>
                </a:cubicBezTo>
                <a:cubicBezTo>
                  <a:pt x="1534335" y="5000487"/>
                  <a:pt x="1534674" y="5000958"/>
                  <a:pt x="1534910" y="5001576"/>
                </a:cubicBezTo>
                <a:cubicBezTo>
                  <a:pt x="1535145" y="5002195"/>
                  <a:pt x="1535307" y="5003020"/>
                  <a:pt x="1535396" y="5004051"/>
                </a:cubicBezTo>
                <a:cubicBezTo>
                  <a:pt x="1535484" y="5005082"/>
                  <a:pt x="1535528" y="5006452"/>
                  <a:pt x="1535528" y="5008160"/>
                </a:cubicBezTo>
                <a:cubicBezTo>
                  <a:pt x="1535528" y="5009633"/>
                  <a:pt x="1535469" y="5010826"/>
                  <a:pt x="1535352" y="5011739"/>
                </a:cubicBezTo>
                <a:cubicBezTo>
                  <a:pt x="1535234" y="5012652"/>
                  <a:pt x="1535028" y="5013300"/>
                  <a:pt x="1534733" y="5013683"/>
                </a:cubicBezTo>
                <a:cubicBezTo>
                  <a:pt x="1534438" y="5014066"/>
                  <a:pt x="1534070" y="5014228"/>
                  <a:pt x="1533628" y="5014169"/>
                </a:cubicBezTo>
                <a:cubicBezTo>
                  <a:pt x="1533187" y="5014110"/>
                  <a:pt x="1532641" y="5013904"/>
                  <a:pt x="1531994" y="5013550"/>
                </a:cubicBezTo>
                <a:lnTo>
                  <a:pt x="1462361" y="4978380"/>
                </a:lnTo>
                <a:cubicBezTo>
                  <a:pt x="1461772" y="4978086"/>
                  <a:pt x="1461300" y="4977379"/>
                  <a:pt x="1460947" y="4976259"/>
                </a:cubicBezTo>
                <a:cubicBezTo>
                  <a:pt x="1460593" y="4975140"/>
                  <a:pt x="1460417" y="4973520"/>
                  <a:pt x="1460417" y="4971399"/>
                </a:cubicBezTo>
                <a:cubicBezTo>
                  <a:pt x="1460417" y="4970457"/>
                  <a:pt x="1460461" y="4969573"/>
                  <a:pt x="1460549" y="4968748"/>
                </a:cubicBezTo>
                <a:cubicBezTo>
                  <a:pt x="1460637" y="4967924"/>
                  <a:pt x="1460785" y="4967246"/>
                  <a:pt x="1460991" y="4966716"/>
                </a:cubicBezTo>
                <a:cubicBezTo>
                  <a:pt x="1461197" y="4966186"/>
                  <a:pt x="1461433" y="4965729"/>
                  <a:pt x="1461698" y="4965346"/>
                </a:cubicBezTo>
                <a:cubicBezTo>
                  <a:pt x="1461963" y="4964963"/>
                  <a:pt x="1462272" y="4964713"/>
                  <a:pt x="1462626" y="4964595"/>
                </a:cubicBezTo>
                <a:close/>
                <a:moveTo>
                  <a:pt x="598544" y="4929602"/>
                </a:moveTo>
                <a:cubicBezTo>
                  <a:pt x="599899" y="4928954"/>
                  <a:pt x="600827" y="4928983"/>
                  <a:pt x="601328" y="4929690"/>
                </a:cubicBezTo>
                <a:cubicBezTo>
                  <a:pt x="601828" y="4930397"/>
                  <a:pt x="602079" y="4932135"/>
                  <a:pt x="602079" y="4934904"/>
                </a:cubicBezTo>
                <a:cubicBezTo>
                  <a:pt x="602079" y="4936612"/>
                  <a:pt x="602035" y="4937967"/>
                  <a:pt x="601946" y="4938969"/>
                </a:cubicBezTo>
                <a:cubicBezTo>
                  <a:pt x="601858" y="4939970"/>
                  <a:pt x="601711" y="4940780"/>
                  <a:pt x="601504" y="4941399"/>
                </a:cubicBezTo>
                <a:cubicBezTo>
                  <a:pt x="601298" y="4942017"/>
                  <a:pt x="601004" y="4942489"/>
                  <a:pt x="600621" y="4942813"/>
                </a:cubicBezTo>
                <a:cubicBezTo>
                  <a:pt x="600238" y="4943137"/>
                  <a:pt x="599693" y="4943475"/>
                  <a:pt x="598986" y="4943829"/>
                </a:cubicBezTo>
                <a:lnTo>
                  <a:pt x="542078" y="4971664"/>
                </a:lnTo>
                <a:lnTo>
                  <a:pt x="598633" y="4999058"/>
                </a:lnTo>
                <a:cubicBezTo>
                  <a:pt x="599398" y="4999471"/>
                  <a:pt x="600002" y="4999839"/>
                  <a:pt x="600444" y="5000163"/>
                </a:cubicBezTo>
                <a:cubicBezTo>
                  <a:pt x="600886" y="5000487"/>
                  <a:pt x="601225" y="5000958"/>
                  <a:pt x="601460" y="5001576"/>
                </a:cubicBezTo>
                <a:cubicBezTo>
                  <a:pt x="601696" y="5002195"/>
                  <a:pt x="601858" y="5003020"/>
                  <a:pt x="601946" y="5004051"/>
                </a:cubicBezTo>
                <a:cubicBezTo>
                  <a:pt x="602035" y="5005082"/>
                  <a:pt x="602079" y="5006452"/>
                  <a:pt x="602079" y="5008160"/>
                </a:cubicBezTo>
                <a:cubicBezTo>
                  <a:pt x="602079" y="5009633"/>
                  <a:pt x="602020" y="5010826"/>
                  <a:pt x="601902" y="5011739"/>
                </a:cubicBezTo>
                <a:cubicBezTo>
                  <a:pt x="601784" y="5012652"/>
                  <a:pt x="601578" y="5013300"/>
                  <a:pt x="601283" y="5013683"/>
                </a:cubicBezTo>
                <a:cubicBezTo>
                  <a:pt x="600989" y="5014066"/>
                  <a:pt x="600621" y="5014228"/>
                  <a:pt x="600179" y="5014169"/>
                </a:cubicBezTo>
                <a:cubicBezTo>
                  <a:pt x="599737" y="5014110"/>
                  <a:pt x="599192" y="5013904"/>
                  <a:pt x="598544" y="5013550"/>
                </a:cubicBezTo>
                <a:lnTo>
                  <a:pt x="528911" y="4978380"/>
                </a:lnTo>
                <a:cubicBezTo>
                  <a:pt x="528322" y="4978086"/>
                  <a:pt x="527851" y="4977379"/>
                  <a:pt x="527497" y="4976259"/>
                </a:cubicBezTo>
                <a:cubicBezTo>
                  <a:pt x="527144" y="4975140"/>
                  <a:pt x="526967" y="4973520"/>
                  <a:pt x="526967" y="4971399"/>
                </a:cubicBezTo>
                <a:cubicBezTo>
                  <a:pt x="526967" y="4970457"/>
                  <a:pt x="527011" y="4969573"/>
                  <a:pt x="527100" y="4968748"/>
                </a:cubicBezTo>
                <a:cubicBezTo>
                  <a:pt x="527188" y="4967924"/>
                  <a:pt x="527335" y="4967246"/>
                  <a:pt x="527542" y="4966716"/>
                </a:cubicBezTo>
                <a:cubicBezTo>
                  <a:pt x="527748" y="4966186"/>
                  <a:pt x="527983" y="4965729"/>
                  <a:pt x="528248" y="4965346"/>
                </a:cubicBezTo>
                <a:cubicBezTo>
                  <a:pt x="528513" y="4964963"/>
                  <a:pt x="528823" y="4964713"/>
                  <a:pt x="529176" y="4964595"/>
                </a:cubicBezTo>
                <a:close/>
                <a:moveTo>
                  <a:pt x="512819" y="4929602"/>
                </a:moveTo>
                <a:cubicBezTo>
                  <a:pt x="514174" y="4928954"/>
                  <a:pt x="515102" y="4928983"/>
                  <a:pt x="515603" y="4929690"/>
                </a:cubicBezTo>
                <a:cubicBezTo>
                  <a:pt x="516103" y="4930397"/>
                  <a:pt x="516354" y="4932135"/>
                  <a:pt x="516354" y="4934904"/>
                </a:cubicBezTo>
                <a:cubicBezTo>
                  <a:pt x="516354" y="4936612"/>
                  <a:pt x="516310" y="4937967"/>
                  <a:pt x="516221" y="4938969"/>
                </a:cubicBezTo>
                <a:cubicBezTo>
                  <a:pt x="516133" y="4939970"/>
                  <a:pt x="515986" y="4940780"/>
                  <a:pt x="515780" y="4941399"/>
                </a:cubicBezTo>
                <a:cubicBezTo>
                  <a:pt x="515573" y="4942017"/>
                  <a:pt x="515279" y="4942489"/>
                  <a:pt x="514896" y="4942813"/>
                </a:cubicBezTo>
                <a:cubicBezTo>
                  <a:pt x="514513" y="4943137"/>
                  <a:pt x="513968" y="4943475"/>
                  <a:pt x="513261" y="4943829"/>
                </a:cubicBezTo>
                <a:lnTo>
                  <a:pt x="456353" y="4971664"/>
                </a:lnTo>
                <a:lnTo>
                  <a:pt x="512908" y="4999058"/>
                </a:lnTo>
                <a:cubicBezTo>
                  <a:pt x="513673" y="4999471"/>
                  <a:pt x="514277" y="4999839"/>
                  <a:pt x="514719" y="5000163"/>
                </a:cubicBezTo>
                <a:cubicBezTo>
                  <a:pt x="515161" y="5000487"/>
                  <a:pt x="515500" y="5000958"/>
                  <a:pt x="515735" y="5001576"/>
                </a:cubicBezTo>
                <a:cubicBezTo>
                  <a:pt x="515971" y="5002195"/>
                  <a:pt x="516133" y="5003020"/>
                  <a:pt x="516221" y="5004051"/>
                </a:cubicBezTo>
                <a:cubicBezTo>
                  <a:pt x="516310" y="5005082"/>
                  <a:pt x="516354" y="5006452"/>
                  <a:pt x="516354" y="5008160"/>
                </a:cubicBezTo>
                <a:cubicBezTo>
                  <a:pt x="516354" y="5009633"/>
                  <a:pt x="516295" y="5010826"/>
                  <a:pt x="516177" y="5011739"/>
                </a:cubicBezTo>
                <a:cubicBezTo>
                  <a:pt x="516059" y="5012652"/>
                  <a:pt x="515853" y="5013300"/>
                  <a:pt x="515559" y="5013683"/>
                </a:cubicBezTo>
                <a:cubicBezTo>
                  <a:pt x="515264" y="5014066"/>
                  <a:pt x="514896" y="5014228"/>
                  <a:pt x="514454" y="5014169"/>
                </a:cubicBezTo>
                <a:cubicBezTo>
                  <a:pt x="514012" y="5014110"/>
                  <a:pt x="513467" y="5013904"/>
                  <a:pt x="512819" y="5013550"/>
                </a:cubicBezTo>
                <a:lnTo>
                  <a:pt x="443186" y="4978380"/>
                </a:lnTo>
                <a:cubicBezTo>
                  <a:pt x="442597" y="4978086"/>
                  <a:pt x="442126" y="4977379"/>
                  <a:pt x="441772" y="4976259"/>
                </a:cubicBezTo>
                <a:cubicBezTo>
                  <a:pt x="441419" y="4975140"/>
                  <a:pt x="441242" y="4973520"/>
                  <a:pt x="441242" y="4971399"/>
                </a:cubicBezTo>
                <a:cubicBezTo>
                  <a:pt x="441242" y="4970457"/>
                  <a:pt x="441286" y="4969573"/>
                  <a:pt x="441375" y="4968748"/>
                </a:cubicBezTo>
                <a:cubicBezTo>
                  <a:pt x="441463" y="4967924"/>
                  <a:pt x="441610" y="4967246"/>
                  <a:pt x="441816" y="4966716"/>
                </a:cubicBezTo>
                <a:cubicBezTo>
                  <a:pt x="442023" y="4966186"/>
                  <a:pt x="442258" y="4965729"/>
                  <a:pt x="442523" y="4965346"/>
                </a:cubicBezTo>
                <a:cubicBezTo>
                  <a:pt x="442788" y="4964963"/>
                  <a:pt x="443098" y="4964713"/>
                  <a:pt x="443451" y="4964595"/>
                </a:cubicBezTo>
                <a:close/>
                <a:moveTo>
                  <a:pt x="811782" y="4916700"/>
                </a:moveTo>
                <a:cubicBezTo>
                  <a:pt x="813255" y="4916700"/>
                  <a:pt x="814463" y="4916759"/>
                  <a:pt x="815405" y="4916877"/>
                </a:cubicBezTo>
                <a:cubicBezTo>
                  <a:pt x="816348" y="4916995"/>
                  <a:pt x="817085" y="4917186"/>
                  <a:pt x="817615" y="4917451"/>
                </a:cubicBezTo>
                <a:cubicBezTo>
                  <a:pt x="818145" y="4917716"/>
                  <a:pt x="818528" y="4918026"/>
                  <a:pt x="818763" y="4918379"/>
                </a:cubicBezTo>
                <a:cubicBezTo>
                  <a:pt x="818999" y="4918733"/>
                  <a:pt x="819117" y="4919116"/>
                  <a:pt x="819117" y="4919528"/>
                </a:cubicBezTo>
                <a:lnTo>
                  <a:pt x="819117" y="4938438"/>
                </a:lnTo>
                <a:lnTo>
                  <a:pt x="839529" y="4938438"/>
                </a:lnTo>
                <a:cubicBezTo>
                  <a:pt x="840001" y="4938438"/>
                  <a:pt x="840413" y="4938542"/>
                  <a:pt x="840767" y="4938748"/>
                </a:cubicBezTo>
                <a:cubicBezTo>
                  <a:pt x="841120" y="4938954"/>
                  <a:pt x="841429" y="4939308"/>
                  <a:pt x="841695" y="4939808"/>
                </a:cubicBezTo>
                <a:cubicBezTo>
                  <a:pt x="841960" y="4940309"/>
                  <a:pt x="842151" y="4940942"/>
                  <a:pt x="842269" y="4941708"/>
                </a:cubicBezTo>
                <a:cubicBezTo>
                  <a:pt x="842387" y="4942474"/>
                  <a:pt x="842446" y="4943417"/>
                  <a:pt x="842446" y="4944536"/>
                </a:cubicBezTo>
                <a:cubicBezTo>
                  <a:pt x="842446" y="4946657"/>
                  <a:pt x="842181" y="4948188"/>
                  <a:pt x="841650" y="4949131"/>
                </a:cubicBezTo>
                <a:cubicBezTo>
                  <a:pt x="841120" y="4950073"/>
                  <a:pt x="840413" y="4950545"/>
                  <a:pt x="839529" y="4950545"/>
                </a:cubicBezTo>
                <a:lnTo>
                  <a:pt x="819117" y="4950545"/>
                </a:lnTo>
                <a:lnTo>
                  <a:pt x="819117" y="4994905"/>
                </a:lnTo>
                <a:cubicBezTo>
                  <a:pt x="819117" y="5000383"/>
                  <a:pt x="819927" y="5004522"/>
                  <a:pt x="821547" y="5007320"/>
                </a:cubicBezTo>
                <a:cubicBezTo>
                  <a:pt x="823167" y="5010119"/>
                  <a:pt x="826068" y="5011518"/>
                  <a:pt x="830251" y="5011518"/>
                </a:cubicBezTo>
                <a:cubicBezTo>
                  <a:pt x="831606" y="5011518"/>
                  <a:pt x="832814" y="5011385"/>
                  <a:pt x="833874" y="5011120"/>
                </a:cubicBezTo>
                <a:cubicBezTo>
                  <a:pt x="834934" y="5010855"/>
                  <a:pt x="835877" y="5010575"/>
                  <a:pt x="836702" y="5010281"/>
                </a:cubicBezTo>
                <a:cubicBezTo>
                  <a:pt x="837527" y="5009986"/>
                  <a:pt x="838234" y="5009706"/>
                  <a:pt x="838823" y="5009441"/>
                </a:cubicBezTo>
                <a:cubicBezTo>
                  <a:pt x="839412" y="5009176"/>
                  <a:pt x="839942" y="5009043"/>
                  <a:pt x="840413" y="5009043"/>
                </a:cubicBezTo>
                <a:cubicBezTo>
                  <a:pt x="840708" y="5009043"/>
                  <a:pt x="840988" y="5009117"/>
                  <a:pt x="841253" y="5009264"/>
                </a:cubicBezTo>
                <a:cubicBezTo>
                  <a:pt x="841518" y="5009412"/>
                  <a:pt x="841724" y="5009692"/>
                  <a:pt x="841871" y="5010104"/>
                </a:cubicBezTo>
                <a:cubicBezTo>
                  <a:pt x="842019" y="5010517"/>
                  <a:pt x="842151" y="5011076"/>
                  <a:pt x="842269" y="5011783"/>
                </a:cubicBezTo>
                <a:cubicBezTo>
                  <a:pt x="842387" y="5012490"/>
                  <a:pt x="842446" y="5013373"/>
                  <a:pt x="842446" y="5014434"/>
                </a:cubicBezTo>
                <a:cubicBezTo>
                  <a:pt x="842446" y="5016142"/>
                  <a:pt x="842328" y="5017498"/>
                  <a:pt x="842092" y="5018499"/>
                </a:cubicBezTo>
                <a:cubicBezTo>
                  <a:pt x="841857" y="5019500"/>
                  <a:pt x="841503" y="5020237"/>
                  <a:pt x="841032" y="5020708"/>
                </a:cubicBezTo>
                <a:cubicBezTo>
                  <a:pt x="840560" y="5021179"/>
                  <a:pt x="839853" y="5021621"/>
                  <a:pt x="838911" y="5022033"/>
                </a:cubicBezTo>
                <a:cubicBezTo>
                  <a:pt x="837968" y="5022446"/>
                  <a:pt x="836893" y="5022784"/>
                  <a:pt x="835686" y="5023050"/>
                </a:cubicBezTo>
                <a:cubicBezTo>
                  <a:pt x="834478" y="5023315"/>
                  <a:pt x="833197" y="5023536"/>
                  <a:pt x="831842" y="5023712"/>
                </a:cubicBezTo>
                <a:cubicBezTo>
                  <a:pt x="830487" y="5023889"/>
                  <a:pt x="829132" y="5023977"/>
                  <a:pt x="827777" y="5023977"/>
                </a:cubicBezTo>
                <a:cubicBezTo>
                  <a:pt x="823653" y="5023977"/>
                  <a:pt x="820119" y="5023433"/>
                  <a:pt x="817173" y="5022343"/>
                </a:cubicBezTo>
                <a:cubicBezTo>
                  <a:pt x="814227" y="5021253"/>
                  <a:pt x="811812" y="5019603"/>
                  <a:pt x="809927" y="5017394"/>
                </a:cubicBezTo>
                <a:cubicBezTo>
                  <a:pt x="808041" y="5015185"/>
                  <a:pt x="806672" y="5012387"/>
                  <a:pt x="805818" y="5008999"/>
                </a:cubicBezTo>
                <a:cubicBezTo>
                  <a:pt x="804963" y="5005612"/>
                  <a:pt x="804536" y="5001621"/>
                  <a:pt x="804536" y="4997026"/>
                </a:cubicBezTo>
                <a:lnTo>
                  <a:pt x="804536" y="4950545"/>
                </a:lnTo>
                <a:lnTo>
                  <a:pt x="793402" y="4950545"/>
                </a:lnTo>
                <a:cubicBezTo>
                  <a:pt x="792518" y="4950545"/>
                  <a:pt x="791812" y="4950073"/>
                  <a:pt x="791281" y="4949131"/>
                </a:cubicBezTo>
                <a:cubicBezTo>
                  <a:pt x="790751" y="4948188"/>
                  <a:pt x="790486" y="4946657"/>
                  <a:pt x="790486" y="4944536"/>
                </a:cubicBezTo>
                <a:cubicBezTo>
                  <a:pt x="790486" y="4943417"/>
                  <a:pt x="790560" y="4942474"/>
                  <a:pt x="790707" y="4941708"/>
                </a:cubicBezTo>
                <a:cubicBezTo>
                  <a:pt x="790854" y="4940942"/>
                  <a:pt x="791046" y="4940309"/>
                  <a:pt x="791281" y="4939808"/>
                </a:cubicBezTo>
                <a:cubicBezTo>
                  <a:pt x="791517" y="4939308"/>
                  <a:pt x="791826" y="4938954"/>
                  <a:pt x="792209" y="4938748"/>
                </a:cubicBezTo>
                <a:cubicBezTo>
                  <a:pt x="792592" y="4938542"/>
                  <a:pt x="793019" y="4938438"/>
                  <a:pt x="793490" y="4938438"/>
                </a:cubicBezTo>
                <a:lnTo>
                  <a:pt x="804536" y="4938438"/>
                </a:lnTo>
                <a:lnTo>
                  <a:pt x="804536" y="4919528"/>
                </a:lnTo>
                <a:cubicBezTo>
                  <a:pt x="804536" y="4919116"/>
                  <a:pt x="804639" y="4918733"/>
                  <a:pt x="804846" y="4918379"/>
                </a:cubicBezTo>
                <a:cubicBezTo>
                  <a:pt x="805052" y="4918026"/>
                  <a:pt x="805435" y="4917716"/>
                  <a:pt x="805994" y="4917451"/>
                </a:cubicBezTo>
                <a:cubicBezTo>
                  <a:pt x="806554" y="4917186"/>
                  <a:pt x="807305" y="4916995"/>
                  <a:pt x="808248" y="4916877"/>
                </a:cubicBezTo>
                <a:cubicBezTo>
                  <a:pt x="809190" y="4916759"/>
                  <a:pt x="810368" y="4916700"/>
                  <a:pt x="811782" y="4916700"/>
                </a:cubicBezTo>
                <a:close/>
                <a:moveTo>
                  <a:pt x="364107" y="4916700"/>
                </a:moveTo>
                <a:cubicBezTo>
                  <a:pt x="365580" y="4916700"/>
                  <a:pt x="366788" y="4916759"/>
                  <a:pt x="367730" y="4916877"/>
                </a:cubicBezTo>
                <a:cubicBezTo>
                  <a:pt x="368673" y="4916995"/>
                  <a:pt x="369409" y="4917186"/>
                  <a:pt x="369939" y="4917451"/>
                </a:cubicBezTo>
                <a:cubicBezTo>
                  <a:pt x="370470" y="4917716"/>
                  <a:pt x="370853" y="4918026"/>
                  <a:pt x="371088" y="4918379"/>
                </a:cubicBezTo>
                <a:cubicBezTo>
                  <a:pt x="371324" y="4918733"/>
                  <a:pt x="371442" y="4919116"/>
                  <a:pt x="371442" y="4919528"/>
                </a:cubicBezTo>
                <a:lnTo>
                  <a:pt x="371442" y="4938438"/>
                </a:lnTo>
                <a:lnTo>
                  <a:pt x="391854" y="4938438"/>
                </a:lnTo>
                <a:cubicBezTo>
                  <a:pt x="392326" y="4938438"/>
                  <a:pt x="392738" y="4938542"/>
                  <a:pt x="393092" y="4938748"/>
                </a:cubicBezTo>
                <a:cubicBezTo>
                  <a:pt x="393445" y="4938954"/>
                  <a:pt x="393754" y="4939308"/>
                  <a:pt x="394019" y="4939808"/>
                </a:cubicBezTo>
                <a:cubicBezTo>
                  <a:pt x="394285" y="4940309"/>
                  <a:pt x="394476" y="4940942"/>
                  <a:pt x="394594" y="4941708"/>
                </a:cubicBezTo>
                <a:cubicBezTo>
                  <a:pt x="394712" y="4942474"/>
                  <a:pt x="394770" y="4943417"/>
                  <a:pt x="394770" y="4944536"/>
                </a:cubicBezTo>
                <a:cubicBezTo>
                  <a:pt x="394770" y="4946657"/>
                  <a:pt x="394505" y="4948188"/>
                  <a:pt x="393975" y="4949131"/>
                </a:cubicBezTo>
                <a:cubicBezTo>
                  <a:pt x="393445" y="4950073"/>
                  <a:pt x="392738" y="4950545"/>
                  <a:pt x="391854" y="4950545"/>
                </a:cubicBezTo>
                <a:lnTo>
                  <a:pt x="371442" y="4950545"/>
                </a:lnTo>
                <a:lnTo>
                  <a:pt x="371442" y="4994905"/>
                </a:lnTo>
                <a:cubicBezTo>
                  <a:pt x="371442" y="5000383"/>
                  <a:pt x="372252" y="5004522"/>
                  <a:pt x="373872" y="5007320"/>
                </a:cubicBezTo>
                <a:cubicBezTo>
                  <a:pt x="375492" y="5010119"/>
                  <a:pt x="378393" y="5011518"/>
                  <a:pt x="382576" y="5011518"/>
                </a:cubicBezTo>
                <a:cubicBezTo>
                  <a:pt x="383931" y="5011518"/>
                  <a:pt x="385139" y="5011385"/>
                  <a:pt x="386199" y="5011120"/>
                </a:cubicBezTo>
                <a:cubicBezTo>
                  <a:pt x="387259" y="5010855"/>
                  <a:pt x="388202" y="5010575"/>
                  <a:pt x="389027" y="5010281"/>
                </a:cubicBezTo>
                <a:cubicBezTo>
                  <a:pt x="389851" y="5009986"/>
                  <a:pt x="390558" y="5009706"/>
                  <a:pt x="391147" y="5009441"/>
                </a:cubicBezTo>
                <a:cubicBezTo>
                  <a:pt x="391736" y="5009176"/>
                  <a:pt x="392267" y="5009043"/>
                  <a:pt x="392738" y="5009043"/>
                </a:cubicBezTo>
                <a:cubicBezTo>
                  <a:pt x="393033" y="5009043"/>
                  <a:pt x="393312" y="5009117"/>
                  <a:pt x="393578" y="5009264"/>
                </a:cubicBezTo>
                <a:cubicBezTo>
                  <a:pt x="393843" y="5009412"/>
                  <a:pt x="394049" y="5009692"/>
                  <a:pt x="394196" y="5010104"/>
                </a:cubicBezTo>
                <a:cubicBezTo>
                  <a:pt x="394343" y="5010517"/>
                  <a:pt x="394476" y="5011076"/>
                  <a:pt x="394594" y="5011783"/>
                </a:cubicBezTo>
                <a:cubicBezTo>
                  <a:pt x="394712" y="5012490"/>
                  <a:pt x="394770" y="5013373"/>
                  <a:pt x="394770" y="5014434"/>
                </a:cubicBezTo>
                <a:cubicBezTo>
                  <a:pt x="394770" y="5016142"/>
                  <a:pt x="394653" y="5017498"/>
                  <a:pt x="394417" y="5018499"/>
                </a:cubicBezTo>
                <a:cubicBezTo>
                  <a:pt x="394181" y="5019500"/>
                  <a:pt x="393828" y="5020237"/>
                  <a:pt x="393357" y="5020708"/>
                </a:cubicBezTo>
                <a:cubicBezTo>
                  <a:pt x="392885" y="5021179"/>
                  <a:pt x="392178" y="5021621"/>
                  <a:pt x="391236" y="5022033"/>
                </a:cubicBezTo>
                <a:cubicBezTo>
                  <a:pt x="390293" y="5022446"/>
                  <a:pt x="389218" y="5022784"/>
                  <a:pt x="388010" y="5023050"/>
                </a:cubicBezTo>
                <a:cubicBezTo>
                  <a:pt x="386803" y="5023315"/>
                  <a:pt x="385521" y="5023536"/>
                  <a:pt x="384167" y="5023712"/>
                </a:cubicBezTo>
                <a:cubicBezTo>
                  <a:pt x="382812" y="5023889"/>
                  <a:pt x="381457" y="5023977"/>
                  <a:pt x="380102" y="5023977"/>
                </a:cubicBezTo>
                <a:cubicBezTo>
                  <a:pt x="375978" y="5023977"/>
                  <a:pt x="372443" y="5023433"/>
                  <a:pt x="369498" y="5022343"/>
                </a:cubicBezTo>
                <a:cubicBezTo>
                  <a:pt x="366552" y="5021253"/>
                  <a:pt x="364137" y="5019603"/>
                  <a:pt x="362251" y="5017394"/>
                </a:cubicBezTo>
                <a:cubicBezTo>
                  <a:pt x="360366" y="5015185"/>
                  <a:pt x="358997" y="5012387"/>
                  <a:pt x="358143" y="5008999"/>
                </a:cubicBezTo>
                <a:cubicBezTo>
                  <a:pt x="357288" y="5005612"/>
                  <a:pt x="356861" y="5001621"/>
                  <a:pt x="356861" y="4997026"/>
                </a:cubicBezTo>
                <a:lnTo>
                  <a:pt x="356861" y="4950545"/>
                </a:lnTo>
                <a:lnTo>
                  <a:pt x="345727" y="4950545"/>
                </a:lnTo>
                <a:cubicBezTo>
                  <a:pt x="344843" y="4950545"/>
                  <a:pt x="344136" y="4950073"/>
                  <a:pt x="343606" y="4949131"/>
                </a:cubicBezTo>
                <a:cubicBezTo>
                  <a:pt x="343076" y="4948188"/>
                  <a:pt x="342811" y="4946657"/>
                  <a:pt x="342811" y="4944536"/>
                </a:cubicBezTo>
                <a:cubicBezTo>
                  <a:pt x="342811" y="4943417"/>
                  <a:pt x="342884" y="4942474"/>
                  <a:pt x="343032" y="4941708"/>
                </a:cubicBezTo>
                <a:cubicBezTo>
                  <a:pt x="343179" y="4940942"/>
                  <a:pt x="343370" y="4940309"/>
                  <a:pt x="343606" y="4939808"/>
                </a:cubicBezTo>
                <a:cubicBezTo>
                  <a:pt x="343842" y="4939308"/>
                  <a:pt x="344151" y="4938954"/>
                  <a:pt x="344534" y="4938748"/>
                </a:cubicBezTo>
                <a:cubicBezTo>
                  <a:pt x="344917" y="4938542"/>
                  <a:pt x="345344" y="4938438"/>
                  <a:pt x="345815" y="4938438"/>
                </a:cubicBezTo>
                <a:lnTo>
                  <a:pt x="356861" y="4938438"/>
                </a:lnTo>
                <a:lnTo>
                  <a:pt x="356861" y="4919528"/>
                </a:lnTo>
                <a:cubicBezTo>
                  <a:pt x="356861" y="4919116"/>
                  <a:pt x="356964" y="4918733"/>
                  <a:pt x="357170" y="4918379"/>
                </a:cubicBezTo>
                <a:cubicBezTo>
                  <a:pt x="357377" y="4918026"/>
                  <a:pt x="357759" y="4917716"/>
                  <a:pt x="358319" y="4917451"/>
                </a:cubicBezTo>
                <a:cubicBezTo>
                  <a:pt x="358879" y="4917186"/>
                  <a:pt x="359630" y="4916995"/>
                  <a:pt x="360572" y="4916877"/>
                </a:cubicBezTo>
                <a:cubicBezTo>
                  <a:pt x="361515" y="4916759"/>
                  <a:pt x="362693" y="4916700"/>
                  <a:pt x="364107" y="4916700"/>
                </a:cubicBezTo>
                <a:close/>
                <a:moveTo>
                  <a:pt x="753219" y="4907598"/>
                </a:moveTo>
                <a:cubicBezTo>
                  <a:pt x="754691" y="4907598"/>
                  <a:pt x="755914" y="4907672"/>
                  <a:pt x="756886" y="4907819"/>
                </a:cubicBezTo>
                <a:cubicBezTo>
                  <a:pt x="757858" y="4907967"/>
                  <a:pt x="758638" y="4908143"/>
                  <a:pt x="759227" y="4908350"/>
                </a:cubicBezTo>
                <a:cubicBezTo>
                  <a:pt x="759817" y="4908556"/>
                  <a:pt x="760229" y="4908836"/>
                  <a:pt x="760465" y="4909189"/>
                </a:cubicBezTo>
                <a:cubicBezTo>
                  <a:pt x="760700" y="4909542"/>
                  <a:pt x="760818" y="4909955"/>
                  <a:pt x="760818" y="4910426"/>
                </a:cubicBezTo>
                <a:lnTo>
                  <a:pt x="760818" y="5020178"/>
                </a:lnTo>
                <a:cubicBezTo>
                  <a:pt x="760818" y="5020649"/>
                  <a:pt x="760700" y="5021061"/>
                  <a:pt x="760465" y="5021415"/>
                </a:cubicBezTo>
                <a:cubicBezTo>
                  <a:pt x="760229" y="5021768"/>
                  <a:pt x="759817" y="5022048"/>
                  <a:pt x="759227" y="5022254"/>
                </a:cubicBezTo>
                <a:cubicBezTo>
                  <a:pt x="758638" y="5022461"/>
                  <a:pt x="757858" y="5022637"/>
                  <a:pt x="756886" y="5022784"/>
                </a:cubicBezTo>
                <a:cubicBezTo>
                  <a:pt x="755914" y="5022932"/>
                  <a:pt x="754691" y="5023005"/>
                  <a:pt x="753219" y="5023005"/>
                </a:cubicBezTo>
                <a:cubicBezTo>
                  <a:pt x="751805" y="5023005"/>
                  <a:pt x="750597" y="5022932"/>
                  <a:pt x="749595" y="5022784"/>
                </a:cubicBezTo>
                <a:cubicBezTo>
                  <a:pt x="748594" y="5022637"/>
                  <a:pt x="747799" y="5022461"/>
                  <a:pt x="747210" y="5022254"/>
                </a:cubicBezTo>
                <a:cubicBezTo>
                  <a:pt x="746621" y="5022048"/>
                  <a:pt x="746208" y="5021768"/>
                  <a:pt x="745972" y="5021415"/>
                </a:cubicBezTo>
                <a:cubicBezTo>
                  <a:pt x="745737" y="5021061"/>
                  <a:pt x="745619" y="5020649"/>
                  <a:pt x="745619" y="5020178"/>
                </a:cubicBezTo>
                <a:lnTo>
                  <a:pt x="745619" y="4910426"/>
                </a:lnTo>
                <a:cubicBezTo>
                  <a:pt x="745619" y="4909955"/>
                  <a:pt x="745751" y="4909542"/>
                  <a:pt x="746017" y="4909189"/>
                </a:cubicBezTo>
                <a:cubicBezTo>
                  <a:pt x="746282" y="4908836"/>
                  <a:pt x="746723" y="4908556"/>
                  <a:pt x="747342" y="4908350"/>
                </a:cubicBezTo>
                <a:cubicBezTo>
                  <a:pt x="747961" y="4908143"/>
                  <a:pt x="748756" y="4907967"/>
                  <a:pt x="749728" y="4907819"/>
                </a:cubicBezTo>
                <a:cubicBezTo>
                  <a:pt x="750700" y="4907672"/>
                  <a:pt x="751864" y="4907598"/>
                  <a:pt x="753219" y="4907598"/>
                </a:cubicBezTo>
                <a:close/>
                <a:moveTo>
                  <a:pt x="1325178" y="4901059"/>
                </a:moveTo>
                <a:cubicBezTo>
                  <a:pt x="1326769" y="4901059"/>
                  <a:pt x="1328080" y="4901148"/>
                  <a:pt x="1329111" y="4901324"/>
                </a:cubicBezTo>
                <a:cubicBezTo>
                  <a:pt x="1330142" y="4901501"/>
                  <a:pt x="1330966" y="4901766"/>
                  <a:pt x="1331585" y="4902120"/>
                </a:cubicBezTo>
                <a:cubicBezTo>
                  <a:pt x="1332204" y="4902473"/>
                  <a:pt x="1332631" y="4902900"/>
                  <a:pt x="1332866" y="4903401"/>
                </a:cubicBezTo>
                <a:cubicBezTo>
                  <a:pt x="1333102" y="4903902"/>
                  <a:pt x="1333220" y="4904506"/>
                  <a:pt x="1333220" y="4905213"/>
                </a:cubicBezTo>
                <a:lnTo>
                  <a:pt x="1331718" y="4989514"/>
                </a:lnTo>
                <a:cubicBezTo>
                  <a:pt x="1331718" y="4989986"/>
                  <a:pt x="1331614" y="4990398"/>
                  <a:pt x="1331408" y="4990751"/>
                </a:cubicBezTo>
                <a:cubicBezTo>
                  <a:pt x="1331202" y="4991105"/>
                  <a:pt x="1330834" y="4991400"/>
                  <a:pt x="1330304" y="4991635"/>
                </a:cubicBezTo>
                <a:cubicBezTo>
                  <a:pt x="1329773" y="4991871"/>
                  <a:pt x="1329096" y="4992048"/>
                  <a:pt x="1328271" y="4992165"/>
                </a:cubicBezTo>
                <a:cubicBezTo>
                  <a:pt x="1327446" y="4992283"/>
                  <a:pt x="1326415" y="4992342"/>
                  <a:pt x="1325178" y="4992342"/>
                </a:cubicBezTo>
                <a:cubicBezTo>
                  <a:pt x="1323941" y="4992342"/>
                  <a:pt x="1322910" y="4992283"/>
                  <a:pt x="1322086" y="4992165"/>
                </a:cubicBezTo>
                <a:cubicBezTo>
                  <a:pt x="1321261" y="4992048"/>
                  <a:pt x="1320583" y="4991871"/>
                  <a:pt x="1320053" y="4991635"/>
                </a:cubicBezTo>
                <a:cubicBezTo>
                  <a:pt x="1319523" y="4991400"/>
                  <a:pt x="1319155" y="4991105"/>
                  <a:pt x="1318948" y="4990751"/>
                </a:cubicBezTo>
                <a:cubicBezTo>
                  <a:pt x="1318742" y="4990398"/>
                  <a:pt x="1318639" y="4989986"/>
                  <a:pt x="1318639" y="4989514"/>
                </a:cubicBezTo>
                <a:lnTo>
                  <a:pt x="1317137" y="4905213"/>
                </a:lnTo>
                <a:cubicBezTo>
                  <a:pt x="1317078" y="4904506"/>
                  <a:pt x="1317166" y="4903887"/>
                  <a:pt x="1317402" y="4903357"/>
                </a:cubicBezTo>
                <a:cubicBezTo>
                  <a:pt x="1317638" y="4902827"/>
                  <a:pt x="1318065" y="4902385"/>
                  <a:pt x="1318683" y="4902031"/>
                </a:cubicBezTo>
                <a:cubicBezTo>
                  <a:pt x="1319302" y="4901678"/>
                  <a:pt x="1320127" y="4901428"/>
                  <a:pt x="1321158" y="4901280"/>
                </a:cubicBezTo>
                <a:cubicBezTo>
                  <a:pt x="1322189" y="4901133"/>
                  <a:pt x="1323529" y="4901059"/>
                  <a:pt x="1325178" y="4901059"/>
                </a:cubicBezTo>
                <a:close/>
                <a:moveTo>
                  <a:pt x="1919072" y="4899734"/>
                </a:moveTo>
                <a:cubicBezTo>
                  <a:pt x="1920545" y="4899734"/>
                  <a:pt x="1921753" y="4899808"/>
                  <a:pt x="1922695" y="4899955"/>
                </a:cubicBezTo>
                <a:cubicBezTo>
                  <a:pt x="1923638" y="4900102"/>
                  <a:pt x="1924374" y="4900279"/>
                  <a:pt x="1924904" y="4900485"/>
                </a:cubicBezTo>
                <a:cubicBezTo>
                  <a:pt x="1925435" y="4900691"/>
                  <a:pt x="1925832" y="4900986"/>
                  <a:pt x="1926097" y="4901369"/>
                </a:cubicBezTo>
                <a:cubicBezTo>
                  <a:pt x="1926363" y="4901752"/>
                  <a:pt x="1926495" y="4902149"/>
                  <a:pt x="1926495" y="4902562"/>
                </a:cubicBezTo>
                <a:lnTo>
                  <a:pt x="1926495" y="5020266"/>
                </a:lnTo>
                <a:cubicBezTo>
                  <a:pt x="1926495" y="5020737"/>
                  <a:pt x="1926392" y="5021150"/>
                  <a:pt x="1926186" y="5021503"/>
                </a:cubicBezTo>
                <a:cubicBezTo>
                  <a:pt x="1925980" y="5021857"/>
                  <a:pt x="1925626" y="5022137"/>
                  <a:pt x="1925125" y="5022343"/>
                </a:cubicBezTo>
                <a:cubicBezTo>
                  <a:pt x="1924625" y="5022549"/>
                  <a:pt x="1923962" y="5022711"/>
                  <a:pt x="1923137" y="5022829"/>
                </a:cubicBezTo>
                <a:cubicBezTo>
                  <a:pt x="1922312" y="5022947"/>
                  <a:pt x="1921311" y="5023005"/>
                  <a:pt x="1920133" y="5023005"/>
                </a:cubicBezTo>
                <a:cubicBezTo>
                  <a:pt x="1918896" y="5023005"/>
                  <a:pt x="1917865" y="5022947"/>
                  <a:pt x="1917040" y="5022829"/>
                </a:cubicBezTo>
                <a:cubicBezTo>
                  <a:pt x="1916215" y="5022711"/>
                  <a:pt x="1915538" y="5022549"/>
                  <a:pt x="1915007" y="5022343"/>
                </a:cubicBezTo>
                <a:cubicBezTo>
                  <a:pt x="1914477" y="5022137"/>
                  <a:pt x="1914094" y="5021857"/>
                  <a:pt x="1913859" y="5021503"/>
                </a:cubicBezTo>
                <a:cubicBezTo>
                  <a:pt x="1913623" y="5021150"/>
                  <a:pt x="1913505" y="5020737"/>
                  <a:pt x="1913505" y="5020266"/>
                </a:cubicBezTo>
                <a:lnTo>
                  <a:pt x="1913505" y="5009750"/>
                </a:lnTo>
                <a:cubicBezTo>
                  <a:pt x="1909323" y="5014287"/>
                  <a:pt x="1904978" y="5017821"/>
                  <a:pt x="1900471" y="5020354"/>
                </a:cubicBezTo>
                <a:cubicBezTo>
                  <a:pt x="1895964" y="5022888"/>
                  <a:pt x="1891031" y="5024154"/>
                  <a:pt x="1885670" y="5024154"/>
                </a:cubicBezTo>
                <a:cubicBezTo>
                  <a:pt x="1879837" y="5024154"/>
                  <a:pt x="1874859" y="5023020"/>
                  <a:pt x="1870736" y="5020752"/>
                </a:cubicBezTo>
                <a:cubicBezTo>
                  <a:pt x="1866612" y="5018484"/>
                  <a:pt x="1863269" y="5015421"/>
                  <a:pt x="1860706" y="5011562"/>
                </a:cubicBezTo>
                <a:cubicBezTo>
                  <a:pt x="1858143" y="5007703"/>
                  <a:pt x="1856273" y="5003167"/>
                  <a:pt x="1855095" y="4997953"/>
                </a:cubicBezTo>
                <a:cubicBezTo>
                  <a:pt x="1853917" y="4992740"/>
                  <a:pt x="1853328" y="4987246"/>
                  <a:pt x="1853328" y="4981473"/>
                </a:cubicBezTo>
                <a:cubicBezTo>
                  <a:pt x="1853328" y="4974639"/>
                  <a:pt x="1854064" y="4968469"/>
                  <a:pt x="1855537" y="4962960"/>
                </a:cubicBezTo>
                <a:cubicBezTo>
                  <a:pt x="1857009" y="4957452"/>
                  <a:pt x="1859189" y="4952754"/>
                  <a:pt x="1862076" y="4948866"/>
                </a:cubicBezTo>
                <a:cubicBezTo>
                  <a:pt x="1864962" y="4944978"/>
                  <a:pt x="1868541" y="4941988"/>
                  <a:pt x="1872812" y="4939896"/>
                </a:cubicBezTo>
                <a:cubicBezTo>
                  <a:pt x="1877083" y="4937805"/>
                  <a:pt x="1882017" y="4936759"/>
                  <a:pt x="1887614" y="4936759"/>
                </a:cubicBezTo>
                <a:cubicBezTo>
                  <a:pt x="1892268" y="4936759"/>
                  <a:pt x="1896524" y="4937776"/>
                  <a:pt x="1900383" y="4939808"/>
                </a:cubicBezTo>
                <a:cubicBezTo>
                  <a:pt x="1904241" y="4941841"/>
                  <a:pt x="1908056" y="4944830"/>
                  <a:pt x="1911826" y="4948777"/>
                </a:cubicBezTo>
                <a:lnTo>
                  <a:pt x="1911826" y="4902562"/>
                </a:lnTo>
                <a:cubicBezTo>
                  <a:pt x="1911826" y="4902149"/>
                  <a:pt x="1911929" y="4901752"/>
                  <a:pt x="1912136" y="4901369"/>
                </a:cubicBezTo>
                <a:cubicBezTo>
                  <a:pt x="1912342" y="4900986"/>
                  <a:pt x="1912739" y="4900691"/>
                  <a:pt x="1913329" y="4900485"/>
                </a:cubicBezTo>
                <a:cubicBezTo>
                  <a:pt x="1913918" y="4900279"/>
                  <a:pt x="1914669" y="4900102"/>
                  <a:pt x="1915582" y="4899955"/>
                </a:cubicBezTo>
                <a:cubicBezTo>
                  <a:pt x="1916495" y="4899808"/>
                  <a:pt x="1917658" y="4899734"/>
                  <a:pt x="1919072" y="4899734"/>
                </a:cubicBezTo>
                <a:close/>
                <a:moveTo>
                  <a:pt x="1271373" y="4899734"/>
                </a:moveTo>
                <a:cubicBezTo>
                  <a:pt x="1272846" y="4899734"/>
                  <a:pt x="1274053" y="4899808"/>
                  <a:pt x="1274996" y="4899955"/>
                </a:cubicBezTo>
                <a:cubicBezTo>
                  <a:pt x="1275938" y="4900102"/>
                  <a:pt x="1276675" y="4900279"/>
                  <a:pt x="1277205" y="4900485"/>
                </a:cubicBezTo>
                <a:cubicBezTo>
                  <a:pt x="1277735" y="4900691"/>
                  <a:pt x="1278133" y="4900986"/>
                  <a:pt x="1278398" y="4901369"/>
                </a:cubicBezTo>
                <a:cubicBezTo>
                  <a:pt x="1278663" y="4901752"/>
                  <a:pt x="1278796" y="4902149"/>
                  <a:pt x="1278796" y="4902562"/>
                </a:cubicBezTo>
                <a:lnTo>
                  <a:pt x="1278796" y="5020266"/>
                </a:lnTo>
                <a:cubicBezTo>
                  <a:pt x="1278796" y="5020737"/>
                  <a:pt x="1278693" y="5021150"/>
                  <a:pt x="1278486" y="5021503"/>
                </a:cubicBezTo>
                <a:cubicBezTo>
                  <a:pt x="1278280" y="5021857"/>
                  <a:pt x="1277927" y="5022137"/>
                  <a:pt x="1277426" y="5022343"/>
                </a:cubicBezTo>
                <a:cubicBezTo>
                  <a:pt x="1276925" y="5022549"/>
                  <a:pt x="1276262" y="5022711"/>
                  <a:pt x="1275438" y="5022829"/>
                </a:cubicBezTo>
                <a:cubicBezTo>
                  <a:pt x="1274613" y="5022947"/>
                  <a:pt x="1273611" y="5023005"/>
                  <a:pt x="1272433" y="5023005"/>
                </a:cubicBezTo>
                <a:cubicBezTo>
                  <a:pt x="1271196" y="5023005"/>
                  <a:pt x="1270165" y="5022947"/>
                  <a:pt x="1269340" y="5022829"/>
                </a:cubicBezTo>
                <a:cubicBezTo>
                  <a:pt x="1268516" y="5022711"/>
                  <a:pt x="1267838" y="5022549"/>
                  <a:pt x="1267308" y="5022343"/>
                </a:cubicBezTo>
                <a:cubicBezTo>
                  <a:pt x="1266778" y="5022137"/>
                  <a:pt x="1266395" y="5021857"/>
                  <a:pt x="1266159" y="5021503"/>
                </a:cubicBezTo>
                <a:cubicBezTo>
                  <a:pt x="1265924" y="5021150"/>
                  <a:pt x="1265806" y="5020737"/>
                  <a:pt x="1265806" y="5020266"/>
                </a:cubicBezTo>
                <a:lnTo>
                  <a:pt x="1265806" y="5009750"/>
                </a:lnTo>
                <a:cubicBezTo>
                  <a:pt x="1261623" y="5014287"/>
                  <a:pt x="1257278" y="5017821"/>
                  <a:pt x="1252772" y="5020354"/>
                </a:cubicBezTo>
                <a:cubicBezTo>
                  <a:pt x="1248265" y="5022888"/>
                  <a:pt x="1243331" y="5024154"/>
                  <a:pt x="1237970" y="5024154"/>
                </a:cubicBezTo>
                <a:cubicBezTo>
                  <a:pt x="1232138" y="5024154"/>
                  <a:pt x="1227160" y="5023020"/>
                  <a:pt x="1223036" y="5020752"/>
                </a:cubicBezTo>
                <a:cubicBezTo>
                  <a:pt x="1218913" y="5018484"/>
                  <a:pt x="1215569" y="5015421"/>
                  <a:pt x="1213007" y="5011562"/>
                </a:cubicBezTo>
                <a:cubicBezTo>
                  <a:pt x="1210444" y="5007703"/>
                  <a:pt x="1208573" y="5003167"/>
                  <a:pt x="1207395" y="4997953"/>
                </a:cubicBezTo>
                <a:cubicBezTo>
                  <a:pt x="1206217" y="4992740"/>
                  <a:pt x="1205628" y="4987246"/>
                  <a:pt x="1205628" y="4981473"/>
                </a:cubicBezTo>
                <a:cubicBezTo>
                  <a:pt x="1205628" y="4974639"/>
                  <a:pt x="1206364" y="4968469"/>
                  <a:pt x="1207837" y="4962960"/>
                </a:cubicBezTo>
                <a:cubicBezTo>
                  <a:pt x="1209310" y="4957452"/>
                  <a:pt x="1211490" y="4952754"/>
                  <a:pt x="1214377" y="4948866"/>
                </a:cubicBezTo>
                <a:cubicBezTo>
                  <a:pt x="1217263" y="4944978"/>
                  <a:pt x="1220842" y="4941988"/>
                  <a:pt x="1225113" y="4939896"/>
                </a:cubicBezTo>
                <a:cubicBezTo>
                  <a:pt x="1229384" y="4937805"/>
                  <a:pt x="1234318" y="4936759"/>
                  <a:pt x="1239914" y="4936759"/>
                </a:cubicBezTo>
                <a:cubicBezTo>
                  <a:pt x="1244568" y="4936759"/>
                  <a:pt x="1248824" y="4937776"/>
                  <a:pt x="1252683" y="4939808"/>
                </a:cubicBezTo>
                <a:cubicBezTo>
                  <a:pt x="1256542" y="4941841"/>
                  <a:pt x="1260356" y="4944830"/>
                  <a:pt x="1264127" y="4948777"/>
                </a:cubicBezTo>
                <a:lnTo>
                  <a:pt x="1264127" y="4902562"/>
                </a:lnTo>
                <a:cubicBezTo>
                  <a:pt x="1264127" y="4902149"/>
                  <a:pt x="1264230" y="4901752"/>
                  <a:pt x="1264436" y="4901369"/>
                </a:cubicBezTo>
                <a:cubicBezTo>
                  <a:pt x="1264642" y="4900986"/>
                  <a:pt x="1265040" y="4900691"/>
                  <a:pt x="1265629" y="4900485"/>
                </a:cubicBezTo>
                <a:cubicBezTo>
                  <a:pt x="1266218" y="4900279"/>
                  <a:pt x="1266969" y="4900102"/>
                  <a:pt x="1267882" y="4899955"/>
                </a:cubicBezTo>
                <a:cubicBezTo>
                  <a:pt x="1268795" y="4899808"/>
                  <a:pt x="1269959" y="4899734"/>
                  <a:pt x="1271373" y="4899734"/>
                </a:cubicBezTo>
                <a:close/>
                <a:moveTo>
                  <a:pt x="1960860" y="4899380"/>
                </a:moveTo>
                <a:cubicBezTo>
                  <a:pt x="1962333" y="4899380"/>
                  <a:pt x="1963541" y="4899439"/>
                  <a:pt x="1964484" y="4899557"/>
                </a:cubicBezTo>
                <a:cubicBezTo>
                  <a:pt x="1965426" y="4899675"/>
                  <a:pt x="1966163" y="4899852"/>
                  <a:pt x="1966693" y="4900087"/>
                </a:cubicBezTo>
                <a:cubicBezTo>
                  <a:pt x="1967223" y="4900323"/>
                  <a:pt x="1967606" y="4900617"/>
                  <a:pt x="1967841" y="4900971"/>
                </a:cubicBezTo>
                <a:cubicBezTo>
                  <a:pt x="1968077" y="4901324"/>
                  <a:pt x="1968195" y="4901737"/>
                  <a:pt x="1968195" y="4902208"/>
                </a:cubicBezTo>
                <a:lnTo>
                  <a:pt x="1968195" y="5020266"/>
                </a:lnTo>
                <a:cubicBezTo>
                  <a:pt x="1968195" y="5020737"/>
                  <a:pt x="1968077" y="5021135"/>
                  <a:pt x="1967841" y="5021459"/>
                </a:cubicBezTo>
                <a:cubicBezTo>
                  <a:pt x="1967606" y="5021783"/>
                  <a:pt x="1967223" y="5022063"/>
                  <a:pt x="1966693" y="5022298"/>
                </a:cubicBezTo>
                <a:cubicBezTo>
                  <a:pt x="1966163" y="5022534"/>
                  <a:pt x="1965426" y="5022711"/>
                  <a:pt x="1964484" y="5022829"/>
                </a:cubicBezTo>
                <a:cubicBezTo>
                  <a:pt x="1963541" y="5022947"/>
                  <a:pt x="1962333" y="5023005"/>
                  <a:pt x="1960860" y="5023005"/>
                </a:cubicBezTo>
                <a:cubicBezTo>
                  <a:pt x="1959447" y="5023005"/>
                  <a:pt x="1958268" y="5022947"/>
                  <a:pt x="1957326" y="5022829"/>
                </a:cubicBezTo>
                <a:cubicBezTo>
                  <a:pt x="1956383" y="5022711"/>
                  <a:pt x="1955632" y="5022534"/>
                  <a:pt x="1955073" y="5022298"/>
                </a:cubicBezTo>
                <a:cubicBezTo>
                  <a:pt x="1954513" y="5022063"/>
                  <a:pt x="1954130" y="5021783"/>
                  <a:pt x="1953924" y="5021459"/>
                </a:cubicBezTo>
                <a:cubicBezTo>
                  <a:pt x="1953718" y="5021135"/>
                  <a:pt x="1953614" y="5020737"/>
                  <a:pt x="1953614" y="5020266"/>
                </a:cubicBezTo>
                <a:lnTo>
                  <a:pt x="1953614" y="4902208"/>
                </a:lnTo>
                <a:cubicBezTo>
                  <a:pt x="1953614" y="4901737"/>
                  <a:pt x="1953718" y="4901324"/>
                  <a:pt x="1953924" y="4900971"/>
                </a:cubicBezTo>
                <a:cubicBezTo>
                  <a:pt x="1954130" y="4900617"/>
                  <a:pt x="1954513" y="4900323"/>
                  <a:pt x="1955073" y="4900087"/>
                </a:cubicBezTo>
                <a:cubicBezTo>
                  <a:pt x="1955632" y="4899852"/>
                  <a:pt x="1956383" y="4899675"/>
                  <a:pt x="1957326" y="4899557"/>
                </a:cubicBezTo>
                <a:cubicBezTo>
                  <a:pt x="1958268" y="4899439"/>
                  <a:pt x="1959447" y="4899380"/>
                  <a:pt x="1960860" y="4899380"/>
                </a:cubicBezTo>
                <a:close/>
                <a:moveTo>
                  <a:pt x="1179811" y="4899380"/>
                </a:moveTo>
                <a:cubicBezTo>
                  <a:pt x="1181284" y="4899380"/>
                  <a:pt x="1182491" y="4899439"/>
                  <a:pt x="1183434" y="4899557"/>
                </a:cubicBezTo>
                <a:cubicBezTo>
                  <a:pt x="1184377" y="4899675"/>
                  <a:pt x="1185113" y="4899852"/>
                  <a:pt x="1185643" y="4900087"/>
                </a:cubicBezTo>
                <a:cubicBezTo>
                  <a:pt x="1186173" y="4900323"/>
                  <a:pt x="1186556" y="4900617"/>
                  <a:pt x="1186792" y="4900971"/>
                </a:cubicBezTo>
                <a:cubicBezTo>
                  <a:pt x="1187028" y="4901324"/>
                  <a:pt x="1187146" y="4901737"/>
                  <a:pt x="1187146" y="4902208"/>
                </a:cubicBezTo>
                <a:lnTo>
                  <a:pt x="1187146" y="5020266"/>
                </a:lnTo>
                <a:cubicBezTo>
                  <a:pt x="1187146" y="5020737"/>
                  <a:pt x="1187028" y="5021135"/>
                  <a:pt x="1186792" y="5021459"/>
                </a:cubicBezTo>
                <a:cubicBezTo>
                  <a:pt x="1186556" y="5021783"/>
                  <a:pt x="1186173" y="5022063"/>
                  <a:pt x="1185643" y="5022298"/>
                </a:cubicBezTo>
                <a:cubicBezTo>
                  <a:pt x="1185113" y="5022534"/>
                  <a:pt x="1184377" y="5022711"/>
                  <a:pt x="1183434" y="5022829"/>
                </a:cubicBezTo>
                <a:cubicBezTo>
                  <a:pt x="1182491" y="5022947"/>
                  <a:pt x="1181284" y="5023005"/>
                  <a:pt x="1179811" y="5023005"/>
                </a:cubicBezTo>
                <a:cubicBezTo>
                  <a:pt x="1178397" y="5023005"/>
                  <a:pt x="1177219" y="5022947"/>
                  <a:pt x="1176276" y="5022829"/>
                </a:cubicBezTo>
                <a:cubicBezTo>
                  <a:pt x="1175334" y="5022711"/>
                  <a:pt x="1174583" y="5022534"/>
                  <a:pt x="1174023" y="5022298"/>
                </a:cubicBezTo>
                <a:cubicBezTo>
                  <a:pt x="1173463" y="5022063"/>
                  <a:pt x="1173081" y="5021783"/>
                  <a:pt x="1172875" y="5021459"/>
                </a:cubicBezTo>
                <a:cubicBezTo>
                  <a:pt x="1172668" y="5021135"/>
                  <a:pt x="1172565" y="5020737"/>
                  <a:pt x="1172565" y="5020266"/>
                </a:cubicBezTo>
                <a:lnTo>
                  <a:pt x="1172565" y="4902208"/>
                </a:lnTo>
                <a:cubicBezTo>
                  <a:pt x="1172565" y="4901737"/>
                  <a:pt x="1172668" y="4901324"/>
                  <a:pt x="1172875" y="4900971"/>
                </a:cubicBezTo>
                <a:cubicBezTo>
                  <a:pt x="1173081" y="4900617"/>
                  <a:pt x="1173463" y="4900323"/>
                  <a:pt x="1174023" y="4900087"/>
                </a:cubicBezTo>
                <a:cubicBezTo>
                  <a:pt x="1174583" y="4899852"/>
                  <a:pt x="1175334" y="4899675"/>
                  <a:pt x="1176276" y="4899557"/>
                </a:cubicBezTo>
                <a:cubicBezTo>
                  <a:pt x="1177219" y="4899439"/>
                  <a:pt x="1178397" y="4899380"/>
                  <a:pt x="1179811" y="4899380"/>
                </a:cubicBezTo>
                <a:close/>
                <a:moveTo>
                  <a:pt x="1400797" y="4899027"/>
                </a:moveTo>
                <a:cubicBezTo>
                  <a:pt x="1402211" y="4899027"/>
                  <a:pt x="1403404" y="4899086"/>
                  <a:pt x="1404376" y="4899204"/>
                </a:cubicBezTo>
                <a:cubicBezTo>
                  <a:pt x="1405348" y="4899322"/>
                  <a:pt x="1406129" y="4899498"/>
                  <a:pt x="1406718" y="4899734"/>
                </a:cubicBezTo>
                <a:cubicBezTo>
                  <a:pt x="1407307" y="4899970"/>
                  <a:pt x="1407734" y="4900264"/>
                  <a:pt x="1407999" y="4900617"/>
                </a:cubicBezTo>
                <a:cubicBezTo>
                  <a:pt x="1408264" y="4900971"/>
                  <a:pt x="1408367" y="4901383"/>
                  <a:pt x="1408308" y="4901855"/>
                </a:cubicBezTo>
                <a:lnTo>
                  <a:pt x="1406364" y="4942768"/>
                </a:lnTo>
                <a:cubicBezTo>
                  <a:pt x="1406364" y="4943240"/>
                  <a:pt x="1406276" y="4943652"/>
                  <a:pt x="1406099" y="4944006"/>
                </a:cubicBezTo>
                <a:cubicBezTo>
                  <a:pt x="1405922" y="4944359"/>
                  <a:pt x="1405598" y="4944654"/>
                  <a:pt x="1405127" y="4944889"/>
                </a:cubicBezTo>
                <a:cubicBezTo>
                  <a:pt x="1404656" y="4945125"/>
                  <a:pt x="1404081" y="4945302"/>
                  <a:pt x="1403404" y="4945419"/>
                </a:cubicBezTo>
                <a:cubicBezTo>
                  <a:pt x="1402726" y="4945537"/>
                  <a:pt x="1401857" y="4945596"/>
                  <a:pt x="1400797" y="4945596"/>
                </a:cubicBezTo>
                <a:cubicBezTo>
                  <a:pt x="1399737" y="4945596"/>
                  <a:pt x="1398853" y="4945537"/>
                  <a:pt x="1398146" y="4945419"/>
                </a:cubicBezTo>
                <a:cubicBezTo>
                  <a:pt x="1397439" y="4945302"/>
                  <a:pt x="1396865" y="4945125"/>
                  <a:pt x="1396423" y="4944889"/>
                </a:cubicBezTo>
                <a:cubicBezTo>
                  <a:pt x="1395981" y="4944654"/>
                  <a:pt x="1395672" y="4944359"/>
                  <a:pt x="1395495" y="4944006"/>
                </a:cubicBezTo>
                <a:cubicBezTo>
                  <a:pt x="1395318" y="4943652"/>
                  <a:pt x="1395230" y="4943240"/>
                  <a:pt x="1395230" y="4942768"/>
                </a:cubicBezTo>
                <a:lnTo>
                  <a:pt x="1393198" y="4901855"/>
                </a:lnTo>
                <a:cubicBezTo>
                  <a:pt x="1393198" y="4901383"/>
                  <a:pt x="1393345" y="4900971"/>
                  <a:pt x="1393639" y="4900617"/>
                </a:cubicBezTo>
                <a:cubicBezTo>
                  <a:pt x="1393934" y="4900264"/>
                  <a:pt x="1394376" y="4899970"/>
                  <a:pt x="1394965" y="4899734"/>
                </a:cubicBezTo>
                <a:cubicBezTo>
                  <a:pt x="1395554" y="4899498"/>
                  <a:pt x="1396335" y="4899322"/>
                  <a:pt x="1397307" y="4899204"/>
                </a:cubicBezTo>
                <a:cubicBezTo>
                  <a:pt x="1398279" y="4899086"/>
                  <a:pt x="1399442" y="4899027"/>
                  <a:pt x="1400797" y="4899027"/>
                </a:cubicBezTo>
                <a:close/>
                <a:moveTo>
                  <a:pt x="1369427" y="4899027"/>
                </a:moveTo>
                <a:cubicBezTo>
                  <a:pt x="1372254" y="4899027"/>
                  <a:pt x="1374228" y="4899263"/>
                  <a:pt x="1375347" y="4899734"/>
                </a:cubicBezTo>
                <a:cubicBezTo>
                  <a:pt x="1376467" y="4900205"/>
                  <a:pt x="1377026" y="4900912"/>
                  <a:pt x="1377026" y="4901855"/>
                </a:cubicBezTo>
                <a:lnTo>
                  <a:pt x="1374994" y="4942768"/>
                </a:lnTo>
                <a:cubicBezTo>
                  <a:pt x="1374994" y="4943240"/>
                  <a:pt x="1374906" y="4943652"/>
                  <a:pt x="1374729" y="4944006"/>
                </a:cubicBezTo>
                <a:cubicBezTo>
                  <a:pt x="1374552" y="4944359"/>
                  <a:pt x="1374228" y="4944654"/>
                  <a:pt x="1373757" y="4944889"/>
                </a:cubicBezTo>
                <a:cubicBezTo>
                  <a:pt x="1373286" y="4945125"/>
                  <a:pt x="1372711" y="4945302"/>
                  <a:pt x="1372034" y="4945419"/>
                </a:cubicBezTo>
                <a:cubicBezTo>
                  <a:pt x="1371356" y="4945537"/>
                  <a:pt x="1370487" y="4945596"/>
                  <a:pt x="1369427" y="4945596"/>
                </a:cubicBezTo>
                <a:cubicBezTo>
                  <a:pt x="1368366" y="4945596"/>
                  <a:pt x="1367483" y="4945537"/>
                  <a:pt x="1366776" y="4945419"/>
                </a:cubicBezTo>
                <a:cubicBezTo>
                  <a:pt x="1366069" y="4945302"/>
                  <a:pt x="1365495" y="4945125"/>
                  <a:pt x="1365053" y="4944889"/>
                </a:cubicBezTo>
                <a:cubicBezTo>
                  <a:pt x="1364611" y="4944654"/>
                  <a:pt x="1364302" y="4944359"/>
                  <a:pt x="1364125" y="4944006"/>
                </a:cubicBezTo>
                <a:cubicBezTo>
                  <a:pt x="1363948" y="4943652"/>
                  <a:pt x="1363860" y="4943240"/>
                  <a:pt x="1363860" y="4942768"/>
                </a:cubicBezTo>
                <a:lnTo>
                  <a:pt x="1361827" y="4901855"/>
                </a:lnTo>
                <a:cubicBezTo>
                  <a:pt x="1361827" y="4901383"/>
                  <a:pt x="1361975" y="4900971"/>
                  <a:pt x="1362269" y="4900617"/>
                </a:cubicBezTo>
                <a:cubicBezTo>
                  <a:pt x="1362564" y="4900264"/>
                  <a:pt x="1363006" y="4899970"/>
                  <a:pt x="1363595" y="4899734"/>
                </a:cubicBezTo>
                <a:cubicBezTo>
                  <a:pt x="1364184" y="4899498"/>
                  <a:pt x="1364964" y="4899322"/>
                  <a:pt x="1365936" y="4899204"/>
                </a:cubicBezTo>
                <a:cubicBezTo>
                  <a:pt x="1366908" y="4899086"/>
                  <a:pt x="1368072" y="4899027"/>
                  <a:pt x="1369427" y="4899027"/>
                </a:cubicBezTo>
                <a:close/>
                <a:moveTo>
                  <a:pt x="864691" y="4899027"/>
                </a:moveTo>
                <a:cubicBezTo>
                  <a:pt x="866105" y="4899027"/>
                  <a:pt x="867298" y="4899071"/>
                  <a:pt x="868270" y="4899159"/>
                </a:cubicBezTo>
                <a:cubicBezTo>
                  <a:pt x="869242" y="4899248"/>
                  <a:pt x="870037" y="4899425"/>
                  <a:pt x="870656" y="4899690"/>
                </a:cubicBezTo>
                <a:cubicBezTo>
                  <a:pt x="871274" y="4899955"/>
                  <a:pt x="871716" y="4900264"/>
                  <a:pt x="871981" y="4900617"/>
                </a:cubicBezTo>
                <a:cubicBezTo>
                  <a:pt x="872246" y="4900971"/>
                  <a:pt x="872349" y="4901383"/>
                  <a:pt x="872290" y="4901855"/>
                </a:cubicBezTo>
                <a:lnTo>
                  <a:pt x="870346" y="4942768"/>
                </a:lnTo>
                <a:cubicBezTo>
                  <a:pt x="870346" y="4943240"/>
                  <a:pt x="870243" y="4943652"/>
                  <a:pt x="870037" y="4944006"/>
                </a:cubicBezTo>
                <a:cubicBezTo>
                  <a:pt x="869831" y="4944359"/>
                  <a:pt x="869507" y="4944654"/>
                  <a:pt x="869065" y="4944889"/>
                </a:cubicBezTo>
                <a:cubicBezTo>
                  <a:pt x="868623" y="4945125"/>
                  <a:pt x="868049" y="4945302"/>
                  <a:pt x="867342" y="4945419"/>
                </a:cubicBezTo>
                <a:cubicBezTo>
                  <a:pt x="866635" y="4945537"/>
                  <a:pt x="865751" y="4945596"/>
                  <a:pt x="864691" y="4945596"/>
                </a:cubicBezTo>
                <a:cubicBezTo>
                  <a:pt x="863630" y="4945596"/>
                  <a:pt x="862732" y="4945537"/>
                  <a:pt x="861996" y="4945419"/>
                </a:cubicBezTo>
                <a:cubicBezTo>
                  <a:pt x="861259" y="4945302"/>
                  <a:pt x="860685" y="4945125"/>
                  <a:pt x="860272" y="4944889"/>
                </a:cubicBezTo>
                <a:cubicBezTo>
                  <a:pt x="859860" y="4944654"/>
                  <a:pt x="859551" y="4944359"/>
                  <a:pt x="859345" y="4944006"/>
                </a:cubicBezTo>
                <a:cubicBezTo>
                  <a:pt x="859138" y="4943652"/>
                  <a:pt x="859035" y="4943240"/>
                  <a:pt x="859035" y="4942768"/>
                </a:cubicBezTo>
                <a:lnTo>
                  <a:pt x="857003" y="4901855"/>
                </a:lnTo>
                <a:cubicBezTo>
                  <a:pt x="857003" y="4901383"/>
                  <a:pt x="857150" y="4900971"/>
                  <a:pt x="857445" y="4900617"/>
                </a:cubicBezTo>
                <a:cubicBezTo>
                  <a:pt x="857739" y="4900264"/>
                  <a:pt x="858196" y="4899970"/>
                  <a:pt x="858814" y="4899734"/>
                </a:cubicBezTo>
                <a:cubicBezTo>
                  <a:pt x="859433" y="4899498"/>
                  <a:pt x="860228" y="4899322"/>
                  <a:pt x="861200" y="4899204"/>
                </a:cubicBezTo>
                <a:cubicBezTo>
                  <a:pt x="862172" y="4899086"/>
                  <a:pt x="863336" y="4899027"/>
                  <a:pt x="864691" y="4899027"/>
                </a:cubicBezTo>
                <a:close/>
                <a:moveTo>
                  <a:pt x="705472" y="4899027"/>
                </a:moveTo>
                <a:cubicBezTo>
                  <a:pt x="706886" y="4899027"/>
                  <a:pt x="708079" y="4899086"/>
                  <a:pt x="709051" y="4899204"/>
                </a:cubicBezTo>
                <a:cubicBezTo>
                  <a:pt x="710023" y="4899322"/>
                  <a:pt x="710804" y="4899498"/>
                  <a:pt x="711393" y="4899734"/>
                </a:cubicBezTo>
                <a:cubicBezTo>
                  <a:pt x="711982" y="4899970"/>
                  <a:pt x="712409" y="4900264"/>
                  <a:pt x="712674" y="4900617"/>
                </a:cubicBezTo>
                <a:cubicBezTo>
                  <a:pt x="712940" y="4900971"/>
                  <a:pt x="713043" y="4901383"/>
                  <a:pt x="712984" y="4901855"/>
                </a:cubicBezTo>
                <a:lnTo>
                  <a:pt x="711040" y="4942768"/>
                </a:lnTo>
                <a:cubicBezTo>
                  <a:pt x="711040" y="4943240"/>
                  <a:pt x="710951" y="4943652"/>
                  <a:pt x="710775" y="4944006"/>
                </a:cubicBezTo>
                <a:cubicBezTo>
                  <a:pt x="710598" y="4944359"/>
                  <a:pt x="710274" y="4944654"/>
                  <a:pt x="709803" y="4944889"/>
                </a:cubicBezTo>
                <a:cubicBezTo>
                  <a:pt x="709331" y="4945125"/>
                  <a:pt x="708757" y="4945302"/>
                  <a:pt x="708079" y="4945419"/>
                </a:cubicBezTo>
                <a:cubicBezTo>
                  <a:pt x="707402" y="4945537"/>
                  <a:pt x="706533" y="4945596"/>
                  <a:pt x="705472" y="4945596"/>
                </a:cubicBezTo>
                <a:cubicBezTo>
                  <a:pt x="704412" y="4945596"/>
                  <a:pt x="703528" y="4945537"/>
                  <a:pt x="702822" y="4945419"/>
                </a:cubicBezTo>
                <a:cubicBezTo>
                  <a:pt x="702115" y="4945302"/>
                  <a:pt x="701540" y="4945125"/>
                  <a:pt x="701098" y="4944889"/>
                </a:cubicBezTo>
                <a:cubicBezTo>
                  <a:pt x="700657" y="4944654"/>
                  <a:pt x="700347" y="4944359"/>
                  <a:pt x="700171" y="4944006"/>
                </a:cubicBezTo>
                <a:cubicBezTo>
                  <a:pt x="699994" y="4943652"/>
                  <a:pt x="699905" y="4943240"/>
                  <a:pt x="699905" y="4942768"/>
                </a:cubicBezTo>
                <a:lnTo>
                  <a:pt x="697873" y="4901855"/>
                </a:lnTo>
                <a:cubicBezTo>
                  <a:pt x="697873" y="4901383"/>
                  <a:pt x="698020" y="4900971"/>
                  <a:pt x="698315" y="4900617"/>
                </a:cubicBezTo>
                <a:cubicBezTo>
                  <a:pt x="698609" y="4900264"/>
                  <a:pt x="699051" y="4899970"/>
                  <a:pt x="699640" y="4899734"/>
                </a:cubicBezTo>
                <a:cubicBezTo>
                  <a:pt x="700229" y="4899498"/>
                  <a:pt x="701010" y="4899322"/>
                  <a:pt x="701982" y="4899204"/>
                </a:cubicBezTo>
                <a:cubicBezTo>
                  <a:pt x="702954" y="4899086"/>
                  <a:pt x="704117" y="4899027"/>
                  <a:pt x="705472" y="4899027"/>
                </a:cubicBezTo>
                <a:close/>
                <a:moveTo>
                  <a:pt x="674102" y="4899027"/>
                </a:moveTo>
                <a:cubicBezTo>
                  <a:pt x="676930" y="4899027"/>
                  <a:pt x="678903" y="4899263"/>
                  <a:pt x="680023" y="4899734"/>
                </a:cubicBezTo>
                <a:cubicBezTo>
                  <a:pt x="681142" y="4900205"/>
                  <a:pt x="681702" y="4900912"/>
                  <a:pt x="681702" y="4901855"/>
                </a:cubicBezTo>
                <a:lnTo>
                  <a:pt x="679669" y="4942768"/>
                </a:lnTo>
                <a:cubicBezTo>
                  <a:pt x="679669" y="4943240"/>
                  <a:pt x="679581" y="4943652"/>
                  <a:pt x="679404" y="4944006"/>
                </a:cubicBezTo>
                <a:cubicBezTo>
                  <a:pt x="679228" y="4944359"/>
                  <a:pt x="678903" y="4944654"/>
                  <a:pt x="678432" y="4944889"/>
                </a:cubicBezTo>
                <a:cubicBezTo>
                  <a:pt x="677961" y="4945125"/>
                  <a:pt x="677387" y="4945302"/>
                  <a:pt x="676709" y="4945419"/>
                </a:cubicBezTo>
                <a:cubicBezTo>
                  <a:pt x="676032" y="4945537"/>
                  <a:pt x="675163" y="4945596"/>
                  <a:pt x="674102" y="4945596"/>
                </a:cubicBezTo>
                <a:cubicBezTo>
                  <a:pt x="673042" y="4945596"/>
                  <a:pt x="672158" y="4945537"/>
                  <a:pt x="671451" y="4945419"/>
                </a:cubicBezTo>
                <a:cubicBezTo>
                  <a:pt x="670744" y="4945302"/>
                  <a:pt x="670170" y="4945125"/>
                  <a:pt x="669728" y="4944889"/>
                </a:cubicBezTo>
                <a:cubicBezTo>
                  <a:pt x="669286" y="4944654"/>
                  <a:pt x="668977" y="4944359"/>
                  <a:pt x="668800" y="4944006"/>
                </a:cubicBezTo>
                <a:cubicBezTo>
                  <a:pt x="668624" y="4943652"/>
                  <a:pt x="668535" y="4943240"/>
                  <a:pt x="668535" y="4942768"/>
                </a:cubicBezTo>
                <a:lnTo>
                  <a:pt x="666503" y="4901855"/>
                </a:lnTo>
                <a:cubicBezTo>
                  <a:pt x="666503" y="4901383"/>
                  <a:pt x="666650" y="4900971"/>
                  <a:pt x="666945" y="4900617"/>
                </a:cubicBezTo>
                <a:cubicBezTo>
                  <a:pt x="667239" y="4900264"/>
                  <a:pt x="667681" y="4899970"/>
                  <a:pt x="668270" y="4899734"/>
                </a:cubicBezTo>
                <a:cubicBezTo>
                  <a:pt x="668859" y="4899498"/>
                  <a:pt x="669640" y="4899322"/>
                  <a:pt x="670612" y="4899204"/>
                </a:cubicBezTo>
                <a:cubicBezTo>
                  <a:pt x="671584" y="4899086"/>
                  <a:pt x="672747" y="4899027"/>
                  <a:pt x="674102" y="4899027"/>
                </a:cubicBezTo>
                <a:close/>
                <a:moveTo>
                  <a:pt x="1982120" y="4793131"/>
                </a:moveTo>
                <a:cubicBezTo>
                  <a:pt x="1985654" y="4793131"/>
                  <a:pt x="1988099" y="4793809"/>
                  <a:pt x="1989454" y="4795163"/>
                </a:cubicBezTo>
                <a:cubicBezTo>
                  <a:pt x="1990809" y="4796519"/>
                  <a:pt x="1991487" y="4799228"/>
                  <a:pt x="1991487" y="4803293"/>
                </a:cubicBezTo>
                <a:cubicBezTo>
                  <a:pt x="1991487" y="4807476"/>
                  <a:pt x="1990794" y="4810260"/>
                  <a:pt x="1989410" y="4811644"/>
                </a:cubicBezTo>
                <a:cubicBezTo>
                  <a:pt x="1988025" y="4813028"/>
                  <a:pt x="1985507" y="4813720"/>
                  <a:pt x="1981855" y="4813720"/>
                </a:cubicBezTo>
                <a:cubicBezTo>
                  <a:pt x="1978320" y="4813720"/>
                  <a:pt x="1975875" y="4813043"/>
                  <a:pt x="1974520" y="4811688"/>
                </a:cubicBezTo>
                <a:cubicBezTo>
                  <a:pt x="1973165" y="4810333"/>
                  <a:pt x="1972488" y="4807623"/>
                  <a:pt x="1972488" y="4803558"/>
                </a:cubicBezTo>
                <a:cubicBezTo>
                  <a:pt x="1972488" y="4799376"/>
                  <a:pt x="1973180" y="4796592"/>
                  <a:pt x="1974564" y="4795208"/>
                </a:cubicBezTo>
                <a:cubicBezTo>
                  <a:pt x="1975949" y="4793823"/>
                  <a:pt x="1978467" y="4793131"/>
                  <a:pt x="1982120" y="4793131"/>
                </a:cubicBezTo>
                <a:close/>
                <a:moveTo>
                  <a:pt x="1272201" y="4774486"/>
                </a:moveTo>
                <a:cubicBezTo>
                  <a:pt x="1268195" y="4774486"/>
                  <a:pt x="1264719" y="4774825"/>
                  <a:pt x="1261773" y="4775502"/>
                </a:cubicBezTo>
                <a:cubicBezTo>
                  <a:pt x="1258828" y="4776179"/>
                  <a:pt x="1256383" y="4777181"/>
                  <a:pt x="1254439" y="4778506"/>
                </a:cubicBezTo>
                <a:cubicBezTo>
                  <a:pt x="1252495" y="4779832"/>
                  <a:pt x="1251066" y="4781422"/>
                  <a:pt x="1250154" y="4783278"/>
                </a:cubicBezTo>
                <a:cubicBezTo>
                  <a:pt x="1249240" y="4785134"/>
                  <a:pt x="1248784" y="4787269"/>
                  <a:pt x="1248784" y="4789685"/>
                </a:cubicBezTo>
                <a:cubicBezTo>
                  <a:pt x="1248784" y="4793809"/>
                  <a:pt x="1250094" y="4797093"/>
                  <a:pt x="1252716" y="4799538"/>
                </a:cubicBezTo>
                <a:cubicBezTo>
                  <a:pt x="1255337" y="4801982"/>
                  <a:pt x="1259005" y="4803205"/>
                  <a:pt x="1263718" y="4803205"/>
                </a:cubicBezTo>
                <a:cubicBezTo>
                  <a:pt x="1267547" y="4803205"/>
                  <a:pt x="1271096" y="4802233"/>
                  <a:pt x="1274366" y="4800289"/>
                </a:cubicBezTo>
                <a:cubicBezTo>
                  <a:pt x="1277635" y="4798345"/>
                  <a:pt x="1281067" y="4795370"/>
                  <a:pt x="1284661" y="4791364"/>
                </a:cubicBezTo>
                <a:lnTo>
                  <a:pt x="1284661" y="4774486"/>
                </a:lnTo>
                <a:close/>
                <a:moveTo>
                  <a:pt x="1029910" y="4739758"/>
                </a:moveTo>
                <a:cubicBezTo>
                  <a:pt x="1028012" y="4739758"/>
                  <a:pt x="1026145" y="4740037"/>
                  <a:pt x="1024308" y="4740597"/>
                </a:cubicBezTo>
                <a:cubicBezTo>
                  <a:pt x="1022471" y="4741157"/>
                  <a:pt x="1020604" y="4742041"/>
                  <a:pt x="1018707" y="4743248"/>
                </a:cubicBezTo>
                <a:cubicBezTo>
                  <a:pt x="1016810" y="4744456"/>
                  <a:pt x="1014825" y="4746046"/>
                  <a:pt x="1012750" y="4748020"/>
                </a:cubicBezTo>
                <a:cubicBezTo>
                  <a:pt x="1010675" y="4749994"/>
                  <a:pt x="1008482" y="4752424"/>
                  <a:pt x="1006171" y="4755310"/>
                </a:cubicBezTo>
                <a:lnTo>
                  <a:pt x="1006171" y="4786945"/>
                </a:lnTo>
                <a:cubicBezTo>
                  <a:pt x="1010201" y="4791835"/>
                  <a:pt x="1014025" y="4795576"/>
                  <a:pt x="1017640" y="4798168"/>
                </a:cubicBezTo>
                <a:cubicBezTo>
                  <a:pt x="1021256" y="4800760"/>
                  <a:pt x="1025050" y="4802056"/>
                  <a:pt x="1029020" y="4802056"/>
                </a:cubicBezTo>
                <a:cubicBezTo>
                  <a:pt x="1032695" y="4802056"/>
                  <a:pt x="1035851" y="4801172"/>
                  <a:pt x="1038489" y="4799405"/>
                </a:cubicBezTo>
                <a:cubicBezTo>
                  <a:pt x="1041126" y="4797638"/>
                  <a:pt x="1043260" y="4795281"/>
                  <a:pt x="1044890" y="4792336"/>
                </a:cubicBezTo>
                <a:cubicBezTo>
                  <a:pt x="1046520" y="4789390"/>
                  <a:pt x="1047721" y="4786091"/>
                  <a:pt x="1048491" y="4782439"/>
                </a:cubicBezTo>
                <a:cubicBezTo>
                  <a:pt x="1049262" y="4778786"/>
                  <a:pt x="1049647" y="4775104"/>
                  <a:pt x="1049647" y="4771393"/>
                </a:cubicBezTo>
                <a:cubicBezTo>
                  <a:pt x="1049647" y="4767328"/>
                  <a:pt x="1049336" y="4763396"/>
                  <a:pt x="1048713" y="4759596"/>
                </a:cubicBezTo>
                <a:cubicBezTo>
                  <a:pt x="1048091" y="4755796"/>
                  <a:pt x="1047024" y="4752424"/>
                  <a:pt x="1045513" y="4749478"/>
                </a:cubicBezTo>
                <a:cubicBezTo>
                  <a:pt x="1044002" y="4746532"/>
                  <a:pt x="1041971" y="4744176"/>
                  <a:pt x="1039423" y="4742409"/>
                </a:cubicBezTo>
                <a:cubicBezTo>
                  <a:pt x="1036874" y="4740641"/>
                  <a:pt x="1033703" y="4739758"/>
                  <a:pt x="1029910" y="4739758"/>
                </a:cubicBezTo>
                <a:close/>
                <a:moveTo>
                  <a:pt x="1576165" y="4738609"/>
                </a:moveTo>
                <a:cubicBezTo>
                  <a:pt x="1572549" y="4738609"/>
                  <a:pt x="1569378" y="4739286"/>
                  <a:pt x="1566651" y="4740641"/>
                </a:cubicBezTo>
                <a:cubicBezTo>
                  <a:pt x="1563925" y="4741996"/>
                  <a:pt x="1561643" y="4743793"/>
                  <a:pt x="1559805" y="4746032"/>
                </a:cubicBezTo>
                <a:cubicBezTo>
                  <a:pt x="1557968" y="4748270"/>
                  <a:pt x="1556545" y="4750877"/>
                  <a:pt x="1555537" y="4753852"/>
                </a:cubicBezTo>
                <a:cubicBezTo>
                  <a:pt x="1554530" y="4756827"/>
                  <a:pt x="1553967" y="4759935"/>
                  <a:pt x="1553848" y="4763175"/>
                </a:cubicBezTo>
                <a:lnTo>
                  <a:pt x="1597236" y="4763175"/>
                </a:lnTo>
                <a:cubicBezTo>
                  <a:pt x="1597413" y="4755516"/>
                  <a:pt x="1595709" y="4749507"/>
                  <a:pt x="1592123" y="4745148"/>
                </a:cubicBezTo>
                <a:cubicBezTo>
                  <a:pt x="1588538" y="4740789"/>
                  <a:pt x="1583219" y="4738609"/>
                  <a:pt x="1576165" y="4738609"/>
                </a:cubicBezTo>
                <a:close/>
                <a:moveTo>
                  <a:pt x="1118965" y="4738609"/>
                </a:moveTo>
                <a:cubicBezTo>
                  <a:pt x="1115350" y="4738609"/>
                  <a:pt x="1112179" y="4739286"/>
                  <a:pt x="1109452" y="4740641"/>
                </a:cubicBezTo>
                <a:cubicBezTo>
                  <a:pt x="1106726" y="4741996"/>
                  <a:pt x="1104443" y="4743793"/>
                  <a:pt x="1102606" y="4746032"/>
                </a:cubicBezTo>
                <a:cubicBezTo>
                  <a:pt x="1100768" y="4748270"/>
                  <a:pt x="1099345" y="4750877"/>
                  <a:pt x="1098338" y="4753852"/>
                </a:cubicBezTo>
                <a:cubicBezTo>
                  <a:pt x="1097330" y="4756827"/>
                  <a:pt x="1096768" y="4759935"/>
                  <a:pt x="1096649" y="4763175"/>
                </a:cubicBezTo>
                <a:lnTo>
                  <a:pt x="1140037" y="4763175"/>
                </a:lnTo>
                <a:cubicBezTo>
                  <a:pt x="1140214" y="4755516"/>
                  <a:pt x="1138509" y="4749507"/>
                  <a:pt x="1134924" y="4745148"/>
                </a:cubicBezTo>
                <a:cubicBezTo>
                  <a:pt x="1131339" y="4740789"/>
                  <a:pt x="1126019" y="4738609"/>
                  <a:pt x="1118965" y="4738609"/>
                </a:cubicBezTo>
                <a:close/>
                <a:moveTo>
                  <a:pt x="795115" y="4738609"/>
                </a:moveTo>
                <a:cubicBezTo>
                  <a:pt x="791500" y="4738609"/>
                  <a:pt x="788329" y="4739286"/>
                  <a:pt x="785602" y="4740641"/>
                </a:cubicBezTo>
                <a:cubicBezTo>
                  <a:pt x="782876" y="4741996"/>
                  <a:pt x="780594" y="4743793"/>
                  <a:pt x="778756" y="4746032"/>
                </a:cubicBezTo>
                <a:cubicBezTo>
                  <a:pt x="776918" y="4748270"/>
                  <a:pt x="775496" y="4750877"/>
                  <a:pt x="774488" y="4753852"/>
                </a:cubicBezTo>
                <a:cubicBezTo>
                  <a:pt x="773481" y="4756827"/>
                  <a:pt x="772918" y="4759935"/>
                  <a:pt x="772799" y="4763175"/>
                </a:cubicBezTo>
                <a:lnTo>
                  <a:pt x="816187" y="4763175"/>
                </a:lnTo>
                <a:cubicBezTo>
                  <a:pt x="816364" y="4755516"/>
                  <a:pt x="814659" y="4749507"/>
                  <a:pt x="811074" y="4745148"/>
                </a:cubicBezTo>
                <a:cubicBezTo>
                  <a:pt x="807489" y="4740789"/>
                  <a:pt x="802169" y="4738609"/>
                  <a:pt x="795115" y="4738609"/>
                </a:cubicBezTo>
                <a:close/>
                <a:moveTo>
                  <a:pt x="414115" y="4738609"/>
                </a:moveTo>
                <a:cubicBezTo>
                  <a:pt x="410500" y="4738609"/>
                  <a:pt x="407329" y="4739286"/>
                  <a:pt x="404602" y="4740641"/>
                </a:cubicBezTo>
                <a:cubicBezTo>
                  <a:pt x="401876" y="4741996"/>
                  <a:pt x="399594" y="4743793"/>
                  <a:pt x="397756" y="4746032"/>
                </a:cubicBezTo>
                <a:cubicBezTo>
                  <a:pt x="395918" y="4748270"/>
                  <a:pt x="394495" y="4750877"/>
                  <a:pt x="393488" y="4753852"/>
                </a:cubicBezTo>
                <a:cubicBezTo>
                  <a:pt x="392481" y="4756827"/>
                  <a:pt x="391917" y="4759935"/>
                  <a:pt x="391799" y="4763175"/>
                </a:cubicBezTo>
                <a:lnTo>
                  <a:pt x="435187" y="4763175"/>
                </a:lnTo>
                <a:cubicBezTo>
                  <a:pt x="435363" y="4755516"/>
                  <a:pt x="433659" y="4749507"/>
                  <a:pt x="430074" y="4745148"/>
                </a:cubicBezTo>
                <a:cubicBezTo>
                  <a:pt x="426489" y="4740789"/>
                  <a:pt x="421169" y="4738609"/>
                  <a:pt x="414115" y="4738609"/>
                </a:cubicBezTo>
                <a:close/>
                <a:moveTo>
                  <a:pt x="214091" y="4738609"/>
                </a:moveTo>
                <a:cubicBezTo>
                  <a:pt x="210475" y="4738609"/>
                  <a:pt x="207304" y="4739286"/>
                  <a:pt x="204577" y="4740641"/>
                </a:cubicBezTo>
                <a:cubicBezTo>
                  <a:pt x="201851" y="4741996"/>
                  <a:pt x="199569" y="4743793"/>
                  <a:pt x="197731" y="4746032"/>
                </a:cubicBezTo>
                <a:cubicBezTo>
                  <a:pt x="195893" y="4748270"/>
                  <a:pt x="194471" y="4750877"/>
                  <a:pt x="193463" y="4753852"/>
                </a:cubicBezTo>
                <a:cubicBezTo>
                  <a:pt x="192456" y="4756827"/>
                  <a:pt x="191893" y="4759935"/>
                  <a:pt x="191774" y="4763175"/>
                </a:cubicBezTo>
                <a:lnTo>
                  <a:pt x="235162" y="4763175"/>
                </a:lnTo>
                <a:cubicBezTo>
                  <a:pt x="235339" y="4755516"/>
                  <a:pt x="233634" y="4749507"/>
                  <a:pt x="230049" y="4745148"/>
                </a:cubicBezTo>
                <a:cubicBezTo>
                  <a:pt x="226464" y="4740789"/>
                  <a:pt x="221144" y="4738609"/>
                  <a:pt x="214091" y="4738609"/>
                </a:cubicBezTo>
                <a:close/>
                <a:moveTo>
                  <a:pt x="1389007" y="4728447"/>
                </a:moveTo>
                <a:cubicBezTo>
                  <a:pt x="1390421" y="4728447"/>
                  <a:pt x="1391599" y="4728491"/>
                  <a:pt x="1392542" y="4728579"/>
                </a:cubicBezTo>
                <a:cubicBezTo>
                  <a:pt x="1393484" y="4728667"/>
                  <a:pt x="1394235" y="4728844"/>
                  <a:pt x="1394795" y="4729109"/>
                </a:cubicBezTo>
                <a:cubicBezTo>
                  <a:pt x="1395355" y="4729374"/>
                  <a:pt x="1395752" y="4729669"/>
                  <a:pt x="1395988" y="4729993"/>
                </a:cubicBezTo>
                <a:cubicBezTo>
                  <a:pt x="1396224" y="4730317"/>
                  <a:pt x="1396342" y="4730715"/>
                  <a:pt x="1396342" y="4731186"/>
                </a:cubicBezTo>
                <a:lnTo>
                  <a:pt x="1396342" y="4777490"/>
                </a:lnTo>
                <a:cubicBezTo>
                  <a:pt x="1396342" y="4782144"/>
                  <a:pt x="1396680" y="4785870"/>
                  <a:pt x="1397358" y="4788668"/>
                </a:cubicBezTo>
                <a:cubicBezTo>
                  <a:pt x="1398035" y="4791467"/>
                  <a:pt x="1399066" y="4793853"/>
                  <a:pt x="1400450" y="4795826"/>
                </a:cubicBezTo>
                <a:cubicBezTo>
                  <a:pt x="1401835" y="4797800"/>
                  <a:pt x="1403588" y="4799331"/>
                  <a:pt x="1405708" y="4800421"/>
                </a:cubicBezTo>
                <a:cubicBezTo>
                  <a:pt x="1407829" y="4801511"/>
                  <a:pt x="1410303" y="4802056"/>
                  <a:pt x="1413131" y="4802056"/>
                </a:cubicBezTo>
                <a:cubicBezTo>
                  <a:pt x="1416784" y="4802056"/>
                  <a:pt x="1420421" y="4800760"/>
                  <a:pt x="1424044" y="4798168"/>
                </a:cubicBezTo>
                <a:cubicBezTo>
                  <a:pt x="1427667" y="4795576"/>
                  <a:pt x="1431511" y="4791776"/>
                  <a:pt x="1435576" y="4786769"/>
                </a:cubicBezTo>
                <a:lnTo>
                  <a:pt x="1435576" y="4731186"/>
                </a:lnTo>
                <a:cubicBezTo>
                  <a:pt x="1435576" y="4730715"/>
                  <a:pt x="1435679" y="4730317"/>
                  <a:pt x="1435885" y="4729993"/>
                </a:cubicBezTo>
                <a:cubicBezTo>
                  <a:pt x="1436092" y="4729669"/>
                  <a:pt x="1436489" y="4729374"/>
                  <a:pt x="1437078" y="4729109"/>
                </a:cubicBezTo>
                <a:cubicBezTo>
                  <a:pt x="1437668" y="4728844"/>
                  <a:pt x="1438419" y="4728667"/>
                  <a:pt x="1439332" y="4728579"/>
                </a:cubicBezTo>
                <a:cubicBezTo>
                  <a:pt x="1440245" y="4728491"/>
                  <a:pt x="1441438" y="4728447"/>
                  <a:pt x="1442911" y="4728447"/>
                </a:cubicBezTo>
                <a:cubicBezTo>
                  <a:pt x="1444325" y="4728447"/>
                  <a:pt x="1445503" y="4728491"/>
                  <a:pt x="1446445" y="4728579"/>
                </a:cubicBezTo>
                <a:cubicBezTo>
                  <a:pt x="1447388" y="4728667"/>
                  <a:pt x="1448124" y="4728844"/>
                  <a:pt x="1448655" y="4729109"/>
                </a:cubicBezTo>
                <a:cubicBezTo>
                  <a:pt x="1449185" y="4729374"/>
                  <a:pt x="1449582" y="4729669"/>
                  <a:pt x="1449848" y="4729993"/>
                </a:cubicBezTo>
                <a:cubicBezTo>
                  <a:pt x="1450113" y="4730317"/>
                  <a:pt x="1450245" y="4730715"/>
                  <a:pt x="1450245" y="4731186"/>
                </a:cubicBezTo>
                <a:lnTo>
                  <a:pt x="1450245" y="4810716"/>
                </a:lnTo>
                <a:cubicBezTo>
                  <a:pt x="1450245" y="4811187"/>
                  <a:pt x="1450142" y="4811585"/>
                  <a:pt x="1449936" y="4811909"/>
                </a:cubicBezTo>
                <a:cubicBezTo>
                  <a:pt x="1449730" y="4812233"/>
                  <a:pt x="1449362" y="4812513"/>
                  <a:pt x="1448831" y="4812748"/>
                </a:cubicBezTo>
                <a:cubicBezTo>
                  <a:pt x="1448301" y="4812984"/>
                  <a:pt x="1447609" y="4813161"/>
                  <a:pt x="1446755" y="4813279"/>
                </a:cubicBezTo>
                <a:cubicBezTo>
                  <a:pt x="1445901" y="4813397"/>
                  <a:pt x="1444855" y="4813455"/>
                  <a:pt x="1443618" y="4813455"/>
                </a:cubicBezTo>
                <a:cubicBezTo>
                  <a:pt x="1442263" y="4813455"/>
                  <a:pt x="1441158" y="4813397"/>
                  <a:pt x="1440304" y="4813279"/>
                </a:cubicBezTo>
                <a:cubicBezTo>
                  <a:pt x="1439450" y="4813161"/>
                  <a:pt x="1438772" y="4812984"/>
                  <a:pt x="1438271" y="4812748"/>
                </a:cubicBezTo>
                <a:cubicBezTo>
                  <a:pt x="1437771" y="4812513"/>
                  <a:pt x="1437432" y="4812233"/>
                  <a:pt x="1437255" y="4811909"/>
                </a:cubicBezTo>
                <a:cubicBezTo>
                  <a:pt x="1437078" y="4811585"/>
                  <a:pt x="1436990" y="4811187"/>
                  <a:pt x="1436990" y="4810716"/>
                </a:cubicBezTo>
                <a:lnTo>
                  <a:pt x="1436990" y="4800200"/>
                </a:lnTo>
                <a:cubicBezTo>
                  <a:pt x="1432454" y="4805208"/>
                  <a:pt x="1427977" y="4808860"/>
                  <a:pt x="1423558" y="4811158"/>
                </a:cubicBezTo>
                <a:cubicBezTo>
                  <a:pt x="1419140" y="4813455"/>
                  <a:pt x="1414663" y="4814604"/>
                  <a:pt x="1410127" y="4814604"/>
                </a:cubicBezTo>
                <a:cubicBezTo>
                  <a:pt x="1404825" y="4814604"/>
                  <a:pt x="1400362" y="4813720"/>
                  <a:pt x="1396739" y="4811953"/>
                </a:cubicBezTo>
                <a:cubicBezTo>
                  <a:pt x="1393116" y="4810186"/>
                  <a:pt x="1390185" y="4807785"/>
                  <a:pt x="1387947" y="4804751"/>
                </a:cubicBezTo>
                <a:cubicBezTo>
                  <a:pt x="1385708" y="4801717"/>
                  <a:pt x="1384103" y="4798183"/>
                  <a:pt x="1383131" y="4794147"/>
                </a:cubicBezTo>
                <a:cubicBezTo>
                  <a:pt x="1382159" y="4790112"/>
                  <a:pt x="1381673" y="4785208"/>
                  <a:pt x="1381673" y="4779434"/>
                </a:cubicBezTo>
                <a:lnTo>
                  <a:pt x="1381673" y="4731186"/>
                </a:lnTo>
                <a:cubicBezTo>
                  <a:pt x="1381673" y="4730715"/>
                  <a:pt x="1381776" y="4730317"/>
                  <a:pt x="1381982" y="4729993"/>
                </a:cubicBezTo>
                <a:cubicBezTo>
                  <a:pt x="1382188" y="4729669"/>
                  <a:pt x="1382586" y="4729374"/>
                  <a:pt x="1383175" y="4729109"/>
                </a:cubicBezTo>
                <a:cubicBezTo>
                  <a:pt x="1383764" y="4728844"/>
                  <a:pt x="1384530" y="4728667"/>
                  <a:pt x="1385472" y="4728579"/>
                </a:cubicBezTo>
                <a:cubicBezTo>
                  <a:pt x="1386415" y="4728491"/>
                  <a:pt x="1387593" y="4728447"/>
                  <a:pt x="1389007" y="4728447"/>
                </a:cubicBezTo>
                <a:close/>
                <a:moveTo>
                  <a:pt x="522586" y="4728447"/>
                </a:moveTo>
                <a:cubicBezTo>
                  <a:pt x="524059" y="4728447"/>
                  <a:pt x="525267" y="4728506"/>
                  <a:pt x="526209" y="4728623"/>
                </a:cubicBezTo>
                <a:cubicBezTo>
                  <a:pt x="527152" y="4728741"/>
                  <a:pt x="527888" y="4728918"/>
                  <a:pt x="528418" y="4729154"/>
                </a:cubicBezTo>
                <a:cubicBezTo>
                  <a:pt x="528948" y="4729389"/>
                  <a:pt x="529331" y="4729684"/>
                  <a:pt x="529567" y="4730037"/>
                </a:cubicBezTo>
                <a:cubicBezTo>
                  <a:pt x="529803" y="4730391"/>
                  <a:pt x="529921" y="4730774"/>
                  <a:pt x="529921" y="4731186"/>
                </a:cubicBezTo>
                <a:lnTo>
                  <a:pt x="529921" y="4810716"/>
                </a:lnTo>
                <a:cubicBezTo>
                  <a:pt x="529921" y="4811187"/>
                  <a:pt x="529803" y="4811585"/>
                  <a:pt x="529567" y="4811909"/>
                </a:cubicBezTo>
                <a:cubicBezTo>
                  <a:pt x="529331" y="4812233"/>
                  <a:pt x="528948" y="4812513"/>
                  <a:pt x="528418" y="4812748"/>
                </a:cubicBezTo>
                <a:cubicBezTo>
                  <a:pt x="527888" y="4812984"/>
                  <a:pt x="527152" y="4813161"/>
                  <a:pt x="526209" y="4813279"/>
                </a:cubicBezTo>
                <a:cubicBezTo>
                  <a:pt x="525267" y="4813397"/>
                  <a:pt x="524059" y="4813455"/>
                  <a:pt x="522586" y="4813455"/>
                </a:cubicBezTo>
                <a:cubicBezTo>
                  <a:pt x="521172" y="4813455"/>
                  <a:pt x="519994" y="4813397"/>
                  <a:pt x="519051" y="4813279"/>
                </a:cubicBezTo>
                <a:cubicBezTo>
                  <a:pt x="518109" y="4813161"/>
                  <a:pt x="517358" y="4812984"/>
                  <a:pt x="516798" y="4812748"/>
                </a:cubicBezTo>
                <a:cubicBezTo>
                  <a:pt x="516238" y="4812513"/>
                  <a:pt x="515856" y="4812233"/>
                  <a:pt x="515649" y="4811909"/>
                </a:cubicBezTo>
                <a:cubicBezTo>
                  <a:pt x="515443" y="4811585"/>
                  <a:pt x="515340" y="4811187"/>
                  <a:pt x="515340" y="4810716"/>
                </a:cubicBezTo>
                <a:lnTo>
                  <a:pt x="515340" y="4731186"/>
                </a:lnTo>
                <a:cubicBezTo>
                  <a:pt x="515340" y="4730774"/>
                  <a:pt x="515443" y="4730391"/>
                  <a:pt x="515649" y="4730037"/>
                </a:cubicBezTo>
                <a:cubicBezTo>
                  <a:pt x="515856" y="4729684"/>
                  <a:pt x="516238" y="4729389"/>
                  <a:pt x="516798" y="4729154"/>
                </a:cubicBezTo>
                <a:cubicBezTo>
                  <a:pt x="517358" y="4728918"/>
                  <a:pt x="518109" y="4728741"/>
                  <a:pt x="519051" y="4728623"/>
                </a:cubicBezTo>
                <a:cubicBezTo>
                  <a:pt x="519994" y="4728506"/>
                  <a:pt x="521172" y="4728447"/>
                  <a:pt x="522586" y="4728447"/>
                </a:cubicBezTo>
                <a:close/>
                <a:moveTo>
                  <a:pt x="1576912" y="4727209"/>
                </a:moveTo>
                <a:cubicBezTo>
                  <a:pt x="1583156" y="4727209"/>
                  <a:pt x="1588473" y="4728211"/>
                  <a:pt x="1592862" y="4730214"/>
                </a:cubicBezTo>
                <a:cubicBezTo>
                  <a:pt x="1597251" y="4732217"/>
                  <a:pt x="1600859" y="4734912"/>
                  <a:pt x="1603687" y="4738299"/>
                </a:cubicBezTo>
                <a:cubicBezTo>
                  <a:pt x="1606515" y="4741687"/>
                  <a:pt x="1608591" y="4745664"/>
                  <a:pt x="1609917" y="4750229"/>
                </a:cubicBezTo>
                <a:cubicBezTo>
                  <a:pt x="1611242" y="4754795"/>
                  <a:pt x="1611905" y="4759670"/>
                  <a:pt x="1611905" y="4764854"/>
                </a:cubicBezTo>
                <a:lnTo>
                  <a:pt x="1611905" y="4767505"/>
                </a:lnTo>
                <a:cubicBezTo>
                  <a:pt x="1611905" y="4769802"/>
                  <a:pt x="1611328" y="4771437"/>
                  <a:pt x="1610174" y="4772409"/>
                </a:cubicBezTo>
                <a:cubicBezTo>
                  <a:pt x="1609020" y="4773381"/>
                  <a:pt x="1607703" y="4773867"/>
                  <a:pt x="1606223" y="4773867"/>
                </a:cubicBezTo>
                <a:lnTo>
                  <a:pt x="1553848" y="4773867"/>
                </a:lnTo>
                <a:cubicBezTo>
                  <a:pt x="1553848" y="4778285"/>
                  <a:pt x="1554292" y="4782262"/>
                  <a:pt x="1555180" y="4785797"/>
                </a:cubicBezTo>
                <a:cubicBezTo>
                  <a:pt x="1556068" y="4789331"/>
                  <a:pt x="1557548" y="4792365"/>
                  <a:pt x="1559620" y="4794898"/>
                </a:cubicBezTo>
                <a:cubicBezTo>
                  <a:pt x="1561692" y="4797432"/>
                  <a:pt x="1564385" y="4799376"/>
                  <a:pt x="1567700" y="4800731"/>
                </a:cubicBezTo>
                <a:cubicBezTo>
                  <a:pt x="1571015" y="4802086"/>
                  <a:pt x="1575070" y="4802763"/>
                  <a:pt x="1579865" y="4802763"/>
                </a:cubicBezTo>
                <a:cubicBezTo>
                  <a:pt x="1583654" y="4802763"/>
                  <a:pt x="1587028" y="4802454"/>
                  <a:pt x="1589988" y="4801835"/>
                </a:cubicBezTo>
                <a:cubicBezTo>
                  <a:pt x="1592948" y="4801217"/>
                  <a:pt x="1595508" y="4800524"/>
                  <a:pt x="1597669" y="4799758"/>
                </a:cubicBezTo>
                <a:cubicBezTo>
                  <a:pt x="1599830" y="4798993"/>
                  <a:pt x="1601606" y="4798300"/>
                  <a:pt x="1602997" y="4797682"/>
                </a:cubicBezTo>
                <a:cubicBezTo>
                  <a:pt x="1604389" y="4797063"/>
                  <a:pt x="1605440" y="4796754"/>
                  <a:pt x="1606150" y="4796754"/>
                </a:cubicBezTo>
                <a:cubicBezTo>
                  <a:pt x="1606564" y="4796754"/>
                  <a:pt x="1606934" y="4796857"/>
                  <a:pt x="1607260" y="4797063"/>
                </a:cubicBezTo>
                <a:cubicBezTo>
                  <a:pt x="1607585" y="4797270"/>
                  <a:pt x="1607837" y="4797579"/>
                  <a:pt x="1608014" y="4797991"/>
                </a:cubicBezTo>
                <a:cubicBezTo>
                  <a:pt x="1608192" y="4798404"/>
                  <a:pt x="1608325" y="4798978"/>
                  <a:pt x="1608414" y="4799714"/>
                </a:cubicBezTo>
                <a:cubicBezTo>
                  <a:pt x="1608503" y="4800451"/>
                  <a:pt x="1608547" y="4801349"/>
                  <a:pt x="1608547" y="4802409"/>
                </a:cubicBezTo>
                <a:cubicBezTo>
                  <a:pt x="1608547" y="4803175"/>
                  <a:pt x="1608518" y="4803838"/>
                  <a:pt x="1608459" y="4804398"/>
                </a:cubicBezTo>
                <a:cubicBezTo>
                  <a:pt x="1608400" y="4804958"/>
                  <a:pt x="1608326" y="4805458"/>
                  <a:pt x="1608238" y="4805900"/>
                </a:cubicBezTo>
                <a:cubicBezTo>
                  <a:pt x="1608149" y="4806342"/>
                  <a:pt x="1608002" y="4806739"/>
                  <a:pt x="1607796" y="4807093"/>
                </a:cubicBezTo>
                <a:cubicBezTo>
                  <a:pt x="1607590" y="4807446"/>
                  <a:pt x="1607325" y="4807785"/>
                  <a:pt x="1607001" y="4808109"/>
                </a:cubicBezTo>
                <a:cubicBezTo>
                  <a:pt x="1606677" y="4808433"/>
                  <a:pt x="1605719" y="4808963"/>
                  <a:pt x="1604129" y="4809700"/>
                </a:cubicBezTo>
                <a:cubicBezTo>
                  <a:pt x="1602538" y="4810436"/>
                  <a:pt x="1600476" y="4811158"/>
                  <a:pt x="1597943" y="4811865"/>
                </a:cubicBezTo>
                <a:cubicBezTo>
                  <a:pt x="1595410" y="4812572"/>
                  <a:pt x="1592479" y="4813205"/>
                  <a:pt x="1589151" y="4813765"/>
                </a:cubicBezTo>
                <a:cubicBezTo>
                  <a:pt x="1585822" y="4814324"/>
                  <a:pt x="1582273" y="4814604"/>
                  <a:pt x="1578502" y="4814604"/>
                </a:cubicBezTo>
                <a:cubicBezTo>
                  <a:pt x="1571963" y="4814604"/>
                  <a:pt x="1566234" y="4813691"/>
                  <a:pt x="1561315" y="4811865"/>
                </a:cubicBezTo>
                <a:cubicBezTo>
                  <a:pt x="1556396" y="4810039"/>
                  <a:pt x="1552257" y="4807329"/>
                  <a:pt x="1548900" y="4803735"/>
                </a:cubicBezTo>
                <a:cubicBezTo>
                  <a:pt x="1545542" y="4800142"/>
                  <a:pt x="1543009" y="4795635"/>
                  <a:pt x="1541300" y="4790215"/>
                </a:cubicBezTo>
                <a:cubicBezTo>
                  <a:pt x="1539592" y="4784795"/>
                  <a:pt x="1538737" y="4778492"/>
                  <a:pt x="1538737" y="4771304"/>
                </a:cubicBezTo>
                <a:cubicBezTo>
                  <a:pt x="1538737" y="4764471"/>
                  <a:pt x="1539621" y="4758329"/>
                  <a:pt x="1541388" y="4752880"/>
                </a:cubicBezTo>
                <a:cubicBezTo>
                  <a:pt x="1543156" y="4747431"/>
                  <a:pt x="1545704" y="4742806"/>
                  <a:pt x="1549032" y="4739006"/>
                </a:cubicBezTo>
                <a:cubicBezTo>
                  <a:pt x="1552361" y="4735207"/>
                  <a:pt x="1556381" y="4732291"/>
                  <a:pt x="1561094" y="4730258"/>
                </a:cubicBezTo>
                <a:cubicBezTo>
                  <a:pt x="1565807" y="4728226"/>
                  <a:pt x="1571080" y="4727209"/>
                  <a:pt x="1576912" y="4727209"/>
                </a:cubicBezTo>
                <a:close/>
                <a:moveTo>
                  <a:pt x="1512269" y="4727209"/>
                </a:moveTo>
                <a:cubicBezTo>
                  <a:pt x="1513035" y="4727209"/>
                  <a:pt x="1513904" y="4727254"/>
                  <a:pt x="1514876" y="4727342"/>
                </a:cubicBezTo>
                <a:cubicBezTo>
                  <a:pt x="1515848" y="4727430"/>
                  <a:pt x="1516864" y="4727593"/>
                  <a:pt x="1517925" y="4727828"/>
                </a:cubicBezTo>
                <a:cubicBezTo>
                  <a:pt x="1518985" y="4728064"/>
                  <a:pt x="1519942" y="4728329"/>
                  <a:pt x="1520797" y="4728623"/>
                </a:cubicBezTo>
                <a:cubicBezTo>
                  <a:pt x="1521651" y="4728918"/>
                  <a:pt x="1522255" y="4729213"/>
                  <a:pt x="1522608" y="4729507"/>
                </a:cubicBezTo>
                <a:cubicBezTo>
                  <a:pt x="1522962" y="4729802"/>
                  <a:pt x="1523197" y="4730081"/>
                  <a:pt x="1523315" y="4730346"/>
                </a:cubicBezTo>
                <a:cubicBezTo>
                  <a:pt x="1523433" y="4730612"/>
                  <a:pt x="1523536" y="4730950"/>
                  <a:pt x="1523624" y="4731363"/>
                </a:cubicBezTo>
                <a:cubicBezTo>
                  <a:pt x="1523713" y="4731775"/>
                  <a:pt x="1523772" y="4732379"/>
                  <a:pt x="1523801" y="4733174"/>
                </a:cubicBezTo>
                <a:cubicBezTo>
                  <a:pt x="1523831" y="4733969"/>
                  <a:pt x="1523845" y="4735045"/>
                  <a:pt x="1523845" y="4736400"/>
                </a:cubicBezTo>
                <a:cubicBezTo>
                  <a:pt x="1523845" y="4737696"/>
                  <a:pt x="1523816" y="4738785"/>
                  <a:pt x="1523757" y="4739669"/>
                </a:cubicBezTo>
                <a:cubicBezTo>
                  <a:pt x="1523698" y="4740553"/>
                  <a:pt x="1523580" y="4741245"/>
                  <a:pt x="1523404" y="4741746"/>
                </a:cubicBezTo>
                <a:cubicBezTo>
                  <a:pt x="1523227" y="4742247"/>
                  <a:pt x="1523006" y="4742629"/>
                  <a:pt x="1522741" y="4742895"/>
                </a:cubicBezTo>
                <a:cubicBezTo>
                  <a:pt x="1522476" y="4743160"/>
                  <a:pt x="1522107" y="4743292"/>
                  <a:pt x="1521636" y="4743292"/>
                </a:cubicBezTo>
                <a:cubicBezTo>
                  <a:pt x="1521165" y="4743292"/>
                  <a:pt x="1520590" y="4743160"/>
                  <a:pt x="1519913" y="4742895"/>
                </a:cubicBezTo>
                <a:cubicBezTo>
                  <a:pt x="1519236" y="4742629"/>
                  <a:pt x="1518470" y="4742364"/>
                  <a:pt x="1517615" y="4742099"/>
                </a:cubicBezTo>
                <a:cubicBezTo>
                  <a:pt x="1516761" y="4741834"/>
                  <a:pt x="1515804" y="4741584"/>
                  <a:pt x="1514744" y="4741348"/>
                </a:cubicBezTo>
                <a:cubicBezTo>
                  <a:pt x="1513683" y="4741113"/>
                  <a:pt x="1512534" y="4740995"/>
                  <a:pt x="1511297" y="4740995"/>
                </a:cubicBezTo>
                <a:cubicBezTo>
                  <a:pt x="1509824" y="4740995"/>
                  <a:pt x="1508381" y="4741289"/>
                  <a:pt x="1506967" y="4741878"/>
                </a:cubicBezTo>
                <a:cubicBezTo>
                  <a:pt x="1505553" y="4742468"/>
                  <a:pt x="1504066" y="4743440"/>
                  <a:pt x="1502505" y="4744794"/>
                </a:cubicBezTo>
                <a:cubicBezTo>
                  <a:pt x="1500944" y="4746150"/>
                  <a:pt x="1499309" y="4747946"/>
                  <a:pt x="1497600" y="4750185"/>
                </a:cubicBezTo>
                <a:cubicBezTo>
                  <a:pt x="1495892" y="4752424"/>
                  <a:pt x="1494007" y="4755163"/>
                  <a:pt x="1491945" y="4758403"/>
                </a:cubicBezTo>
                <a:lnTo>
                  <a:pt x="1491945" y="4810716"/>
                </a:lnTo>
                <a:cubicBezTo>
                  <a:pt x="1491945" y="4811187"/>
                  <a:pt x="1491827" y="4811585"/>
                  <a:pt x="1491592" y="4811909"/>
                </a:cubicBezTo>
                <a:cubicBezTo>
                  <a:pt x="1491356" y="4812233"/>
                  <a:pt x="1490973" y="4812513"/>
                  <a:pt x="1490443" y="4812748"/>
                </a:cubicBezTo>
                <a:cubicBezTo>
                  <a:pt x="1489912" y="4812984"/>
                  <a:pt x="1489176" y="4813161"/>
                  <a:pt x="1488233" y="4813279"/>
                </a:cubicBezTo>
                <a:cubicBezTo>
                  <a:pt x="1487291" y="4813397"/>
                  <a:pt x="1486083" y="4813455"/>
                  <a:pt x="1484611" y="4813455"/>
                </a:cubicBezTo>
                <a:cubicBezTo>
                  <a:pt x="1483197" y="4813455"/>
                  <a:pt x="1482018" y="4813397"/>
                  <a:pt x="1481076" y="4813279"/>
                </a:cubicBezTo>
                <a:cubicBezTo>
                  <a:pt x="1480133" y="4813161"/>
                  <a:pt x="1479382" y="4812984"/>
                  <a:pt x="1478822" y="4812748"/>
                </a:cubicBezTo>
                <a:cubicBezTo>
                  <a:pt x="1478263" y="4812513"/>
                  <a:pt x="1477880" y="4812233"/>
                  <a:pt x="1477674" y="4811909"/>
                </a:cubicBezTo>
                <a:cubicBezTo>
                  <a:pt x="1477467" y="4811585"/>
                  <a:pt x="1477364" y="4811187"/>
                  <a:pt x="1477364" y="4810716"/>
                </a:cubicBezTo>
                <a:lnTo>
                  <a:pt x="1477364" y="4731186"/>
                </a:lnTo>
                <a:cubicBezTo>
                  <a:pt x="1477364" y="4730715"/>
                  <a:pt x="1477453" y="4730317"/>
                  <a:pt x="1477630" y="4729993"/>
                </a:cubicBezTo>
                <a:cubicBezTo>
                  <a:pt x="1477806" y="4729669"/>
                  <a:pt x="1478160" y="4729374"/>
                  <a:pt x="1478690" y="4729109"/>
                </a:cubicBezTo>
                <a:cubicBezTo>
                  <a:pt x="1479220" y="4728844"/>
                  <a:pt x="1479898" y="4728667"/>
                  <a:pt x="1480722" y="4728579"/>
                </a:cubicBezTo>
                <a:cubicBezTo>
                  <a:pt x="1481547" y="4728491"/>
                  <a:pt x="1482637" y="4728447"/>
                  <a:pt x="1483992" y="4728447"/>
                </a:cubicBezTo>
                <a:cubicBezTo>
                  <a:pt x="1485288" y="4728447"/>
                  <a:pt x="1486363" y="4728491"/>
                  <a:pt x="1487217" y="4728579"/>
                </a:cubicBezTo>
                <a:cubicBezTo>
                  <a:pt x="1488072" y="4728667"/>
                  <a:pt x="1488734" y="4728844"/>
                  <a:pt x="1489205" y="4729109"/>
                </a:cubicBezTo>
                <a:cubicBezTo>
                  <a:pt x="1489677" y="4729374"/>
                  <a:pt x="1490016" y="4729669"/>
                  <a:pt x="1490222" y="4729993"/>
                </a:cubicBezTo>
                <a:cubicBezTo>
                  <a:pt x="1490428" y="4730317"/>
                  <a:pt x="1490531" y="4730715"/>
                  <a:pt x="1490531" y="4731186"/>
                </a:cubicBezTo>
                <a:lnTo>
                  <a:pt x="1490531" y="4742762"/>
                </a:lnTo>
                <a:cubicBezTo>
                  <a:pt x="1492711" y="4739581"/>
                  <a:pt x="1494758" y="4736989"/>
                  <a:pt x="1496673" y="4734986"/>
                </a:cubicBezTo>
                <a:cubicBezTo>
                  <a:pt x="1498587" y="4732983"/>
                  <a:pt x="1500399" y="4731407"/>
                  <a:pt x="1502107" y="4730258"/>
                </a:cubicBezTo>
                <a:cubicBezTo>
                  <a:pt x="1503816" y="4729109"/>
                  <a:pt x="1505509" y="4728314"/>
                  <a:pt x="1507188" y="4727872"/>
                </a:cubicBezTo>
                <a:cubicBezTo>
                  <a:pt x="1508867" y="4727430"/>
                  <a:pt x="1510561" y="4727209"/>
                  <a:pt x="1512269" y="4727209"/>
                </a:cubicBezTo>
                <a:close/>
                <a:moveTo>
                  <a:pt x="1267782" y="4727209"/>
                </a:moveTo>
                <a:cubicBezTo>
                  <a:pt x="1273497" y="4727209"/>
                  <a:pt x="1278357" y="4727858"/>
                  <a:pt x="1282363" y="4729154"/>
                </a:cubicBezTo>
                <a:cubicBezTo>
                  <a:pt x="1286369" y="4730450"/>
                  <a:pt x="1289609" y="4732350"/>
                  <a:pt x="1292083" y="4734853"/>
                </a:cubicBezTo>
                <a:cubicBezTo>
                  <a:pt x="1294558" y="4737357"/>
                  <a:pt x="1296354" y="4740464"/>
                  <a:pt x="1297474" y="4744176"/>
                </a:cubicBezTo>
                <a:cubicBezTo>
                  <a:pt x="1298593" y="4747887"/>
                  <a:pt x="1299153" y="4752217"/>
                  <a:pt x="1299153" y="4757166"/>
                </a:cubicBezTo>
                <a:lnTo>
                  <a:pt x="1299153" y="4810804"/>
                </a:lnTo>
                <a:cubicBezTo>
                  <a:pt x="1299153" y="4811511"/>
                  <a:pt x="1298917" y="4812041"/>
                  <a:pt x="1298446" y="4812395"/>
                </a:cubicBezTo>
                <a:cubicBezTo>
                  <a:pt x="1297975" y="4812748"/>
                  <a:pt x="1297326" y="4813014"/>
                  <a:pt x="1296502" y="4813190"/>
                </a:cubicBezTo>
                <a:cubicBezTo>
                  <a:pt x="1295677" y="4813367"/>
                  <a:pt x="1294469" y="4813455"/>
                  <a:pt x="1292879" y="4813455"/>
                </a:cubicBezTo>
                <a:cubicBezTo>
                  <a:pt x="1291347" y="4813455"/>
                  <a:pt x="1290125" y="4813367"/>
                  <a:pt x="1289212" y="4813190"/>
                </a:cubicBezTo>
                <a:cubicBezTo>
                  <a:pt x="1288298" y="4813014"/>
                  <a:pt x="1287636" y="4812748"/>
                  <a:pt x="1287223" y="4812395"/>
                </a:cubicBezTo>
                <a:cubicBezTo>
                  <a:pt x="1286811" y="4812041"/>
                  <a:pt x="1286605" y="4811511"/>
                  <a:pt x="1286605" y="4810804"/>
                </a:cubicBezTo>
                <a:lnTo>
                  <a:pt x="1286605" y="4802851"/>
                </a:lnTo>
                <a:cubicBezTo>
                  <a:pt x="1283129" y="4806563"/>
                  <a:pt x="1279256" y="4809449"/>
                  <a:pt x="1274985" y="4811511"/>
                </a:cubicBezTo>
                <a:cubicBezTo>
                  <a:pt x="1270713" y="4813573"/>
                  <a:pt x="1266192" y="4814604"/>
                  <a:pt x="1261420" y="4814604"/>
                </a:cubicBezTo>
                <a:cubicBezTo>
                  <a:pt x="1257238" y="4814604"/>
                  <a:pt x="1253452" y="4814059"/>
                  <a:pt x="1250065" y="4812969"/>
                </a:cubicBezTo>
                <a:cubicBezTo>
                  <a:pt x="1246678" y="4811880"/>
                  <a:pt x="1243791" y="4810304"/>
                  <a:pt x="1241405" y="4808242"/>
                </a:cubicBezTo>
                <a:cubicBezTo>
                  <a:pt x="1239019" y="4806180"/>
                  <a:pt x="1237163" y="4803647"/>
                  <a:pt x="1235838" y="4800642"/>
                </a:cubicBezTo>
                <a:cubicBezTo>
                  <a:pt x="1234512" y="4797638"/>
                  <a:pt x="1233849" y="4794221"/>
                  <a:pt x="1233849" y="4790392"/>
                </a:cubicBezTo>
                <a:cubicBezTo>
                  <a:pt x="1233849" y="4785915"/>
                  <a:pt x="1234763" y="4782026"/>
                  <a:pt x="1236589" y="4778727"/>
                </a:cubicBezTo>
                <a:cubicBezTo>
                  <a:pt x="1238415" y="4775428"/>
                  <a:pt x="1241037" y="4772689"/>
                  <a:pt x="1244454" y="4770509"/>
                </a:cubicBezTo>
                <a:cubicBezTo>
                  <a:pt x="1247871" y="4768330"/>
                  <a:pt x="1252053" y="4766695"/>
                  <a:pt x="1257002" y="4765605"/>
                </a:cubicBezTo>
                <a:cubicBezTo>
                  <a:pt x="1261950" y="4764515"/>
                  <a:pt x="1267517" y="4763970"/>
                  <a:pt x="1273703" y="4763970"/>
                </a:cubicBezTo>
                <a:lnTo>
                  <a:pt x="1284661" y="4763970"/>
                </a:lnTo>
                <a:lnTo>
                  <a:pt x="1284661" y="4757784"/>
                </a:lnTo>
                <a:cubicBezTo>
                  <a:pt x="1284661" y="4754721"/>
                  <a:pt x="1284337" y="4752011"/>
                  <a:pt x="1283689" y="4749655"/>
                </a:cubicBezTo>
                <a:cubicBezTo>
                  <a:pt x="1283041" y="4747298"/>
                  <a:pt x="1281995" y="4745339"/>
                  <a:pt x="1280552" y="4743778"/>
                </a:cubicBezTo>
                <a:cubicBezTo>
                  <a:pt x="1279108" y="4742217"/>
                  <a:pt x="1277238" y="4741039"/>
                  <a:pt x="1274940" y="4740244"/>
                </a:cubicBezTo>
                <a:cubicBezTo>
                  <a:pt x="1272643" y="4739448"/>
                  <a:pt x="1269815" y="4739051"/>
                  <a:pt x="1266457" y="4739051"/>
                </a:cubicBezTo>
                <a:cubicBezTo>
                  <a:pt x="1262863" y="4739051"/>
                  <a:pt x="1259638" y="4739478"/>
                  <a:pt x="1256781" y="4740332"/>
                </a:cubicBezTo>
                <a:cubicBezTo>
                  <a:pt x="1253924" y="4741186"/>
                  <a:pt x="1251420" y="4742129"/>
                  <a:pt x="1249270" y="4743160"/>
                </a:cubicBezTo>
                <a:cubicBezTo>
                  <a:pt x="1247119" y="4744191"/>
                  <a:pt x="1245323" y="4745133"/>
                  <a:pt x="1243879" y="4745987"/>
                </a:cubicBezTo>
                <a:cubicBezTo>
                  <a:pt x="1242436" y="4746842"/>
                  <a:pt x="1241361" y="4747269"/>
                  <a:pt x="1240654" y="4747269"/>
                </a:cubicBezTo>
                <a:cubicBezTo>
                  <a:pt x="1240183" y="4747269"/>
                  <a:pt x="1239770" y="4747151"/>
                  <a:pt x="1239417" y="4746915"/>
                </a:cubicBezTo>
                <a:cubicBezTo>
                  <a:pt x="1239063" y="4746680"/>
                  <a:pt x="1238754" y="4746326"/>
                  <a:pt x="1238489" y="4745855"/>
                </a:cubicBezTo>
                <a:cubicBezTo>
                  <a:pt x="1238224" y="4745384"/>
                  <a:pt x="1238032" y="4744780"/>
                  <a:pt x="1237914" y="4744043"/>
                </a:cubicBezTo>
                <a:cubicBezTo>
                  <a:pt x="1237797" y="4743307"/>
                  <a:pt x="1237738" y="4742497"/>
                  <a:pt x="1237738" y="4741613"/>
                </a:cubicBezTo>
                <a:cubicBezTo>
                  <a:pt x="1237738" y="4740141"/>
                  <a:pt x="1237841" y="4738977"/>
                  <a:pt x="1238047" y="4738123"/>
                </a:cubicBezTo>
                <a:cubicBezTo>
                  <a:pt x="1238253" y="4737269"/>
                  <a:pt x="1238754" y="4736459"/>
                  <a:pt x="1239549" y="4735693"/>
                </a:cubicBezTo>
                <a:cubicBezTo>
                  <a:pt x="1240345" y="4734927"/>
                  <a:pt x="1241714" y="4734028"/>
                  <a:pt x="1243658" y="4732997"/>
                </a:cubicBezTo>
                <a:cubicBezTo>
                  <a:pt x="1245603" y="4731967"/>
                  <a:pt x="1247841" y="4731024"/>
                  <a:pt x="1250374" y="4730170"/>
                </a:cubicBezTo>
                <a:cubicBezTo>
                  <a:pt x="1252907" y="4729316"/>
                  <a:pt x="1255676" y="4728609"/>
                  <a:pt x="1258681" y="4728049"/>
                </a:cubicBezTo>
                <a:cubicBezTo>
                  <a:pt x="1261685" y="4727489"/>
                  <a:pt x="1264719" y="4727209"/>
                  <a:pt x="1267782" y="4727209"/>
                </a:cubicBezTo>
                <a:close/>
                <a:moveTo>
                  <a:pt x="1207470" y="4727209"/>
                </a:moveTo>
                <a:cubicBezTo>
                  <a:pt x="1208236" y="4727209"/>
                  <a:pt x="1209105" y="4727254"/>
                  <a:pt x="1210077" y="4727342"/>
                </a:cubicBezTo>
                <a:cubicBezTo>
                  <a:pt x="1211049" y="4727430"/>
                  <a:pt x="1212065" y="4727593"/>
                  <a:pt x="1213126" y="4727828"/>
                </a:cubicBezTo>
                <a:cubicBezTo>
                  <a:pt x="1214186" y="4728064"/>
                  <a:pt x="1215143" y="4728329"/>
                  <a:pt x="1215997" y="4728623"/>
                </a:cubicBezTo>
                <a:cubicBezTo>
                  <a:pt x="1216851" y="4728918"/>
                  <a:pt x="1217455" y="4729213"/>
                  <a:pt x="1217809" y="4729507"/>
                </a:cubicBezTo>
                <a:cubicBezTo>
                  <a:pt x="1218162" y="4729802"/>
                  <a:pt x="1218398" y="4730081"/>
                  <a:pt x="1218516" y="4730346"/>
                </a:cubicBezTo>
                <a:cubicBezTo>
                  <a:pt x="1218634" y="4730612"/>
                  <a:pt x="1218736" y="4730950"/>
                  <a:pt x="1218825" y="4731363"/>
                </a:cubicBezTo>
                <a:cubicBezTo>
                  <a:pt x="1218913" y="4731775"/>
                  <a:pt x="1218972" y="4732379"/>
                  <a:pt x="1219002" y="4733174"/>
                </a:cubicBezTo>
                <a:cubicBezTo>
                  <a:pt x="1219031" y="4733969"/>
                  <a:pt x="1219046" y="4735045"/>
                  <a:pt x="1219046" y="4736400"/>
                </a:cubicBezTo>
                <a:cubicBezTo>
                  <a:pt x="1219046" y="4737696"/>
                  <a:pt x="1219017" y="4738785"/>
                  <a:pt x="1218957" y="4739669"/>
                </a:cubicBezTo>
                <a:cubicBezTo>
                  <a:pt x="1218899" y="4740553"/>
                  <a:pt x="1218781" y="4741245"/>
                  <a:pt x="1218604" y="4741746"/>
                </a:cubicBezTo>
                <a:cubicBezTo>
                  <a:pt x="1218427" y="4742247"/>
                  <a:pt x="1218207" y="4742629"/>
                  <a:pt x="1217941" y="4742895"/>
                </a:cubicBezTo>
                <a:cubicBezTo>
                  <a:pt x="1217676" y="4743160"/>
                  <a:pt x="1217308" y="4743292"/>
                  <a:pt x="1216837" y="4743292"/>
                </a:cubicBezTo>
                <a:cubicBezTo>
                  <a:pt x="1216365" y="4743292"/>
                  <a:pt x="1215791" y="4743160"/>
                  <a:pt x="1215114" y="4742895"/>
                </a:cubicBezTo>
                <a:cubicBezTo>
                  <a:pt x="1214436" y="4742629"/>
                  <a:pt x="1213670" y="4742364"/>
                  <a:pt x="1212816" y="4742099"/>
                </a:cubicBezTo>
                <a:cubicBezTo>
                  <a:pt x="1211962" y="4741834"/>
                  <a:pt x="1211004" y="4741584"/>
                  <a:pt x="1209944" y="4741348"/>
                </a:cubicBezTo>
                <a:cubicBezTo>
                  <a:pt x="1208884" y="4741113"/>
                  <a:pt x="1207735" y="4740995"/>
                  <a:pt x="1206498" y="4740995"/>
                </a:cubicBezTo>
                <a:cubicBezTo>
                  <a:pt x="1205025" y="4740995"/>
                  <a:pt x="1203582" y="4741289"/>
                  <a:pt x="1202168" y="4741878"/>
                </a:cubicBezTo>
                <a:cubicBezTo>
                  <a:pt x="1200754" y="4742468"/>
                  <a:pt x="1199266" y="4743440"/>
                  <a:pt x="1197706" y="4744794"/>
                </a:cubicBezTo>
                <a:cubicBezTo>
                  <a:pt x="1196144" y="4746150"/>
                  <a:pt x="1194509" y="4747946"/>
                  <a:pt x="1192801" y="4750185"/>
                </a:cubicBezTo>
                <a:cubicBezTo>
                  <a:pt x="1191093" y="4752424"/>
                  <a:pt x="1189207" y="4755163"/>
                  <a:pt x="1187146" y="4758403"/>
                </a:cubicBezTo>
                <a:lnTo>
                  <a:pt x="1187146" y="4810716"/>
                </a:lnTo>
                <a:cubicBezTo>
                  <a:pt x="1187146" y="4811187"/>
                  <a:pt x="1187028" y="4811585"/>
                  <a:pt x="1186792" y="4811909"/>
                </a:cubicBezTo>
                <a:cubicBezTo>
                  <a:pt x="1186556" y="4812233"/>
                  <a:pt x="1186174" y="4812513"/>
                  <a:pt x="1185643" y="4812748"/>
                </a:cubicBezTo>
                <a:cubicBezTo>
                  <a:pt x="1185113" y="4812984"/>
                  <a:pt x="1184377" y="4813161"/>
                  <a:pt x="1183434" y="4813279"/>
                </a:cubicBezTo>
                <a:cubicBezTo>
                  <a:pt x="1182491" y="4813397"/>
                  <a:pt x="1181284" y="4813455"/>
                  <a:pt x="1179811" y="4813455"/>
                </a:cubicBezTo>
                <a:cubicBezTo>
                  <a:pt x="1178398" y="4813455"/>
                  <a:pt x="1177219" y="4813397"/>
                  <a:pt x="1176276" y="4813279"/>
                </a:cubicBezTo>
                <a:cubicBezTo>
                  <a:pt x="1175334" y="4813161"/>
                  <a:pt x="1174583" y="4812984"/>
                  <a:pt x="1174023" y="4812748"/>
                </a:cubicBezTo>
                <a:cubicBezTo>
                  <a:pt x="1173463" y="4812513"/>
                  <a:pt x="1173081" y="4812233"/>
                  <a:pt x="1172875" y="4811909"/>
                </a:cubicBezTo>
                <a:cubicBezTo>
                  <a:pt x="1172668" y="4811585"/>
                  <a:pt x="1172565" y="4811187"/>
                  <a:pt x="1172565" y="4810716"/>
                </a:cubicBezTo>
                <a:lnTo>
                  <a:pt x="1172565" y="4731186"/>
                </a:lnTo>
                <a:cubicBezTo>
                  <a:pt x="1172565" y="4730715"/>
                  <a:pt x="1172654" y="4730317"/>
                  <a:pt x="1172830" y="4729993"/>
                </a:cubicBezTo>
                <a:cubicBezTo>
                  <a:pt x="1173007" y="4729669"/>
                  <a:pt x="1173360" y="4729374"/>
                  <a:pt x="1173891" y="4729109"/>
                </a:cubicBezTo>
                <a:cubicBezTo>
                  <a:pt x="1174421" y="4728844"/>
                  <a:pt x="1175099" y="4728667"/>
                  <a:pt x="1175923" y="4728579"/>
                </a:cubicBezTo>
                <a:cubicBezTo>
                  <a:pt x="1176748" y="4728491"/>
                  <a:pt x="1177838" y="4728447"/>
                  <a:pt x="1179193" y="4728447"/>
                </a:cubicBezTo>
                <a:cubicBezTo>
                  <a:pt x="1180489" y="4728447"/>
                  <a:pt x="1181564" y="4728491"/>
                  <a:pt x="1182418" y="4728579"/>
                </a:cubicBezTo>
                <a:cubicBezTo>
                  <a:pt x="1183272" y="4728667"/>
                  <a:pt x="1183935" y="4728844"/>
                  <a:pt x="1184406" y="4729109"/>
                </a:cubicBezTo>
                <a:cubicBezTo>
                  <a:pt x="1184878" y="4729374"/>
                  <a:pt x="1185216" y="4729669"/>
                  <a:pt x="1185422" y="4729993"/>
                </a:cubicBezTo>
                <a:cubicBezTo>
                  <a:pt x="1185629" y="4730317"/>
                  <a:pt x="1185732" y="4730715"/>
                  <a:pt x="1185732" y="4731186"/>
                </a:cubicBezTo>
                <a:lnTo>
                  <a:pt x="1185732" y="4742762"/>
                </a:lnTo>
                <a:cubicBezTo>
                  <a:pt x="1187911" y="4739581"/>
                  <a:pt x="1189959" y="4736989"/>
                  <a:pt x="1191873" y="4734986"/>
                </a:cubicBezTo>
                <a:cubicBezTo>
                  <a:pt x="1193788" y="4732983"/>
                  <a:pt x="1195599" y="4731407"/>
                  <a:pt x="1197308" y="4730258"/>
                </a:cubicBezTo>
                <a:cubicBezTo>
                  <a:pt x="1199016" y="4729109"/>
                  <a:pt x="1200710" y="4728314"/>
                  <a:pt x="1202389" y="4727872"/>
                </a:cubicBezTo>
                <a:cubicBezTo>
                  <a:pt x="1204068" y="4727430"/>
                  <a:pt x="1205761" y="4727209"/>
                  <a:pt x="1207470" y="4727209"/>
                </a:cubicBezTo>
                <a:close/>
                <a:moveTo>
                  <a:pt x="1119712" y="4727209"/>
                </a:moveTo>
                <a:cubicBezTo>
                  <a:pt x="1125957" y="4727209"/>
                  <a:pt x="1131274" y="4728211"/>
                  <a:pt x="1135663" y="4730214"/>
                </a:cubicBezTo>
                <a:cubicBezTo>
                  <a:pt x="1140052" y="4732217"/>
                  <a:pt x="1143660" y="4734912"/>
                  <a:pt x="1146488" y="4738299"/>
                </a:cubicBezTo>
                <a:cubicBezTo>
                  <a:pt x="1149315" y="4741687"/>
                  <a:pt x="1151392" y="4745664"/>
                  <a:pt x="1152718" y="4750229"/>
                </a:cubicBezTo>
                <a:cubicBezTo>
                  <a:pt x="1154043" y="4754795"/>
                  <a:pt x="1154706" y="4759670"/>
                  <a:pt x="1154706" y="4764854"/>
                </a:cubicBezTo>
                <a:lnTo>
                  <a:pt x="1154706" y="4767505"/>
                </a:lnTo>
                <a:cubicBezTo>
                  <a:pt x="1154706" y="4769802"/>
                  <a:pt x="1154129" y="4771437"/>
                  <a:pt x="1152975" y="4772409"/>
                </a:cubicBezTo>
                <a:cubicBezTo>
                  <a:pt x="1151821" y="4773381"/>
                  <a:pt x="1150505" y="4773867"/>
                  <a:pt x="1149024" y="4773867"/>
                </a:cubicBezTo>
                <a:lnTo>
                  <a:pt x="1096649" y="4773867"/>
                </a:lnTo>
                <a:cubicBezTo>
                  <a:pt x="1096649" y="4778285"/>
                  <a:pt x="1097093" y="4782262"/>
                  <a:pt x="1097980" y="4785797"/>
                </a:cubicBezTo>
                <a:cubicBezTo>
                  <a:pt x="1098868" y="4789331"/>
                  <a:pt x="1100348" y="4792365"/>
                  <a:pt x="1102421" y="4794898"/>
                </a:cubicBezTo>
                <a:cubicBezTo>
                  <a:pt x="1104492" y="4797432"/>
                  <a:pt x="1107186" y="4799376"/>
                  <a:pt x="1110501" y="4800731"/>
                </a:cubicBezTo>
                <a:cubicBezTo>
                  <a:pt x="1113816" y="4802086"/>
                  <a:pt x="1117871" y="4802763"/>
                  <a:pt x="1122666" y="4802763"/>
                </a:cubicBezTo>
                <a:cubicBezTo>
                  <a:pt x="1126454" y="4802763"/>
                  <a:pt x="1129829" y="4802454"/>
                  <a:pt x="1132788" y="4801835"/>
                </a:cubicBezTo>
                <a:cubicBezTo>
                  <a:pt x="1135749" y="4801217"/>
                  <a:pt x="1138309" y="4800524"/>
                  <a:pt x="1140470" y="4799758"/>
                </a:cubicBezTo>
                <a:cubicBezTo>
                  <a:pt x="1142630" y="4798993"/>
                  <a:pt x="1144407" y="4798300"/>
                  <a:pt x="1145798" y="4797682"/>
                </a:cubicBezTo>
                <a:cubicBezTo>
                  <a:pt x="1147189" y="4797063"/>
                  <a:pt x="1148240" y="4796754"/>
                  <a:pt x="1148951" y="4796754"/>
                </a:cubicBezTo>
                <a:cubicBezTo>
                  <a:pt x="1149365" y="4796754"/>
                  <a:pt x="1149735" y="4796857"/>
                  <a:pt x="1150060" y="4797063"/>
                </a:cubicBezTo>
                <a:cubicBezTo>
                  <a:pt x="1150386" y="4797270"/>
                  <a:pt x="1150637" y="4797579"/>
                  <a:pt x="1150815" y="4797991"/>
                </a:cubicBezTo>
                <a:cubicBezTo>
                  <a:pt x="1150993" y="4798404"/>
                  <a:pt x="1151126" y="4798978"/>
                  <a:pt x="1151214" y="4799714"/>
                </a:cubicBezTo>
                <a:cubicBezTo>
                  <a:pt x="1151304" y="4800451"/>
                  <a:pt x="1151348" y="4801349"/>
                  <a:pt x="1151348" y="4802409"/>
                </a:cubicBezTo>
                <a:cubicBezTo>
                  <a:pt x="1151348" y="4803175"/>
                  <a:pt x="1151319" y="4803838"/>
                  <a:pt x="1151260" y="4804398"/>
                </a:cubicBezTo>
                <a:cubicBezTo>
                  <a:pt x="1151201" y="4804958"/>
                  <a:pt x="1151127" y="4805458"/>
                  <a:pt x="1151038" y="4805900"/>
                </a:cubicBezTo>
                <a:cubicBezTo>
                  <a:pt x="1150950" y="4806342"/>
                  <a:pt x="1150803" y="4806739"/>
                  <a:pt x="1150597" y="4807093"/>
                </a:cubicBezTo>
                <a:cubicBezTo>
                  <a:pt x="1150391" y="4807446"/>
                  <a:pt x="1150126" y="4807785"/>
                  <a:pt x="1149801" y="4808109"/>
                </a:cubicBezTo>
                <a:cubicBezTo>
                  <a:pt x="1149477" y="4808433"/>
                  <a:pt x="1148520" y="4808963"/>
                  <a:pt x="1146930" y="4809700"/>
                </a:cubicBezTo>
                <a:cubicBezTo>
                  <a:pt x="1145339" y="4810436"/>
                  <a:pt x="1143277" y="4811158"/>
                  <a:pt x="1140744" y="4811865"/>
                </a:cubicBezTo>
                <a:cubicBezTo>
                  <a:pt x="1138211" y="4812572"/>
                  <a:pt x="1135280" y="4813205"/>
                  <a:pt x="1131951" y="4813765"/>
                </a:cubicBezTo>
                <a:cubicBezTo>
                  <a:pt x="1128623" y="4814324"/>
                  <a:pt x="1125073" y="4814604"/>
                  <a:pt x="1121303" y="4814604"/>
                </a:cubicBezTo>
                <a:cubicBezTo>
                  <a:pt x="1114764" y="4814604"/>
                  <a:pt x="1109034" y="4813691"/>
                  <a:pt x="1104115" y="4811865"/>
                </a:cubicBezTo>
                <a:cubicBezTo>
                  <a:pt x="1099196" y="4810039"/>
                  <a:pt x="1095058" y="4807329"/>
                  <a:pt x="1091700" y="4803735"/>
                </a:cubicBezTo>
                <a:cubicBezTo>
                  <a:pt x="1088342" y="4800142"/>
                  <a:pt x="1085809" y="4795635"/>
                  <a:pt x="1084101" y="4790215"/>
                </a:cubicBezTo>
                <a:cubicBezTo>
                  <a:pt x="1082392" y="4784795"/>
                  <a:pt x="1081538" y="4778492"/>
                  <a:pt x="1081538" y="4771304"/>
                </a:cubicBezTo>
                <a:cubicBezTo>
                  <a:pt x="1081538" y="4764471"/>
                  <a:pt x="1082422" y="4758329"/>
                  <a:pt x="1084188" y="4752880"/>
                </a:cubicBezTo>
                <a:cubicBezTo>
                  <a:pt x="1085956" y="4747431"/>
                  <a:pt x="1088504" y="4742806"/>
                  <a:pt x="1091833" y="4739006"/>
                </a:cubicBezTo>
                <a:cubicBezTo>
                  <a:pt x="1095161" y="4735207"/>
                  <a:pt x="1099182" y="4732291"/>
                  <a:pt x="1103894" y="4730258"/>
                </a:cubicBezTo>
                <a:cubicBezTo>
                  <a:pt x="1108608" y="4728226"/>
                  <a:pt x="1113880" y="4727209"/>
                  <a:pt x="1119712" y="4727209"/>
                </a:cubicBezTo>
                <a:close/>
                <a:moveTo>
                  <a:pt x="1032681" y="4727209"/>
                </a:moveTo>
                <a:cubicBezTo>
                  <a:pt x="1038454" y="4727209"/>
                  <a:pt x="1043373" y="4728329"/>
                  <a:pt x="1047438" y="4730567"/>
                </a:cubicBezTo>
                <a:cubicBezTo>
                  <a:pt x="1051503" y="4732806"/>
                  <a:pt x="1054816" y="4735869"/>
                  <a:pt x="1057379" y="4739758"/>
                </a:cubicBezTo>
                <a:cubicBezTo>
                  <a:pt x="1059942" y="4743646"/>
                  <a:pt x="1061812" y="4748167"/>
                  <a:pt x="1062991" y="4753322"/>
                </a:cubicBezTo>
                <a:cubicBezTo>
                  <a:pt x="1064168" y="4758477"/>
                  <a:pt x="1064758" y="4763941"/>
                  <a:pt x="1064758" y="4769714"/>
                </a:cubicBezTo>
                <a:cubicBezTo>
                  <a:pt x="1064758" y="4776665"/>
                  <a:pt x="1064007" y="4782910"/>
                  <a:pt x="1062505" y="4788448"/>
                </a:cubicBezTo>
                <a:cubicBezTo>
                  <a:pt x="1061002" y="4793985"/>
                  <a:pt x="1058793" y="4798684"/>
                  <a:pt x="1055877" y="4802542"/>
                </a:cubicBezTo>
                <a:cubicBezTo>
                  <a:pt x="1052961" y="4806401"/>
                  <a:pt x="1049352" y="4809376"/>
                  <a:pt x="1045052" y="4811467"/>
                </a:cubicBezTo>
                <a:cubicBezTo>
                  <a:pt x="1040751" y="4813559"/>
                  <a:pt x="1035833" y="4814604"/>
                  <a:pt x="1030295" y="4814604"/>
                </a:cubicBezTo>
                <a:cubicBezTo>
                  <a:pt x="1027938" y="4814604"/>
                  <a:pt x="1025758" y="4814369"/>
                  <a:pt x="1023755" y="4813897"/>
                </a:cubicBezTo>
                <a:cubicBezTo>
                  <a:pt x="1021753" y="4813426"/>
                  <a:pt x="1019794" y="4812690"/>
                  <a:pt x="1017879" y="4811688"/>
                </a:cubicBezTo>
                <a:cubicBezTo>
                  <a:pt x="1015965" y="4810687"/>
                  <a:pt x="1014064" y="4809420"/>
                  <a:pt x="1012179" y="4807888"/>
                </a:cubicBezTo>
                <a:cubicBezTo>
                  <a:pt x="1010294" y="4806357"/>
                  <a:pt x="1008291" y="4804560"/>
                  <a:pt x="1006171" y="4802498"/>
                </a:cubicBezTo>
                <a:lnTo>
                  <a:pt x="1006171" y="4842263"/>
                </a:lnTo>
                <a:cubicBezTo>
                  <a:pt x="1006171" y="4842734"/>
                  <a:pt x="1006053" y="4843147"/>
                  <a:pt x="1005817" y="4843500"/>
                </a:cubicBezTo>
                <a:cubicBezTo>
                  <a:pt x="1005581" y="4843853"/>
                  <a:pt x="1005198" y="4844148"/>
                  <a:pt x="1004668" y="4844384"/>
                </a:cubicBezTo>
                <a:cubicBezTo>
                  <a:pt x="1004138" y="4844619"/>
                  <a:pt x="1003402" y="4844796"/>
                  <a:pt x="1002459" y="4844914"/>
                </a:cubicBezTo>
                <a:cubicBezTo>
                  <a:pt x="1001517" y="4845032"/>
                  <a:pt x="1000309" y="4845091"/>
                  <a:pt x="998836" y="4845091"/>
                </a:cubicBezTo>
                <a:cubicBezTo>
                  <a:pt x="997422" y="4845091"/>
                  <a:pt x="996244" y="4845032"/>
                  <a:pt x="995302" y="4844914"/>
                </a:cubicBezTo>
                <a:cubicBezTo>
                  <a:pt x="994359" y="4844796"/>
                  <a:pt x="993608" y="4844619"/>
                  <a:pt x="993048" y="4844384"/>
                </a:cubicBezTo>
                <a:cubicBezTo>
                  <a:pt x="992489" y="4844148"/>
                  <a:pt x="992105" y="4843853"/>
                  <a:pt x="991899" y="4843500"/>
                </a:cubicBezTo>
                <a:cubicBezTo>
                  <a:pt x="991693" y="4843147"/>
                  <a:pt x="991590" y="4842734"/>
                  <a:pt x="991590" y="4842263"/>
                </a:cubicBezTo>
                <a:lnTo>
                  <a:pt x="991590" y="4731186"/>
                </a:lnTo>
                <a:cubicBezTo>
                  <a:pt x="991590" y="4730656"/>
                  <a:pt x="991678" y="4730229"/>
                  <a:pt x="991855" y="4729905"/>
                </a:cubicBezTo>
                <a:cubicBezTo>
                  <a:pt x="992032" y="4729581"/>
                  <a:pt x="992385" y="4729301"/>
                  <a:pt x="992915" y="4729065"/>
                </a:cubicBezTo>
                <a:cubicBezTo>
                  <a:pt x="993446" y="4728830"/>
                  <a:pt x="994123" y="4728667"/>
                  <a:pt x="994948" y="4728579"/>
                </a:cubicBezTo>
                <a:cubicBezTo>
                  <a:pt x="995773" y="4728491"/>
                  <a:pt x="996774" y="4728447"/>
                  <a:pt x="997953" y="4728447"/>
                </a:cubicBezTo>
                <a:cubicBezTo>
                  <a:pt x="999190" y="4728447"/>
                  <a:pt x="1000206" y="4728491"/>
                  <a:pt x="1001001" y="4728579"/>
                </a:cubicBezTo>
                <a:cubicBezTo>
                  <a:pt x="1001796" y="4728667"/>
                  <a:pt x="1002459" y="4728830"/>
                  <a:pt x="1002989" y="4729065"/>
                </a:cubicBezTo>
                <a:cubicBezTo>
                  <a:pt x="1003520" y="4729301"/>
                  <a:pt x="1003888" y="4729581"/>
                  <a:pt x="1004094" y="4729905"/>
                </a:cubicBezTo>
                <a:cubicBezTo>
                  <a:pt x="1004300" y="4730229"/>
                  <a:pt x="1004403" y="4730656"/>
                  <a:pt x="1004403" y="4731186"/>
                </a:cubicBezTo>
                <a:lnTo>
                  <a:pt x="1004403" y="4741878"/>
                </a:lnTo>
                <a:cubicBezTo>
                  <a:pt x="1006819" y="4739404"/>
                  <a:pt x="1009146" y="4737254"/>
                  <a:pt x="1011384" y="4735428"/>
                </a:cubicBezTo>
                <a:cubicBezTo>
                  <a:pt x="1013623" y="4733601"/>
                  <a:pt x="1015876" y="4732084"/>
                  <a:pt x="1018144" y="4730877"/>
                </a:cubicBezTo>
                <a:cubicBezTo>
                  <a:pt x="1020412" y="4729669"/>
                  <a:pt x="1022739" y="4728756"/>
                  <a:pt x="1025125" y="4728137"/>
                </a:cubicBezTo>
                <a:cubicBezTo>
                  <a:pt x="1027511" y="4727519"/>
                  <a:pt x="1030029" y="4727209"/>
                  <a:pt x="1032681" y="4727209"/>
                </a:cubicBezTo>
                <a:close/>
                <a:moveTo>
                  <a:pt x="887685" y="4727209"/>
                </a:moveTo>
                <a:cubicBezTo>
                  <a:pt x="890984" y="4727209"/>
                  <a:pt x="893944" y="4727593"/>
                  <a:pt x="896566" y="4728358"/>
                </a:cubicBezTo>
                <a:cubicBezTo>
                  <a:pt x="899187" y="4729124"/>
                  <a:pt x="901500" y="4730199"/>
                  <a:pt x="903502" y="4731584"/>
                </a:cubicBezTo>
                <a:cubicBezTo>
                  <a:pt x="905505" y="4732968"/>
                  <a:pt x="907214" y="4734618"/>
                  <a:pt x="908628" y="4736532"/>
                </a:cubicBezTo>
                <a:cubicBezTo>
                  <a:pt x="910042" y="4738447"/>
                  <a:pt x="911220" y="4740582"/>
                  <a:pt x="912162" y="4742939"/>
                </a:cubicBezTo>
                <a:cubicBezTo>
                  <a:pt x="914814" y="4740052"/>
                  <a:pt x="917332" y="4737607"/>
                  <a:pt x="919718" y="4735604"/>
                </a:cubicBezTo>
                <a:cubicBezTo>
                  <a:pt x="922104" y="4733601"/>
                  <a:pt x="924401" y="4731981"/>
                  <a:pt x="926611" y="4730744"/>
                </a:cubicBezTo>
                <a:cubicBezTo>
                  <a:pt x="928819" y="4729507"/>
                  <a:pt x="930970" y="4728609"/>
                  <a:pt x="933061" y="4728049"/>
                </a:cubicBezTo>
                <a:cubicBezTo>
                  <a:pt x="935153" y="4727489"/>
                  <a:pt x="937258" y="4727209"/>
                  <a:pt x="939379" y="4727209"/>
                </a:cubicBezTo>
                <a:cubicBezTo>
                  <a:pt x="944504" y="4727209"/>
                  <a:pt x="948805" y="4728108"/>
                  <a:pt x="952281" y="4729905"/>
                </a:cubicBezTo>
                <a:cubicBezTo>
                  <a:pt x="955757" y="4731702"/>
                  <a:pt x="958570" y="4734102"/>
                  <a:pt x="960720" y="4737107"/>
                </a:cubicBezTo>
                <a:cubicBezTo>
                  <a:pt x="962870" y="4740111"/>
                  <a:pt x="964402" y="4743631"/>
                  <a:pt x="965315" y="4747666"/>
                </a:cubicBezTo>
                <a:cubicBezTo>
                  <a:pt x="966228" y="4751702"/>
                  <a:pt x="966685" y="4755958"/>
                  <a:pt x="966685" y="4760435"/>
                </a:cubicBezTo>
                <a:lnTo>
                  <a:pt x="966685" y="4810716"/>
                </a:lnTo>
                <a:cubicBezTo>
                  <a:pt x="966685" y="4811187"/>
                  <a:pt x="966567" y="4811585"/>
                  <a:pt x="966331" y="4811909"/>
                </a:cubicBezTo>
                <a:cubicBezTo>
                  <a:pt x="966096" y="4812233"/>
                  <a:pt x="965713" y="4812513"/>
                  <a:pt x="965182" y="4812748"/>
                </a:cubicBezTo>
                <a:cubicBezTo>
                  <a:pt x="964652" y="4812984"/>
                  <a:pt x="963916" y="4813161"/>
                  <a:pt x="962973" y="4813279"/>
                </a:cubicBezTo>
                <a:cubicBezTo>
                  <a:pt x="962031" y="4813397"/>
                  <a:pt x="960852" y="4813455"/>
                  <a:pt x="959439" y="4813455"/>
                </a:cubicBezTo>
                <a:cubicBezTo>
                  <a:pt x="957966" y="4813455"/>
                  <a:pt x="956758" y="4813397"/>
                  <a:pt x="955815" y="4813279"/>
                </a:cubicBezTo>
                <a:cubicBezTo>
                  <a:pt x="954873" y="4813161"/>
                  <a:pt x="954121" y="4812984"/>
                  <a:pt x="953562" y="4812748"/>
                </a:cubicBezTo>
                <a:cubicBezTo>
                  <a:pt x="953003" y="4812513"/>
                  <a:pt x="952605" y="4812233"/>
                  <a:pt x="952369" y="4811909"/>
                </a:cubicBezTo>
                <a:cubicBezTo>
                  <a:pt x="952134" y="4811585"/>
                  <a:pt x="952016" y="4811187"/>
                  <a:pt x="952016" y="4810716"/>
                </a:cubicBezTo>
                <a:lnTo>
                  <a:pt x="952016" y="4762379"/>
                </a:lnTo>
                <a:cubicBezTo>
                  <a:pt x="952016" y="4759021"/>
                  <a:pt x="951721" y="4755958"/>
                  <a:pt x="951132" y="4753189"/>
                </a:cubicBezTo>
                <a:cubicBezTo>
                  <a:pt x="950543" y="4750421"/>
                  <a:pt x="949600" y="4748035"/>
                  <a:pt x="948304" y="4746032"/>
                </a:cubicBezTo>
                <a:cubicBezTo>
                  <a:pt x="947008" y="4744029"/>
                  <a:pt x="945359" y="4742497"/>
                  <a:pt x="943356" y="4741436"/>
                </a:cubicBezTo>
                <a:cubicBezTo>
                  <a:pt x="941353" y="4740376"/>
                  <a:pt x="938997" y="4739846"/>
                  <a:pt x="936287" y="4739846"/>
                </a:cubicBezTo>
                <a:cubicBezTo>
                  <a:pt x="932929" y="4739846"/>
                  <a:pt x="929556" y="4741142"/>
                  <a:pt x="926169" y="4743734"/>
                </a:cubicBezTo>
                <a:cubicBezTo>
                  <a:pt x="922781" y="4746326"/>
                  <a:pt x="919055" y="4750126"/>
                  <a:pt x="914990" y="4755133"/>
                </a:cubicBezTo>
                <a:lnTo>
                  <a:pt x="914990" y="4810716"/>
                </a:lnTo>
                <a:cubicBezTo>
                  <a:pt x="914990" y="4811187"/>
                  <a:pt x="914872" y="4811585"/>
                  <a:pt x="914637" y="4811909"/>
                </a:cubicBezTo>
                <a:cubicBezTo>
                  <a:pt x="914401" y="4812233"/>
                  <a:pt x="914003" y="4812513"/>
                  <a:pt x="913444" y="4812748"/>
                </a:cubicBezTo>
                <a:cubicBezTo>
                  <a:pt x="912884" y="4812984"/>
                  <a:pt x="912133" y="4813161"/>
                  <a:pt x="911190" y="4813279"/>
                </a:cubicBezTo>
                <a:cubicBezTo>
                  <a:pt x="910248" y="4813397"/>
                  <a:pt x="909070" y="4813455"/>
                  <a:pt x="907656" y="4813455"/>
                </a:cubicBezTo>
                <a:cubicBezTo>
                  <a:pt x="906301" y="4813455"/>
                  <a:pt x="905137" y="4813397"/>
                  <a:pt x="904165" y="4813279"/>
                </a:cubicBezTo>
                <a:cubicBezTo>
                  <a:pt x="903193" y="4813161"/>
                  <a:pt x="902427" y="4812984"/>
                  <a:pt x="901868" y="4812748"/>
                </a:cubicBezTo>
                <a:cubicBezTo>
                  <a:pt x="901308" y="4812513"/>
                  <a:pt x="900925" y="4812233"/>
                  <a:pt x="900719" y="4811909"/>
                </a:cubicBezTo>
                <a:cubicBezTo>
                  <a:pt x="900513" y="4811585"/>
                  <a:pt x="900410" y="4811187"/>
                  <a:pt x="900410" y="4810716"/>
                </a:cubicBezTo>
                <a:lnTo>
                  <a:pt x="900410" y="4762379"/>
                </a:lnTo>
                <a:cubicBezTo>
                  <a:pt x="900410" y="4759021"/>
                  <a:pt x="900085" y="4755958"/>
                  <a:pt x="899438" y="4753189"/>
                </a:cubicBezTo>
                <a:cubicBezTo>
                  <a:pt x="898790" y="4750421"/>
                  <a:pt x="897818" y="4748035"/>
                  <a:pt x="896521" y="4746032"/>
                </a:cubicBezTo>
                <a:cubicBezTo>
                  <a:pt x="895226" y="4744029"/>
                  <a:pt x="893591" y="4742497"/>
                  <a:pt x="891617" y="4741436"/>
                </a:cubicBezTo>
                <a:cubicBezTo>
                  <a:pt x="889644" y="4740376"/>
                  <a:pt x="887302" y="4739846"/>
                  <a:pt x="884592" y="4739846"/>
                </a:cubicBezTo>
                <a:cubicBezTo>
                  <a:pt x="881234" y="4739846"/>
                  <a:pt x="877847" y="4741142"/>
                  <a:pt x="874430" y="4743734"/>
                </a:cubicBezTo>
                <a:cubicBezTo>
                  <a:pt x="871013" y="4746326"/>
                  <a:pt x="867302" y="4750126"/>
                  <a:pt x="863296" y="4755133"/>
                </a:cubicBezTo>
                <a:lnTo>
                  <a:pt x="863296" y="4810716"/>
                </a:lnTo>
                <a:cubicBezTo>
                  <a:pt x="863296" y="4811187"/>
                  <a:pt x="863178" y="4811585"/>
                  <a:pt x="862942" y="4811909"/>
                </a:cubicBezTo>
                <a:cubicBezTo>
                  <a:pt x="862707" y="4812233"/>
                  <a:pt x="862324" y="4812513"/>
                  <a:pt x="861794" y="4812748"/>
                </a:cubicBezTo>
                <a:cubicBezTo>
                  <a:pt x="861263" y="4812984"/>
                  <a:pt x="860527" y="4813161"/>
                  <a:pt x="859584" y="4813279"/>
                </a:cubicBezTo>
                <a:cubicBezTo>
                  <a:pt x="858642" y="4813397"/>
                  <a:pt x="857434" y="4813455"/>
                  <a:pt x="855961" y="4813455"/>
                </a:cubicBezTo>
                <a:cubicBezTo>
                  <a:pt x="854547" y="4813455"/>
                  <a:pt x="853369" y="4813397"/>
                  <a:pt x="852427" y="4813279"/>
                </a:cubicBezTo>
                <a:cubicBezTo>
                  <a:pt x="851484" y="4813161"/>
                  <a:pt x="850733" y="4812984"/>
                  <a:pt x="850173" y="4812748"/>
                </a:cubicBezTo>
                <a:cubicBezTo>
                  <a:pt x="849614" y="4812513"/>
                  <a:pt x="849231" y="4812233"/>
                  <a:pt x="849024" y="4811909"/>
                </a:cubicBezTo>
                <a:cubicBezTo>
                  <a:pt x="848818" y="4811585"/>
                  <a:pt x="848715" y="4811187"/>
                  <a:pt x="848715" y="4810716"/>
                </a:cubicBezTo>
                <a:lnTo>
                  <a:pt x="848715" y="4731186"/>
                </a:lnTo>
                <a:cubicBezTo>
                  <a:pt x="848715" y="4730715"/>
                  <a:pt x="848803" y="4730317"/>
                  <a:pt x="848980" y="4729993"/>
                </a:cubicBezTo>
                <a:cubicBezTo>
                  <a:pt x="849157" y="4729669"/>
                  <a:pt x="849510" y="4729374"/>
                  <a:pt x="850040" y="4729109"/>
                </a:cubicBezTo>
                <a:cubicBezTo>
                  <a:pt x="850571" y="4728844"/>
                  <a:pt x="851248" y="4728667"/>
                  <a:pt x="852073" y="4728579"/>
                </a:cubicBezTo>
                <a:cubicBezTo>
                  <a:pt x="852898" y="4728491"/>
                  <a:pt x="853988" y="4728447"/>
                  <a:pt x="855343" y="4728447"/>
                </a:cubicBezTo>
                <a:cubicBezTo>
                  <a:pt x="856638" y="4728447"/>
                  <a:pt x="857714" y="4728491"/>
                  <a:pt x="858568" y="4728579"/>
                </a:cubicBezTo>
                <a:cubicBezTo>
                  <a:pt x="859422" y="4728667"/>
                  <a:pt x="860085" y="4728844"/>
                  <a:pt x="860556" y="4729109"/>
                </a:cubicBezTo>
                <a:cubicBezTo>
                  <a:pt x="861027" y="4729374"/>
                  <a:pt x="861366" y="4729669"/>
                  <a:pt x="861573" y="4729993"/>
                </a:cubicBezTo>
                <a:cubicBezTo>
                  <a:pt x="861779" y="4730317"/>
                  <a:pt x="861882" y="4730715"/>
                  <a:pt x="861882" y="4731186"/>
                </a:cubicBezTo>
                <a:lnTo>
                  <a:pt x="861882" y="4741702"/>
                </a:lnTo>
                <a:cubicBezTo>
                  <a:pt x="866359" y="4736694"/>
                  <a:pt x="870704" y="4733027"/>
                  <a:pt x="874916" y="4730700"/>
                </a:cubicBezTo>
                <a:cubicBezTo>
                  <a:pt x="879128" y="4728373"/>
                  <a:pt x="883384" y="4727209"/>
                  <a:pt x="887685" y="4727209"/>
                </a:cubicBezTo>
                <a:close/>
                <a:moveTo>
                  <a:pt x="795862" y="4727209"/>
                </a:moveTo>
                <a:cubicBezTo>
                  <a:pt x="802107" y="4727209"/>
                  <a:pt x="807424" y="4728211"/>
                  <a:pt x="811813" y="4730214"/>
                </a:cubicBezTo>
                <a:cubicBezTo>
                  <a:pt x="816202" y="4732217"/>
                  <a:pt x="819810" y="4734912"/>
                  <a:pt x="822638" y="4738299"/>
                </a:cubicBezTo>
                <a:cubicBezTo>
                  <a:pt x="825465" y="4741687"/>
                  <a:pt x="827542" y="4745664"/>
                  <a:pt x="828868" y="4750229"/>
                </a:cubicBezTo>
                <a:cubicBezTo>
                  <a:pt x="830193" y="4754795"/>
                  <a:pt x="830856" y="4759670"/>
                  <a:pt x="830856" y="4764854"/>
                </a:cubicBezTo>
                <a:lnTo>
                  <a:pt x="830856" y="4767505"/>
                </a:lnTo>
                <a:cubicBezTo>
                  <a:pt x="830856" y="4769802"/>
                  <a:pt x="830279" y="4771437"/>
                  <a:pt x="829125" y="4772409"/>
                </a:cubicBezTo>
                <a:cubicBezTo>
                  <a:pt x="827971" y="4773381"/>
                  <a:pt x="826654" y="4773867"/>
                  <a:pt x="825174" y="4773867"/>
                </a:cubicBezTo>
                <a:lnTo>
                  <a:pt x="772799" y="4773867"/>
                </a:lnTo>
                <a:cubicBezTo>
                  <a:pt x="772799" y="4778285"/>
                  <a:pt x="773243" y="4782262"/>
                  <a:pt x="774131" y="4785797"/>
                </a:cubicBezTo>
                <a:cubicBezTo>
                  <a:pt x="775018" y="4789331"/>
                  <a:pt x="776498" y="4792365"/>
                  <a:pt x="778570" y="4794898"/>
                </a:cubicBezTo>
                <a:cubicBezTo>
                  <a:pt x="780642" y="4797432"/>
                  <a:pt x="783336" y="4799376"/>
                  <a:pt x="786651" y="4800731"/>
                </a:cubicBezTo>
                <a:cubicBezTo>
                  <a:pt x="789966" y="4802086"/>
                  <a:pt x="794021" y="4802763"/>
                  <a:pt x="798816" y="4802763"/>
                </a:cubicBezTo>
                <a:cubicBezTo>
                  <a:pt x="802605" y="4802763"/>
                  <a:pt x="805979" y="4802454"/>
                  <a:pt x="808939" y="4801835"/>
                </a:cubicBezTo>
                <a:cubicBezTo>
                  <a:pt x="811898" y="4801217"/>
                  <a:pt x="814459" y="4800524"/>
                  <a:pt x="816620" y="4799758"/>
                </a:cubicBezTo>
                <a:cubicBezTo>
                  <a:pt x="818781" y="4798993"/>
                  <a:pt x="820557" y="4798300"/>
                  <a:pt x="821948" y="4797682"/>
                </a:cubicBezTo>
                <a:cubicBezTo>
                  <a:pt x="823339" y="4797063"/>
                  <a:pt x="824390" y="4796754"/>
                  <a:pt x="825101" y="4796754"/>
                </a:cubicBezTo>
                <a:cubicBezTo>
                  <a:pt x="825515" y="4796754"/>
                  <a:pt x="825885" y="4796857"/>
                  <a:pt x="826210" y="4797063"/>
                </a:cubicBezTo>
                <a:cubicBezTo>
                  <a:pt x="826536" y="4797270"/>
                  <a:pt x="826787" y="4797579"/>
                  <a:pt x="826965" y="4797991"/>
                </a:cubicBezTo>
                <a:cubicBezTo>
                  <a:pt x="827142" y="4798404"/>
                  <a:pt x="827276" y="4798978"/>
                  <a:pt x="827364" y="4799714"/>
                </a:cubicBezTo>
                <a:cubicBezTo>
                  <a:pt x="827453" y="4800451"/>
                  <a:pt x="827498" y="4801349"/>
                  <a:pt x="827498" y="4802409"/>
                </a:cubicBezTo>
                <a:cubicBezTo>
                  <a:pt x="827498" y="4803175"/>
                  <a:pt x="827468" y="4803838"/>
                  <a:pt x="827410" y="4804398"/>
                </a:cubicBezTo>
                <a:cubicBezTo>
                  <a:pt x="827350" y="4804958"/>
                  <a:pt x="827277" y="4805458"/>
                  <a:pt x="827189" y="4805900"/>
                </a:cubicBezTo>
                <a:cubicBezTo>
                  <a:pt x="827100" y="4806342"/>
                  <a:pt x="826953" y="4806739"/>
                  <a:pt x="826747" y="4807093"/>
                </a:cubicBezTo>
                <a:cubicBezTo>
                  <a:pt x="826541" y="4807446"/>
                  <a:pt x="826275" y="4807785"/>
                  <a:pt x="825952" y="4808109"/>
                </a:cubicBezTo>
                <a:cubicBezTo>
                  <a:pt x="825627" y="4808433"/>
                  <a:pt x="824670" y="4808963"/>
                  <a:pt x="823079" y="4809700"/>
                </a:cubicBezTo>
                <a:cubicBezTo>
                  <a:pt x="821489" y="4810436"/>
                  <a:pt x="819427" y="4811158"/>
                  <a:pt x="816894" y="4811865"/>
                </a:cubicBezTo>
                <a:cubicBezTo>
                  <a:pt x="814361" y="4812572"/>
                  <a:pt x="811430" y="4813205"/>
                  <a:pt x="808101" y="4813765"/>
                </a:cubicBezTo>
                <a:cubicBezTo>
                  <a:pt x="804773" y="4814324"/>
                  <a:pt x="801224" y="4814604"/>
                  <a:pt x="797453" y="4814604"/>
                </a:cubicBezTo>
                <a:cubicBezTo>
                  <a:pt x="790914" y="4814604"/>
                  <a:pt x="785185" y="4813691"/>
                  <a:pt x="780266" y="4811865"/>
                </a:cubicBezTo>
                <a:cubicBezTo>
                  <a:pt x="775347" y="4810039"/>
                  <a:pt x="771208" y="4807329"/>
                  <a:pt x="767850" y="4803735"/>
                </a:cubicBezTo>
                <a:cubicBezTo>
                  <a:pt x="764492" y="4800142"/>
                  <a:pt x="761959" y="4795635"/>
                  <a:pt x="760251" y="4790215"/>
                </a:cubicBezTo>
                <a:cubicBezTo>
                  <a:pt x="758542" y="4784795"/>
                  <a:pt x="757688" y="4778492"/>
                  <a:pt x="757688" y="4771304"/>
                </a:cubicBezTo>
                <a:cubicBezTo>
                  <a:pt x="757688" y="4764471"/>
                  <a:pt x="758572" y="4758329"/>
                  <a:pt x="760339" y="4752880"/>
                </a:cubicBezTo>
                <a:cubicBezTo>
                  <a:pt x="762107" y="4747431"/>
                  <a:pt x="764654" y="4742806"/>
                  <a:pt x="767983" y="4739006"/>
                </a:cubicBezTo>
                <a:cubicBezTo>
                  <a:pt x="771311" y="4735207"/>
                  <a:pt x="775332" y="4732291"/>
                  <a:pt x="780045" y="4730258"/>
                </a:cubicBezTo>
                <a:cubicBezTo>
                  <a:pt x="784758" y="4728226"/>
                  <a:pt x="790030" y="4727209"/>
                  <a:pt x="795862" y="4727209"/>
                </a:cubicBezTo>
                <a:close/>
                <a:moveTo>
                  <a:pt x="414862" y="4727209"/>
                </a:moveTo>
                <a:cubicBezTo>
                  <a:pt x="421107" y="4727209"/>
                  <a:pt x="426424" y="4728211"/>
                  <a:pt x="430813" y="4730214"/>
                </a:cubicBezTo>
                <a:cubicBezTo>
                  <a:pt x="435202" y="4732217"/>
                  <a:pt x="438810" y="4734912"/>
                  <a:pt x="441637" y="4738299"/>
                </a:cubicBezTo>
                <a:cubicBezTo>
                  <a:pt x="444465" y="4741687"/>
                  <a:pt x="446542" y="4745664"/>
                  <a:pt x="447867" y="4750229"/>
                </a:cubicBezTo>
                <a:cubicBezTo>
                  <a:pt x="449193" y="4754795"/>
                  <a:pt x="449856" y="4759670"/>
                  <a:pt x="449856" y="4764854"/>
                </a:cubicBezTo>
                <a:lnTo>
                  <a:pt x="449856" y="4767505"/>
                </a:lnTo>
                <a:cubicBezTo>
                  <a:pt x="449856" y="4769802"/>
                  <a:pt x="449278" y="4771437"/>
                  <a:pt x="448125" y="4772409"/>
                </a:cubicBezTo>
                <a:cubicBezTo>
                  <a:pt x="446971" y="4773381"/>
                  <a:pt x="445654" y="4773867"/>
                  <a:pt x="444174" y="4773867"/>
                </a:cubicBezTo>
                <a:lnTo>
                  <a:pt x="391799" y="4773867"/>
                </a:lnTo>
                <a:cubicBezTo>
                  <a:pt x="391799" y="4778285"/>
                  <a:pt x="392243" y="4782262"/>
                  <a:pt x="393130" y="4785797"/>
                </a:cubicBezTo>
                <a:cubicBezTo>
                  <a:pt x="394018" y="4789331"/>
                  <a:pt x="395498" y="4792365"/>
                  <a:pt x="397570" y="4794898"/>
                </a:cubicBezTo>
                <a:cubicBezTo>
                  <a:pt x="399642" y="4797432"/>
                  <a:pt x="402336" y="4799376"/>
                  <a:pt x="405651" y="4800731"/>
                </a:cubicBezTo>
                <a:cubicBezTo>
                  <a:pt x="408966" y="4802086"/>
                  <a:pt x="413021" y="4802763"/>
                  <a:pt x="417816" y="4802763"/>
                </a:cubicBezTo>
                <a:cubicBezTo>
                  <a:pt x="421604" y="4802763"/>
                  <a:pt x="424979" y="4802454"/>
                  <a:pt x="427939" y="4801835"/>
                </a:cubicBezTo>
                <a:cubicBezTo>
                  <a:pt x="430898" y="4801217"/>
                  <a:pt x="433459" y="4800524"/>
                  <a:pt x="435619" y="4799758"/>
                </a:cubicBezTo>
                <a:cubicBezTo>
                  <a:pt x="437780" y="4798993"/>
                  <a:pt x="439557" y="4798300"/>
                  <a:pt x="440948" y="4797682"/>
                </a:cubicBezTo>
                <a:cubicBezTo>
                  <a:pt x="442339" y="4797063"/>
                  <a:pt x="443390" y="4796754"/>
                  <a:pt x="444101" y="4796754"/>
                </a:cubicBezTo>
                <a:cubicBezTo>
                  <a:pt x="444515" y="4796754"/>
                  <a:pt x="444885" y="4796857"/>
                  <a:pt x="445210" y="4797063"/>
                </a:cubicBezTo>
                <a:cubicBezTo>
                  <a:pt x="445536" y="4797270"/>
                  <a:pt x="445787" y="4797579"/>
                  <a:pt x="445965" y="4797991"/>
                </a:cubicBezTo>
                <a:cubicBezTo>
                  <a:pt x="446142" y="4798404"/>
                  <a:pt x="446276" y="4798978"/>
                  <a:pt x="446364" y="4799714"/>
                </a:cubicBezTo>
                <a:cubicBezTo>
                  <a:pt x="446453" y="4800451"/>
                  <a:pt x="446498" y="4801349"/>
                  <a:pt x="446498" y="4802409"/>
                </a:cubicBezTo>
                <a:cubicBezTo>
                  <a:pt x="446498" y="4803175"/>
                  <a:pt x="446468" y="4803838"/>
                  <a:pt x="446409" y="4804398"/>
                </a:cubicBezTo>
                <a:cubicBezTo>
                  <a:pt x="446350" y="4804958"/>
                  <a:pt x="446277" y="4805458"/>
                  <a:pt x="446188" y="4805900"/>
                </a:cubicBezTo>
                <a:cubicBezTo>
                  <a:pt x="446100" y="4806342"/>
                  <a:pt x="445953" y="4806739"/>
                  <a:pt x="445747" y="4807093"/>
                </a:cubicBezTo>
                <a:cubicBezTo>
                  <a:pt x="445540" y="4807446"/>
                  <a:pt x="445275" y="4807785"/>
                  <a:pt x="444951" y="4808109"/>
                </a:cubicBezTo>
                <a:cubicBezTo>
                  <a:pt x="444627" y="4808433"/>
                  <a:pt x="443670" y="4808963"/>
                  <a:pt x="442079" y="4809700"/>
                </a:cubicBezTo>
                <a:cubicBezTo>
                  <a:pt x="440489" y="4810436"/>
                  <a:pt x="438427" y="4811158"/>
                  <a:pt x="435894" y="4811865"/>
                </a:cubicBezTo>
                <a:cubicBezTo>
                  <a:pt x="433361" y="4812572"/>
                  <a:pt x="430430" y="4813205"/>
                  <a:pt x="427101" y="4813765"/>
                </a:cubicBezTo>
                <a:cubicBezTo>
                  <a:pt x="423773" y="4814324"/>
                  <a:pt x="420223" y="4814604"/>
                  <a:pt x="416453" y="4814604"/>
                </a:cubicBezTo>
                <a:cubicBezTo>
                  <a:pt x="409914" y="4814604"/>
                  <a:pt x="404185" y="4813691"/>
                  <a:pt x="399265" y="4811865"/>
                </a:cubicBezTo>
                <a:cubicBezTo>
                  <a:pt x="394347" y="4810039"/>
                  <a:pt x="390208" y="4807329"/>
                  <a:pt x="386850" y="4803735"/>
                </a:cubicBezTo>
                <a:cubicBezTo>
                  <a:pt x="383492" y="4800142"/>
                  <a:pt x="380959" y="4795635"/>
                  <a:pt x="379250" y="4790215"/>
                </a:cubicBezTo>
                <a:cubicBezTo>
                  <a:pt x="377542" y="4784795"/>
                  <a:pt x="376688" y="4778492"/>
                  <a:pt x="376688" y="4771304"/>
                </a:cubicBezTo>
                <a:cubicBezTo>
                  <a:pt x="376688" y="4764471"/>
                  <a:pt x="377571" y="4758329"/>
                  <a:pt x="379339" y="4752880"/>
                </a:cubicBezTo>
                <a:cubicBezTo>
                  <a:pt x="381106" y="4747431"/>
                  <a:pt x="383654" y="4742806"/>
                  <a:pt x="386983" y="4739006"/>
                </a:cubicBezTo>
                <a:cubicBezTo>
                  <a:pt x="390311" y="4735207"/>
                  <a:pt x="394332" y="4732291"/>
                  <a:pt x="399045" y="4730258"/>
                </a:cubicBezTo>
                <a:cubicBezTo>
                  <a:pt x="403758" y="4728226"/>
                  <a:pt x="409030" y="4727209"/>
                  <a:pt x="414862" y="4727209"/>
                </a:cubicBezTo>
                <a:close/>
                <a:moveTo>
                  <a:pt x="330356" y="4727209"/>
                </a:moveTo>
                <a:cubicBezTo>
                  <a:pt x="332477" y="4727209"/>
                  <a:pt x="334597" y="4727386"/>
                  <a:pt x="336718" y="4727740"/>
                </a:cubicBezTo>
                <a:cubicBezTo>
                  <a:pt x="338839" y="4728093"/>
                  <a:pt x="340754" y="4728535"/>
                  <a:pt x="342462" y="4729065"/>
                </a:cubicBezTo>
                <a:cubicBezTo>
                  <a:pt x="344171" y="4729595"/>
                  <a:pt x="345629" y="4730170"/>
                  <a:pt x="346836" y="4730788"/>
                </a:cubicBezTo>
                <a:cubicBezTo>
                  <a:pt x="348044" y="4731407"/>
                  <a:pt x="348957" y="4731952"/>
                  <a:pt x="349576" y="4732423"/>
                </a:cubicBezTo>
                <a:cubicBezTo>
                  <a:pt x="350194" y="4732895"/>
                  <a:pt x="350606" y="4733307"/>
                  <a:pt x="350813" y="4733660"/>
                </a:cubicBezTo>
                <a:cubicBezTo>
                  <a:pt x="351019" y="4734014"/>
                  <a:pt x="351166" y="4734411"/>
                  <a:pt x="351255" y="4734853"/>
                </a:cubicBezTo>
                <a:cubicBezTo>
                  <a:pt x="351343" y="4735295"/>
                  <a:pt x="351431" y="4735840"/>
                  <a:pt x="351520" y="4736488"/>
                </a:cubicBezTo>
                <a:cubicBezTo>
                  <a:pt x="351608" y="4737136"/>
                  <a:pt x="351652" y="4737931"/>
                  <a:pt x="351652" y="4738874"/>
                </a:cubicBezTo>
                <a:cubicBezTo>
                  <a:pt x="351652" y="4739876"/>
                  <a:pt x="351608" y="4740744"/>
                  <a:pt x="351520" y="4741481"/>
                </a:cubicBezTo>
                <a:cubicBezTo>
                  <a:pt x="351431" y="4742217"/>
                  <a:pt x="351284" y="4742821"/>
                  <a:pt x="351078" y="4743292"/>
                </a:cubicBezTo>
                <a:cubicBezTo>
                  <a:pt x="350872" y="4743764"/>
                  <a:pt x="350621" y="4744102"/>
                  <a:pt x="350327" y="4744308"/>
                </a:cubicBezTo>
                <a:cubicBezTo>
                  <a:pt x="350032" y="4744515"/>
                  <a:pt x="349708" y="4744618"/>
                  <a:pt x="349355" y="4744618"/>
                </a:cubicBezTo>
                <a:cubicBezTo>
                  <a:pt x="348825" y="4744618"/>
                  <a:pt x="348059" y="4744294"/>
                  <a:pt x="347057" y="4743646"/>
                </a:cubicBezTo>
                <a:cubicBezTo>
                  <a:pt x="346056" y="4742998"/>
                  <a:pt x="344760" y="4742306"/>
                  <a:pt x="343169" y="4741569"/>
                </a:cubicBezTo>
                <a:cubicBezTo>
                  <a:pt x="341579" y="4740833"/>
                  <a:pt x="339708" y="4740141"/>
                  <a:pt x="337558" y="4739492"/>
                </a:cubicBezTo>
                <a:cubicBezTo>
                  <a:pt x="335408" y="4738844"/>
                  <a:pt x="332948" y="4738520"/>
                  <a:pt x="330179" y="4738520"/>
                </a:cubicBezTo>
                <a:cubicBezTo>
                  <a:pt x="327705" y="4738520"/>
                  <a:pt x="325525" y="4738800"/>
                  <a:pt x="323640" y="4739360"/>
                </a:cubicBezTo>
                <a:cubicBezTo>
                  <a:pt x="321755" y="4739920"/>
                  <a:pt x="320209" y="4740715"/>
                  <a:pt x="319001" y="4741746"/>
                </a:cubicBezTo>
                <a:cubicBezTo>
                  <a:pt x="317793" y="4742777"/>
                  <a:pt x="316880" y="4743999"/>
                  <a:pt x="316261" y="4745413"/>
                </a:cubicBezTo>
                <a:cubicBezTo>
                  <a:pt x="315643" y="4746827"/>
                  <a:pt x="315334" y="4748359"/>
                  <a:pt x="315334" y="4750008"/>
                </a:cubicBezTo>
                <a:cubicBezTo>
                  <a:pt x="315334" y="4752306"/>
                  <a:pt x="315923" y="4754235"/>
                  <a:pt x="317101" y="4755796"/>
                </a:cubicBezTo>
                <a:cubicBezTo>
                  <a:pt x="318279" y="4757357"/>
                  <a:pt x="319811" y="4758727"/>
                  <a:pt x="321696" y="4759905"/>
                </a:cubicBezTo>
                <a:cubicBezTo>
                  <a:pt x="323581" y="4761084"/>
                  <a:pt x="325731" y="4762144"/>
                  <a:pt x="328147" y="4763086"/>
                </a:cubicBezTo>
                <a:cubicBezTo>
                  <a:pt x="330562" y="4764029"/>
                  <a:pt x="333022" y="4765001"/>
                  <a:pt x="335525" y="4766002"/>
                </a:cubicBezTo>
                <a:cubicBezTo>
                  <a:pt x="338029" y="4767004"/>
                  <a:pt x="340503" y="4768123"/>
                  <a:pt x="342948" y="4769360"/>
                </a:cubicBezTo>
                <a:cubicBezTo>
                  <a:pt x="345393" y="4770597"/>
                  <a:pt x="347558" y="4772100"/>
                  <a:pt x="349443" y="4773867"/>
                </a:cubicBezTo>
                <a:cubicBezTo>
                  <a:pt x="351328" y="4775634"/>
                  <a:pt x="352845" y="4777755"/>
                  <a:pt x="353994" y="4780229"/>
                </a:cubicBezTo>
                <a:cubicBezTo>
                  <a:pt x="355143" y="4782704"/>
                  <a:pt x="355717" y="4785649"/>
                  <a:pt x="355717" y="4789066"/>
                </a:cubicBezTo>
                <a:cubicBezTo>
                  <a:pt x="355717" y="4793131"/>
                  <a:pt x="354966" y="4796754"/>
                  <a:pt x="353464" y="4799935"/>
                </a:cubicBezTo>
                <a:cubicBezTo>
                  <a:pt x="351961" y="4803116"/>
                  <a:pt x="349826" y="4805797"/>
                  <a:pt x="347057" y="4807977"/>
                </a:cubicBezTo>
                <a:cubicBezTo>
                  <a:pt x="344288" y="4810156"/>
                  <a:pt x="340989" y="4811806"/>
                  <a:pt x="337160" y="4812925"/>
                </a:cubicBezTo>
                <a:cubicBezTo>
                  <a:pt x="333331" y="4814045"/>
                  <a:pt x="329119" y="4814604"/>
                  <a:pt x="324524" y="4814604"/>
                </a:cubicBezTo>
                <a:cubicBezTo>
                  <a:pt x="321696" y="4814604"/>
                  <a:pt x="319001" y="4814383"/>
                  <a:pt x="316438" y="4813941"/>
                </a:cubicBezTo>
                <a:cubicBezTo>
                  <a:pt x="313876" y="4813500"/>
                  <a:pt x="311578" y="4812940"/>
                  <a:pt x="309546" y="4812262"/>
                </a:cubicBezTo>
                <a:cubicBezTo>
                  <a:pt x="307513" y="4811585"/>
                  <a:pt x="305790" y="4810878"/>
                  <a:pt x="304376" y="4810142"/>
                </a:cubicBezTo>
                <a:cubicBezTo>
                  <a:pt x="302962" y="4809405"/>
                  <a:pt x="301931" y="4808743"/>
                  <a:pt x="301283" y="4808153"/>
                </a:cubicBezTo>
                <a:cubicBezTo>
                  <a:pt x="300635" y="4807564"/>
                  <a:pt x="300164" y="4806739"/>
                  <a:pt x="299869" y="4805679"/>
                </a:cubicBezTo>
                <a:cubicBezTo>
                  <a:pt x="299575" y="4804619"/>
                  <a:pt x="299427" y="4803175"/>
                  <a:pt x="299427" y="4801349"/>
                </a:cubicBezTo>
                <a:cubicBezTo>
                  <a:pt x="299427" y="4800230"/>
                  <a:pt x="299486" y="4799287"/>
                  <a:pt x="299604" y="4798521"/>
                </a:cubicBezTo>
                <a:cubicBezTo>
                  <a:pt x="299722" y="4797756"/>
                  <a:pt x="299869" y="4797137"/>
                  <a:pt x="300046" y="4796666"/>
                </a:cubicBezTo>
                <a:cubicBezTo>
                  <a:pt x="300223" y="4796194"/>
                  <a:pt x="300473" y="4795856"/>
                  <a:pt x="300797" y="4795649"/>
                </a:cubicBezTo>
                <a:cubicBezTo>
                  <a:pt x="301121" y="4795443"/>
                  <a:pt x="301489" y="4795340"/>
                  <a:pt x="301902" y="4795340"/>
                </a:cubicBezTo>
                <a:cubicBezTo>
                  <a:pt x="302550" y="4795340"/>
                  <a:pt x="303507" y="4795738"/>
                  <a:pt x="304774" y="4796533"/>
                </a:cubicBezTo>
                <a:cubicBezTo>
                  <a:pt x="306040" y="4797328"/>
                  <a:pt x="307602" y="4798198"/>
                  <a:pt x="309457" y="4799140"/>
                </a:cubicBezTo>
                <a:cubicBezTo>
                  <a:pt x="311313" y="4800083"/>
                  <a:pt x="313507" y="4800951"/>
                  <a:pt x="316041" y="4801747"/>
                </a:cubicBezTo>
                <a:cubicBezTo>
                  <a:pt x="318574" y="4802542"/>
                  <a:pt x="321490" y="4802940"/>
                  <a:pt x="324789" y="4802940"/>
                </a:cubicBezTo>
                <a:cubicBezTo>
                  <a:pt x="327263" y="4802940"/>
                  <a:pt x="329502" y="4802675"/>
                  <a:pt x="331505" y="4802144"/>
                </a:cubicBezTo>
                <a:cubicBezTo>
                  <a:pt x="333507" y="4801614"/>
                  <a:pt x="335246" y="4800834"/>
                  <a:pt x="336718" y="4799803"/>
                </a:cubicBezTo>
                <a:cubicBezTo>
                  <a:pt x="338191" y="4798772"/>
                  <a:pt x="339325" y="4797461"/>
                  <a:pt x="340120" y="4795870"/>
                </a:cubicBezTo>
                <a:cubicBezTo>
                  <a:pt x="340916" y="4794280"/>
                  <a:pt x="341313" y="4792395"/>
                  <a:pt x="341313" y="4790215"/>
                </a:cubicBezTo>
                <a:cubicBezTo>
                  <a:pt x="341313" y="4787976"/>
                  <a:pt x="340739" y="4786091"/>
                  <a:pt x="339590" y="4784559"/>
                </a:cubicBezTo>
                <a:cubicBezTo>
                  <a:pt x="338442" y="4783028"/>
                  <a:pt x="336924" y="4781673"/>
                  <a:pt x="335039" y="4780495"/>
                </a:cubicBezTo>
                <a:cubicBezTo>
                  <a:pt x="333154" y="4779316"/>
                  <a:pt x="331033" y="4778271"/>
                  <a:pt x="328677" y="4777358"/>
                </a:cubicBezTo>
                <a:cubicBezTo>
                  <a:pt x="326320" y="4776445"/>
                  <a:pt x="323890" y="4775487"/>
                  <a:pt x="321387" y="4774486"/>
                </a:cubicBezTo>
                <a:cubicBezTo>
                  <a:pt x="318883" y="4773484"/>
                  <a:pt x="316438" y="4772350"/>
                  <a:pt x="314052" y="4771084"/>
                </a:cubicBezTo>
                <a:cubicBezTo>
                  <a:pt x="311666" y="4769817"/>
                  <a:pt x="309531" y="4768271"/>
                  <a:pt x="307645" y="4766444"/>
                </a:cubicBezTo>
                <a:cubicBezTo>
                  <a:pt x="305760" y="4764618"/>
                  <a:pt x="304243" y="4762438"/>
                  <a:pt x="303095" y="4759905"/>
                </a:cubicBezTo>
                <a:cubicBezTo>
                  <a:pt x="301946" y="4757372"/>
                  <a:pt x="301372" y="4754338"/>
                  <a:pt x="301372" y="4750803"/>
                </a:cubicBezTo>
                <a:cubicBezTo>
                  <a:pt x="301372" y="4747681"/>
                  <a:pt x="301976" y="4744692"/>
                  <a:pt x="303183" y="4741834"/>
                </a:cubicBezTo>
                <a:cubicBezTo>
                  <a:pt x="304391" y="4738977"/>
                  <a:pt x="306202" y="4736473"/>
                  <a:pt x="308618" y="4734323"/>
                </a:cubicBezTo>
                <a:cubicBezTo>
                  <a:pt x="311033" y="4732173"/>
                  <a:pt x="314052" y="4730450"/>
                  <a:pt x="317675" y="4729154"/>
                </a:cubicBezTo>
                <a:cubicBezTo>
                  <a:pt x="321298" y="4727858"/>
                  <a:pt x="325525" y="4727209"/>
                  <a:pt x="330356" y="4727209"/>
                </a:cubicBezTo>
                <a:close/>
                <a:moveTo>
                  <a:pt x="214838" y="4727209"/>
                </a:moveTo>
                <a:cubicBezTo>
                  <a:pt x="221082" y="4727209"/>
                  <a:pt x="226399" y="4728211"/>
                  <a:pt x="230788" y="4730214"/>
                </a:cubicBezTo>
                <a:cubicBezTo>
                  <a:pt x="235177" y="4732217"/>
                  <a:pt x="238785" y="4734912"/>
                  <a:pt x="241613" y="4738299"/>
                </a:cubicBezTo>
                <a:cubicBezTo>
                  <a:pt x="244440" y="4741687"/>
                  <a:pt x="246517" y="4745664"/>
                  <a:pt x="247842" y="4750229"/>
                </a:cubicBezTo>
                <a:cubicBezTo>
                  <a:pt x="249168" y="4754795"/>
                  <a:pt x="249831" y="4759670"/>
                  <a:pt x="249831" y="4764854"/>
                </a:cubicBezTo>
                <a:lnTo>
                  <a:pt x="249831" y="4767505"/>
                </a:lnTo>
                <a:cubicBezTo>
                  <a:pt x="249831" y="4769802"/>
                  <a:pt x="249254" y="4771437"/>
                  <a:pt x="248100" y="4772409"/>
                </a:cubicBezTo>
                <a:cubicBezTo>
                  <a:pt x="246946" y="4773381"/>
                  <a:pt x="245629" y="4773867"/>
                  <a:pt x="244149" y="4773867"/>
                </a:cubicBezTo>
                <a:lnTo>
                  <a:pt x="191774" y="4773867"/>
                </a:lnTo>
                <a:cubicBezTo>
                  <a:pt x="191774" y="4778285"/>
                  <a:pt x="192218" y="4782262"/>
                  <a:pt x="193105" y="4785797"/>
                </a:cubicBezTo>
                <a:cubicBezTo>
                  <a:pt x="193993" y="4789331"/>
                  <a:pt x="195473" y="4792365"/>
                  <a:pt x="197545" y="4794898"/>
                </a:cubicBezTo>
                <a:cubicBezTo>
                  <a:pt x="199617" y="4797432"/>
                  <a:pt x="202311" y="4799376"/>
                  <a:pt x="205626" y="4800731"/>
                </a:cubicBezTo>
                <a:cubicBezTo>
                  <a:pt x="208941" y="4802086"/>
                  <a:pt x="212996" y="4802763"/>
                  <a:pt x="217791" y="4802763"/>
                </a:cubicBezTo>
                <a:cubicBezTo>
                  <a:pt x="221580" y="4802763"/>
                  <a:pt x="224954" y="4802454"/>
                  <a:pt x="227914" y="4801835"/>
                </a:cubicBezTo>
                <a:cubicBezTo>
                  <a:pt x="230874" y="4801217"/>
                  <a:pt x="233434" y="4800524"/>
                  <a:pt x="235595" y="4799758"/>
                </a:cubicBezTo>
                <a:cubicBezTo>
                  <a:pt x="237756" y="4798993"/>
                  <a:pt x="239532" y="4798300"/>
                  <a:pt x="240923" y="4797682"/>
                </a:cubicBezTo>
                <a:cubicBezTo>
                  <a:pt x="242314" y="4797063"/>
                  <a:pt x="243365" y="4796754"/>
                  <a:pt x="244076" y="4796754"/>
                </a:cubicBezTo>
                <a:cubicBezTo>
                  <a:pt x="244490" y="4796754"/>
                  <a:pt x="244860" y="4796857"/>
                  <a:pt x="245185" y="4797063"/>
                </a:cubicBezTo>
                <a:cubicBezTo>
                  <a:pt x="245511" y="4797270"/>
                  <a:pt x="245762" y="4797579"/>
                  <a:pt x="245940" y="4797991"/>
                </a:cubicBezTo>
                <a:cubicBezTo>
                  <a:pt x="246117" y="4798404"/>
                  <a:pt x="246251" y="4798978"/>
                  <a:pt x="246340" y="4799714"/>
                </a:cubicBezTo>
                <a:cubicBezTo>
                  <a:pt x="246428" y="4800451"/>
                  <a:pt x="246473" y="4801349"/>
                  <a:pt x="246473" y="4802409"/>
                </a:cubicBezTo>
                <a:cubicBezTo>
                  <a:pt x="246473" y="4803175"/>
                  <a:pt x="246443" y="4803838"/>
                  <a:pt x="246384" y="4804398"/>
                </a:cubicBezTo>
                <a:cubicBezTo>
                  <a:pt x="246325" y="4804958"/>
                  <a:pt x="246252" y="4805458"/>
                  <a:pt x="246163" y="4805900"/>
                </a:cubicBezTo>
                <a:cubicBezTo>
                  <a:pt x="246075" y="4806342"/>
                  <a:pt x="245928" y="4806739"/>
                  <a:pt x="245722" y="4807093"/>
                </a:cubicBezTo>
                <a:cubicBezTo>
                  <a:pt x="245515" y="4807446"/>
                  <a:pt x="245250" y="4807785"/>
                  <a:pt x="244926" y="4808109"/>
                </a:cubicBezTo>
                <a:cubicBezTo>
                  <a:pt x="244602" y="4808433"/>
                  <a:pt x="243645" y="4808963"/>
                  <a:pt x="242054" y="4809700"/>
                </a:cubicBezTo>
                <a:cubicBezTo>
                  <a:pt x="240464" y="4810436"/>
                  <a:pt x="238402" y="4811158"/>
                  <a:pt x="235869" y="4811865"/>
                </a:cubicBezTo>
                <a:cubicBezTo>
                  <a:pt x="233336" y="4812572"/>
                  <a:pt x="230405" y="4813205"/>
                  <a:pt x="227076" y="4813765"/>
                </a:cubicBezTo>
                <a:cubicBezTo>
                  <a:pt x="223748" y="4814324"/>
                  <a:pt x="220198" y="4814604"/>
                  <a:pt x="216428" y="4814604"/>
                </a:cubicBezTo>
                <a:cubicBezTo>
                  <a:pt x="209889" y="4814604"/>
                  <a:pt x="204160" y="4813691"/>
                  <a:pt x="199241" y="4811865"/>
                </a:cubicBezTo>
                <a:cubicBezTo>
                  <a:pt x="194322" y="4810039"/>
                  <a:pt x="190183" y="4807329"/>
                  <a:pt x="186825" y="4803735"/>
                </a:cubicBezTo>
                <a:cubicBezTo>
                  <a:pt x="183467" y="4800142"/>
                  <a:pt x="180934" y="4795635"/>
                  <a:pt x="179226" y="4790215"/>
                </a:cubicBezTo>
                <a:cubicBezTo>
                  <a:pt x="177517" y="4784795"/>
                  <a:pt x="176663" y="4778492"/>
                  <a:pt x="176663" y="4771304"/>
                </a:cubicBezTo>
                <a:cubicBezTo>
                  <a:pt x="176663" y="4764471"/>
                  <a:pt x="177547" y="4758329"/>
                  <a:pt x="179314" y="4752880"/>
                </a:cubicBezTo>
                <a:cubicBezTo>
                  <a:pt x="181081" y="4747431"/>
                  <a:pt x="183629" y="4742806"/>
                  <a:pt x="186958" y="4739006"/>
                </a:cubicBezTo>
                <a:cubicBezTo>
                  <a:pt x="190286" y="4735207"/>
                  <a:pt x="194307" y="4732291"/>
                  <a:pt x="199020" y="4730258"/>
                </a:cubicBezTo>
                <a:cubicBezTo>
                  <a:pt x="203733" y="4728226"/>
                  <a:pt x="209005" y="4727209"/>
                  <a:pt x="214838" y="4727209"/>
                </a:cubicBezTo>
                <a:close/>
                <a:moveTo>
                  <a:pt x="1722494" y="4720052"/>
                </a:moveTo>
                <a:cubicBezTo>
                  <a:pt x="1723849" y="4719404"/>
                  <a:pt x="1724776" y="4719433"/>
                  <a:pt x="1725277" y="4720140"/>
                </a:cubicBezTo>
                <a:cubicBezTo>
                  <a:pt x="1725778" y="4720847"/>
                  <a:pt x="1726028" y="4722585"/>
                  <a:pt x="1726028" y="4725354"/>
                </a:cubicBezTo>
                <a:cubicBezTo>
                  <a:pt x="1726028" y="4727062"/>
                  <a:pt x="1725984" y="4728417"/>
                  <a:pt x="1725896" y="4729419"/>
                </a:cubicBezTo>
                <a:cubicBezTo>
                  <a:pt x="1725807" y="4730420"/>
                  <a:pt x="1725660" y="4731230"/>
                  <a:pt x="1725454" y="4731849"/>
                </a:cubicBezTo>
                <a:cubicBezTo>
                  <a:pt x="1725248" y="4732467"/>
                  <a:pt x="1724953" y="4732939"/>
                  <a:pt x="1724570" y="4733263"/>
                </a:cubicBezTo>
                <a:cubicBezTo>
                  <a:pt x="1724187" y="4733587"/>
                  <a:pt x="1723642" y="4733925"/>
                  <a:pt x="1722936" y="4734279"/>
                </a:cubicBezTo>
                <a:lnTo>
                  <a:pt x="1666027" y="4762114"/>
                </a:lnTo>
                <a:lnTo>
                  <a:pt x="1722582" y="4789508"/>
                </a:lnTo>
                <a:cubicBezTo>
                  <a:pt x="1723348" y="4789920"/>
                  <a:pt x="1723952" y="4790289"/>
                  <a:pt x="1724394" y="4790613"/>
                </a:cubicBezTo>
                <a:cubicBezTo>
                  <a:pt x="1724835" y="4790937"/>
                  <a:pt x="1725174" y="4791408"/>
                  <a:pt x="1725410" y="4792026"/>
                </a:cubicBezTo>
                <a:cubicBezTo>
                  <a:pt x="1725645" y="4792645"/>
                  <a:pt x="1725807" y="4793470"/>
                  <a:pt x="1725896" y="4794501"/>
                </a:cubicBezTo>
                <a:cubicBezTo>
                  <a:pt x="1725984" y="4795532"/>
                  <a:pt x="1726028" y="4796901"/>
                  <a:pt x="1726028" y="4798610"/>
                </a:cubicBezTo>
                <a:cubicBezTo>
                  <a:pt x="1726028" y="4800083"/>
                  <a:pt x="1725969" y="4801276"/>
                  <a:pt x="1725852" y="4802189"/>
                </a:cubicBezTo>
                <a:cubicBezTo>
                  <a:pt x="1725734" y="4803102"/>
                  <a:pt x="1725528" y="4803750"/>
                  <a:pt x="1725233" y="4804133"/>
                </a:cubicBezTo>
                <a:cubicBezTo>
                  <a:pt x="1724938" y="4804516"/>
                  <a:pt x="1724570" y="4804678"/>
                  <a:pt x="1724128" y="4804619"/>
                </a:cubicBezTo>
                <a:cubicBezTo>
                  <a:pt x="1723687" y="4804560"/>
                  <a:pt x="1723142" y="4804354"/>
                  <a:pt x="1722494" y="4804000"/>
                </a:cubicBezTo>
                <a:lnTo>
                  <a:pt x="1652861" y="4768830"/>
                </a:lnTo>
                <a:cubicBezTo>
                  <a:pt x="1652272" y="4768536"/>
                  <a:pt x="1651800" y="4767829"/>
                  <a:pt x="1651447" y="4766709"/>
                </a:cubicBezTo>
                <a:cubicBezTo>
                  <a:pt x="1651093" y="4765590"/>
                  <a:pt x="1650917" y="4763970"/>
                  <a:pt x="1650917" y="4761849"/>
                </a:cubicBezTo>
                <a:cubicBezTo>
                  <a:pt x="1650917" y="4760907"/>
                  <a:pt x="1650961" y="4760023"/>
                  <a:pt x="1651049" y="4759198"/>
                </a:cubicBezTo>
                <a:cubicBezTo>
                  <a:pt x="1651137" y="4758374"/>
                  <a:pt x="1651285" y="4757696"/>
                  <a:pt x="1651491" y="4757166"/>
                </a:cubicBezTo>
                <a:cubicBezTo>
                  <a:pt x="1651697" y="4756636"/>
                  <a:pt x="1651933" y="4756179"/>
                  <a:pt x="1652198" y="4755796"/>
                </a:cubicBezTo>
                <a:cubicBezTo>
                  <a:pt x="1652463" y="4755413"/>
                  <a:pt x="1652772" y="4755163"/>
                  <a:pt x="1653126" y="4755045"/>
                </a:cubicBezTo>
                <a:close/>
                <a:moveTo>
                  <a:pt x="2052897" y="4709359"/>
                </a:moveTo>
                <a:cubicBezTo>
                  <a:pt x="2047889" y="4709359"/>
                  <a:pt x="2043824" y="4710538"/>
                  <a:pt x="2040702" y="4712894"/>
                </a:cubicBezTo>
                <a:cubicBezTo>
                  <a:pt x="2037580" y="4715251"/>
                  <a:pt x="2035120" y="4718491"/>
                  <a:pt x="2033323" y="4722614"/>
                </a:cubicBezTo>
                <a:cubicBezTo>
                  <a:pt x="2031527" y="4726738"/>
                  <a:pt x="2030304" y="4731569"/>
                  <a:pt x="2029656" y="4737107"/>
                </a:cubicBezTo>
                <a:cubicBezTo>
                  <a:pt x="2029008" y="4742644"/>
                  <a:pt x="2028684" y="4748594"/>
                  <a:pt x="2028684" y="4754957"/>
                </a:cubicBezTo>
                <a:cubicBezTo>
                  <a:pt x="2028684" y="4763499"/>
                  <a:pt x="2029126" y="4770760"/>
                  <a:pt x="2030010" y="4776739"/>
                </a:cubicBezTo>
                <a:cubicBezTo>
                  <a:pt x="2030893" y="4782719"/>
                  <a:pt x="2032293" y="4787594"/>
                  <a:pt x="2034207" y="4791364"/>
                </a:cubicBezTo>
                <a:cubicBezTo>
                  <a:pt x="2036122" y="4795134"/>
                  <a:pt x="2038567" y="4797873"/>
                  <a:pt x="2041541" y="4799582"/>
                </a:cubicBezTo>
                <a:cubicBezTo>
                  <a:pt x="2044517" y="4801290"/>
                  <a:pt x="2048125" y="4802144"/>
                  <a:pt x="2052366" y="4802144"/>
                </a:cubicBezTo>
                <a:cubicBezTo>
                  <a:pt x="2055665" y="4802144"/>
                  <a:pt x="2058567" y="4801614"/>
                  <a:pt x="2061071" y="4800554"/>
                </a:cubicBezTo>
                <a:cubicBezTo>
                  <a:pt x="2063574" y="4799493"/>
                  <a:pt x="2065724" y="4797977"/>
                  <a:pt x="2067522" y="4796003"/>
                </a:cubicBezTo>
                <a:cubicBezTo>
                  <a:pt x="2069318" y="4794029"/>
                  <a:pt x="2070806" y="4791658"/>
                  <a:pt x="2071984" y="4788889"/>
                </a:cubicBezTo>
                <a:cubicBezTo>
                  <a:pt x="2073162" y="4786121"/>
                  <a:pt x="2074105" y="4783057"/>
                  <a:pt x="2074812" y="4779699"/>
                </a:cubicBezTo>
                <a:cubicBezTo>
                  <a:pt x="2075519" y="4776341"/>
                  <a:pt x="2076005" y="4772704"/>
                  <a:pt x="2076270" y="4768786"/>
                </a:cubicBezTo>
                <a:cubicBezTo>
                  <a:pt x="2076535" y="4764868"/>
                  <a:pt x="2076667" y="4760789"/>
                  <a:pt x="2076667" y="4756547"/>
                </a:cubicBezTo>
                <a:cubicBezTo>
                  <a:pt x="2076667" y="4750833"/>
                  <a:pt x="2076461" y="4745708"/>
                  <a:pt x="2076049" y="4741171"/>
                </a:cubicBezTo>
                <a:cubicBezTo>
                  <a:pt x="2075636" y="4736635"/>
                  <a:pt x="2075033" y="4732629"/>
                  <a:pt x="2074237" y="4729154"/>
                </a:cubicBezTo>
                <a:cubicBezTo>
                  <a:pt x="2073442" y="4725678"/>
                  <a:pt x="2072411" y="4722688"/>
                  <a:pt x="2071144" y="4720184"/>
                </a:cubicBezTo>
                <a:cubicBezTo>
                  <a:pt x="2069878" y="4717681"/>
                  <a:pt x="2068361" y="4715619"/>
                  <a:pt x="2066594" y="4713999"/>
                </a:cubicBezTo>
                <a:cubicBezTo>
                  <a:pt x="2064826" y="4712379"/>
                  <a:pt x="2062809" y="4711201"/>
                  <a:pt x="2060540" y="4710464"/>
                </a:cubicBezTo>
                <a:cubicBezTo>
                  <a:pt x="2058272" y="4709728"/>
                  <a:pt x="2055725" y="4709359"/>
                  <a:pt x="2052897" y="4709359"/>
                </a:cubicBezTo>
                <a:close/>
                <a:moveTo>
                  <a:pt x="1335657" y="4707150"/>
                </a:moveTo>
                <a:cubicBezTo>
                  <a:pt x="1337130" y="4707150"/>
                  <a:pt x="1338337" y="4707209"/>
                  <a:pt x="1339280" y="4707327"/>
                </a:cubicBezTo>
                <a:cubicBezTo>
                  <a:pt x="1340222" y="4707445"/>
                  <a:pt x="1340959" y="4707636"/>
                  <a:pt x="1341489" y="4707901"/>
                </a:cubicBezTo>
                <a:cubicBezTo>
                  <a:pt x="1342019" y="4708166"/>
                  <a:pt x="1342402" y="4708476"/>
                  <a:pt x="1342638" y="4708829"/>
                </a:cubicBezTo>
                <a:cubicBezTo>
                  <a:pt x="1342873" y="4709183"/>
                  <a:pt x="1342991" y="4709566"/>
                  <a:pt x="1342991" y="4709978"/>
                </a:cubicBezTo>
                <a:lnTo>
                  <a:pt x="1342991" y="4728888"/>
                </a:lnTo>
                <a:lnTo>
                  <a:pt x="1363404" y="4728888"/>
                </a:lnTo>
                <a:cubicBezTo>
                  <a:pt x="1363875" y="4728888"/>
                  <a:pt x="1364288" y="4728992"/>
                  <a:pt x="1364641" y="4729198"/>
                </a:cubicBezTo>
                <a:cubicBezTo>
                  <a:pt x="1364994" y="4729404"/>
                  <a:pt x="1365304" y="4729758"/>
                  <a:pt x="1365569" y="4730258"/>
                </a:cubicBezTo>
                <a:cubicBezTo>
                  <a:pt x="1365834" y="4730759"/>
                  <a:pt x="1366025" y="4731392"/>
                  <a:pt x="1366143" y="4732158"/>
                </a:cubicBezTo>
                <a:cubicBezTo>
                  <a:pt x="1366261" y="4732924"/>
                  <a:pt x="1366320" y="4733867"/>
                  <a:pt x="1366320" y="4734986"/>
                </a:cubicBezTo>
                <a:cubicBezTo>
                  <a:pt x="1366320" y="4737107"/>
                  <a:pt x="1366055" y="4738638"/>
                  <a:pt x="1365525" y="4739581"/>
                </a:cubicBezTo>
                <a:cubicBezTo>
                  <a:pt x="1364994" y="4740523"/>
                  <a:pt x="1364288" y="4740995"/>
                  <a:pt x="1363404" y="4740995"/>
                </a:cubicBezTo>
                <a:lnTo>
                  <a:pt x="1342991" y="4740995"/>
                </a:lnTo>
                <a:lnTo>
                  <a:pt x="1342991" y="4785355"/>
                </a:lnTo>
                <a:cubicBezTo>
                  <a:pt x="1342991" y="4790833"/>
                  <a:pt x="1343801" y="4794972"/>
                  <a:pt x="1345421" y="4797770"/>
                </a:cubicBezTo>
                <a:cubicBezTo>
                  <a:pt x="1347041" y="4800569"/>
                  <a:pt x="1349943" y="4801968"/>
                  <a:pt x="1354125" y="4801968"/>
                </a:cubicBezTo>
                <a:cubicBezTo>
                  <a:pt x="1355480" y="4801968"/>
                  <a:pt x="1356688" y="4801835"/>
                  <a:pt x="1357749" y="4801570"/>
                </a:cubicBezTo>
                <a:cubicBezTo>
                  <a:pt x="1358809" y="4801305"/>
                  <a:pt x="1359751" y="4801025"/>
                  <a:pt x="1360576" y="4800731"/>
                </a:cubicBezTo>
                <a:cubicBezTo>
                  <a:pt x="1361401" y="4800436"/>
                  <a:pt x="1362108" y="4800156"/>
                  <a:pt x="1362697" y="4799891"/>
                </a:cubicBezTo>
                <a:cubicBezTo>
                  <a:pt x="1363286" y="4799626"/>
                  <a:pt x="1363816" y="4799493"/>
                  <a:pt x="1364288" y="4799493"/>
                </a:cubicBezTo>
                <a:cubicBezTo>
                  <a:pt x="1364582" y="4799493"/>
                  <a:pt x="1364862" y="4799567"/>
                  <a:pt x="1365127" y="4799714"/>
                </a:cubicBezTo>
                <a:cubicBezTo>
                  <a:pt x="1365392" y="4799862"/>
                  <a:pt x="1365598" y="4800142"/>
                  <a:pt x="1365746" y="4800554"/>
                </a:cubicBezTo>
                <a:cubicBezTo>
                  <a:pt x="1365893" y="4800966"/>
                  <a:pt x="1366025" y="4801526"/>
                  <a:pt x="1366143" y="4802233"/>
                </a:cubicBezTo>
                <a:cubicBezTo>
                  <a:pt x="1366261" y="4802940"/>
                  <a:pt x="1366320" y="4803823"/>
                  <a:pt x="1366320" y="4804884"/>
                </a:cubicBezTo>
                <a:cubicBezTo>
                  <a:pt x="1366320" y="4806592"/>
                  <a:pt x="1366202" y="4807947"/>
                  <a:pt x="1365967" y="4808949"/>
                </a:cubicBezTo>
                <a:cubicBezTo>
                  <a:pt x="1365731" y="4809950"/>
                  <a:pt x="1365378" y="4810687"/>
                  <a:pt x="1364906" y="4811158"/>
                </a:cubicBezTo>
                <a:cubicBezTo>
                  <a:pt x="1364435" y="4811629"/>
                  <a:pt x="1363728" y="4812071"/>
                  <a:pt x="1362785" y="4812483"/>
                </a:cubicBezTo>
                <a:cubicBezTo>
                  <a:pt x="1361843" y="4812896"/>
                  <a:pt x="1360768" y="4813234"/>
                  <a:pt x="1359560" y="4813500"/>
                </a:cubicBezTo>
                <a:cubicBezTo>
                  <a:pt x="1358352" y="4813765"/>
                  <a:pt x="1357071" y="4813986"/>
                  <a:pt x="1355716" y="4814162"/>
                </a:cubicBezTo>
                <a:cubicBezTo>
                  <a:pt x="1354361" y="4814339"/>
                  <a:pt x="1353006" y="4814427"/>
                  <a:pt x="1351651" y="4814427"/>
                </a:cubicBezTo>
                <a:cubicBezTo>
                  <a:pt x="1347527" y="4814427"/>
                  <a:pt x="1343993" y="4813883"/>
                  <a:pt x="1341047" y="4812793"/>
                </a:cubicBezTo>
                <a:cubicBezTo>
                  <a:pt x="1338102" y="4811703"/>
                  <a:pt x="1335686" y="4810053"/>
                  <a:pt x="1333801" y="4807844"/>
                </a:cubicBezTo>
                <a:cubicBezTo>
                  <a:pt x="1331916" y="4805635"/>
                  <a:pt x="1330546" y="4802837"/>
                  <a:pt x="1329692" y="4799449"/>
                </a:cubicBezTo>
                <a:cubicBezTo>
                  <a:pt x="1328838" y="4796062"/>
                  <a:pt x="1328411" y="4792071"/>
                  <a:pt x="1328411" y="4787476"/>
                </a:cubicBezTo>
                <a:lnTo>
                  <a:pt x="1328411" y="4740995"/>
                </a:lnTo>
                <a:lnTo>
                  <a:pt x="1317276" y="4740995"/>
                </a:lnTo>
                <a:cubicBezTo>
                  <a:pt x="1316394" y="4740995"/>
                  <a:pt x="1315687" y="4740523"/>
                  <a:pt x="1315157" y="4739581"/>
                </a:cubicBezTo>
                <a:cubicBezTo>
                  <a:pt x="1314626" y="4738638"/>
                  <a:pt x="1314361" y="4737107"/>
                  <a:pt x="1314361" y="4734986"/>
                </a:cubicBezTo>
                <a:cubicBezTo>
                  <a:pt x="1314361" y="4733867"/>
                  <a:pt x="1314435" y="4732924"/>
                  <a:pt x="1314582" y="4732158"/>
                </a:cubicBezTo>
                <a:cubicBezTo>
                  <a:pt x="1314729" y="4731392"/>
                  <a:pt x="1314921" y="4730759"/>
                  <a:pt x="1315157" y="4730258"/>
                </a:cubicBezTo>
                <a:cubicBezTo>
                  <a:pt x="1315392" y="4729758"/>
                  <a:pt x="1315702" y="4729404"/>
                  <a:pt x="1316084" y="4729198"/>
                </a:cubicBezTo>
                <a:cubicBezTo>
                  <a:pt x="1316467" y="4728992"/>
                  <a:pt x="1316894" y="4728888"/>
                  <a:pt x="1317365" y="4728888"/>
                </a:cubicBezTo>
                <a:lnTo>
                  <a:pt x="1328411" y="4728888"/>
                </a:lnTo>
                <a:lnTo>
                  <a:pt x="1328411" y="4709978"/>
                </a:lnTo>
                <a:cubicBezTo>
                  <a:pt x="1328411" y="4709566"/>
                  <a:pt x="1328514" y="4709183"/>
                  <a:pt x="1328720" y="4708829"/>
                </a:cubicBezTo>
                <a:cubicBezTo>
                  <a:pt x="1328926" y="4708476"/>
                  <a:pt x="1329309" y="4708166"/>
                  <a:pt x="1329869" y="4707901"/>
                </a:cubicBezTo>
                <a:cubicBezTo>
                  <a:pt x="1330428" y="4707636"/>
                  <a:pt x="1331180" y="4707445"/>
                  <a:pt x="1332122" y="4707327"/>
                </a:cubicBezTo>
                <a:cubicBezTo>
                  <a:pt x="1333065" y="4707209"/>
                  <a:pt x="1334243" y="4707150"/>
                  <a:pt x="1335657" y="4707150"/>
                </a:cubicBezTo>
                <a:close/>
                <a:moveTo>
                  <a:pt x="716533" y="4707150"/>
                </a:moveTo>
                <a:cubicBezTo>
                  <a:pt x="718005" y="4707150"/>
                  <a:pt x="719213" y="4707209"/>
                  <a:pt x="720155" y="4707327"/>
                </a:cubicBezTo>
                <a:cubicBezTo>
                  <a:pt x="721098" y="4707445"/>
                  <a:pt x="721835" y="4707636"/>
                  <a:pt x="722365" y="4707901"/>
                </a:cubicBezTo>
                <a:cubicBezTo>
                  <a:pt x="722895" y="4708166"/>
                  <a:pt x="723278" y="4708476"/>
                  <a:pt x="723513" y="4708829"/>
                </a:cubicBezTo>
                <a:cubicBezTo>
                  <a:pt x="723749" y="4709183"/>
                  <a:pt x="723867" y="4709566"/>
                  <a:pt x="723867" y="4709978"/>
                </a:cubicBezTo>
                <a:lnTo>
                  <a:pt x="723867" y="4728888"/>
                </a:lnTo>
                <a:lnTo>
                  <a:pt x="744280" y="4728888"/>
                </a:lnTo>
                <a:cubicBezTo>
                  <a:pt x="744751" y="4728888"/>
                  <a:pt x="745163" y="4728992"/>
                  <a:pt x="745517" y="4729198"/>
                </a:cubicBezTo>
                <a:cubicBezTo>
                  <a:pt x="745870" y="4729404"/>
                  <a:pt x="746180" y="4729758"/>
                  <a:pt x="746445" y="4730258"/>
                </a:cubicBezTo>
                <a:cubicBezTo>
                  <a:pt x="746710" y="4730759"/>
                  <a:pt x="746901" y="4731392"/>
                  <a:pt x="747019" y="4732158"/>
                </a:cubicBezTo>
                <a:cubicBezTo>
                  <a:pt x="747137" y="4732924"/>
                  <a:pt x="747196" y="4733867"/>
                  <a:pt x="747196" y="4734986"/>
                </a:cubicBezTo>
                <a:cubicBezTo>
                  <a:pt x="747196" y="4737107"/>
                  <a:pt x="746931" y="4738638"/>
                  <a:pt x="746400" y="4739581"/>
                </a:cubicBezTo>
                <a:cubicBezTo>
                  <a:pt x="745870" y="4740523"/>
                  <a:pt x="745163" y="4740995"/>
                  <a:pt x="744280" y="4740995"/>
                </a:cubicBezTo>
                <a:lnTo>
                  <a:pt x="723867" y="4740995"/>
                </a:lnTo>
                <a:lnTo>
                  <a:pt x="723867" y="4785355"/>
                </a:lnTo>
                <a:cubicBezTo>
                  <a:pt x="723867" y="4790833"/>
                  <a:pt x="724677" y="4794972"/>
                  <a:pt x="726297" y="4797770"/>
                </a:cubicBezTo>
                <a:cubicBezTo>
                  <a:pt x="727917" y="4800569"/>
                  <a:pt x="730818" y="4801968"/>
                  <a:pt x="735001" y="4801968"/>
                </a:cubicBezTo>
                <a:cubicBezTo>
                  <a:pt x="736356" y="4801968"/>
                  <a:pt x="737564" y="4801835"/>
                  <a:pt x="738624" y="4801570"/>
                </a:cubicBezTo>
                <a:cubicBezTo>
                  <a:pt x="739684" y="4801305"/>
                  <a:pt x="740627" y="4801025"/>
                  <a:pt x="741452" y="4800731"/>
                </a:cubicBezTo>
                <a:cubicBezTo>
                  <a:pt x="742277" y="4800436"/>
                  <a:pt x="742984" y="4800156"/>
                  <a:pt x="743573" y="4799891"/>
                </a:cubicBezTo>
                <a:cubicBezTo>
                  <a:pt x="744162" y="4799626"/>
                  <a:pt x="744692" y="4799493"/>
                  <a:pt x="745163" y="4799493"/>
                </a:cubicBezTo>
                <a:cubicBezTo>
                  <a:pt x="745458" y="4799493"/>
                  <a:pt x="745738" y="4799567"/>
                  <a:pt x="746003" y="4799714"/>
                </a:cubicBezTo>
                <a:cubicBezTo>
                  <a:pt x="746268" y="4799862"/>
                  <a:pt x="746474" y="4800142"/>
                  <a:pt x="746621" y="4800554"/>
                </a:cubicBezTo>
                <a:cubicBezTo>
                  <a:pt x="746769" y="4800966"/>
                  <a:pt x="746901" y="4801526"/>
                  <a:pt x="747019" y="4802233"/>
                </a:cubicBezTo>
                <a:cubicBezTo>
                  <a:pt x="747137" y="4802940"/>
                  <a:pt x="747196" y="4803823"/>
                  <a:pt x="747196" y="4804884"/>
                </a:cubicBezTo>
                <a:cubicBezTo>
                  <a:pt x="747196" y="4806592"/>
                  <a:pt x="747078" y="4807947"/>
                  <a:pt x="746842" y="4808949"/>
                </a:cubicBezTo>
                <a:cubicBezTo>
                  <a:pt x="746607" y="4809950"/>
                  <a:pt x="746253" y="4810687"/>
                  <a:pt x="745782" y="4811158"/>
                </a:cubicBezTo>
                <a:cubicBezTo>
                  <a:pt x="745311" y="4811629"/>
                  <a:pt x="744604" y="4812071"/>
                  <a:pt x="743661" y="4812483"/>
                </a:cubicBezTo>
                <a:cubicBezTo>
                  <a:pt x="742718" y="4812896"/>
                  <a:pt x="741644" y="4813234"/>
                  <a:pt x="740436" y="4813500"/>
                </a:cubicBezTo>
                <a:cubicBezTo>
                  <a:pt x="739228" y="4813765"/>
                  <a:pt x="737947" y="4813986"/>
                  <a:pt x="736592" y="4814162"/>
                </a:cubicBezTo>
                <a:cubicBezTo>
                  <a:pt x="735237" y="4814339"/>
                  <a:pt x="733882" y="4814427"/>
                  <a:pt x="732527" y="4814427"/>
                </a:cubicBezTo>
                <a:cubicBezTo>
                  <a:pt x="728403" y="4814427"/>
                  <a:pt x="724868" y="4813883"/>
                  <a:pt x="721923" y="4812793"/>
                </a:cubicBezTo>
                <a:cubicBezTo>
                  <a:pt x="718977" y="4811703"/>
                  <a:pt x="716562" y="4810053"/>
                  <a:pt x="714677" y="4807844"/>
                </a:cubicBezTo>
                <a:cubicBezTo>
                  <a:pt x="712792" y="4805635"/>
                  <a:pt x="711422" y="4802837"/>
                  <a:pt x="710568" y="4799449"/>
                </a:cubicBezTo>
                <a:cubicBezTo>
                  <a:pt x="709713" y="4796062"/>
                  <a:pt x="709286" y="4792071"/>
                  <a:pt x="709286" y="4787476"/>
                </a:cubicBezTo>
                <a:lnTo>
                  <a:pt x="709286" y="4740995"/>
                </a:lnTo>
                <a:lnTo>
                  <a:pt x="698152" y="4740995"/>
                </a:lnTo>
                <a:cubicBezTo>
                  <a:pt x="697269" y="4740995"/>
                  <a:pt x="696561" y="4740523"/>
                  <a:pt x="696031" y="4739581"/>
                </a:cubicBezTo>
                <a:cubicBezTo>
                  <a:pt x="695501" y="4738638"/>
                  <a:pt x="695236" y="4737107"/>
                  <a:pt x="695236" y="4734986"/>
                </a:cubicBezTo>
                <a:cubicBezTo>
                  <a:pt x="695236" y="4733867"/>
                  <a:pt x="695310" y="4732924"/>
                  <a:pt x="695457" y="4732158"/>
                </a:cubicBezTo>
                <a:cubicBezTo>
                  <a:pt x="695604" y="4731392"/>
                  <a:pt x="695796" y="4730759"/>
                  <a:pt x="696031" y="4730258"/>
                </a:cubicBezTo>
                <a:cubicBezTo>
                  <a:pt x="696267" y="4729758"/>
                  <a:pt x="696576" y="4729404"/>
                  <a:pt x="696959" y="4729198"/>
                </a:cubicBezTo>
                <a:cubicBezTo>
                  <a:pt x="697342" y="4728992"/>
                  <a:pt x="697769" y="4728888"/>
                  <a:pt x="698241" y="4728888"/>
                </a:cubicBezTo>
                <a:lnTo>
                  <a:pt x="709286" y="4728888"/>
                </a:lnTo>
                <a:lnTo>
                  <a:pt x="709286" y="4709978"/>
                </a:lnTo>
                <a:cubicBezTo>
                  <a:pt x="709286" y="4709566"/>
                  <a:pt x="709389" y="4709183"/>
                  <a:pt x="709596" y="4708829"/>
                </a:cubicBezTo>
                <a:cubicBezTo>
                  <a:pt x="709802" y="4708476"/>
                  <a:pt x="710185" y="4708166"/>
                  <a:pt x="710744" y="4707901"/>
                </a:cubicBezTo>
                <a:cubicBezTo>
                  <a:pt x="711304" y="4707636"/>
                  <a:pt x="712055" y="4707445"/>
                  <a:pt x="712998" y="4707327"/>
                </a:cubicBezTo>
                <a:cubicBezTo>
                  <a:pt x="713940" y="4707209"/>
                  <a:pt x="715119" y="4707150"/>
                  <a:pt x="716533" y="4707150"/>
                </a:cubicBezTo>
                <a:close/>
                <a:moveTo>
                  <a:pt x="1883954" y="4698579"/>
                </a:moveTo>
                <a:lnTo>
                  <a:pt x="1934588" y="4698579"/>
                </a:lnTo>
                <a:cubicBezTo>
                  <a:pt x="1935059" y="4698579"/>
                  <a:pt x="1935515" y="4698711"/>
                  <a:pt x="1935957" y="4698976"/>
                </a:cubicBezTo>
                <a:cubicBezTo>
                  <a:pt x="1936399" y="4699241"/>
                  <a:pt x="1936767" y="4699639"/>
                  <a:pt x="1937062" y="4700169"/>
                </a:cubicBezTo>
                <a:cubicBezTo>
                  <a:pt x="1937356" y="4700699"/>
                  <a:pt x="1937577" y="4701377"/>
                  <a:pt x="1937725" y="4702202"/>
                </a:cubicBezTo>
                <a:cubicBezTo>
                  <a:pt x="1937872" y="4703027"/>
                  <a:pt x="1937946" y="4703999"/>
                  <a:pt x="1937946" y="4705118"/>
                </a:cubicBezTo>
                <a:cubicBezTo>
                  <a:pt x="1937946" y="4707239"/>
                  <a:pt x="1937664" y="4708888"/>
                  <a:pt x="1937099" y="4710066"/>
                </a:cubicBezTo>
                <a:cubicBezTo>
                  <a:pt x="1936535" y="4711245"/>
                  <a:pt x="1935745" y="4711834"/>
                  <a:pt x="1934730" y="4711834"/>
                </a:cubicBezTo>
                <a:lnTo>
                  <a:pt x="1893851" y="4711834"/>
                </a:lnTo>
                <a:lnTo>
                  <a:pt x="1893851" y="4743911"/>
                </a:lnTo>
                <a:cubicBezTo>
                  <a:pt x="1895837" y="4743616"/>
                  <a:pt x="1897866" y="4743440"/>
                  <a:pt x="1899938" y="4743381"/>
                </a:cubicBezTo>
                <a:cubicBezTo>
                  <a:pt x="1902009" y="4743322"/>
                  <a:pt x="1904407" y="4743292"/>
                  <a:pt x="1907132" y="4743292"/>
                </a:cubicBezTo>
                <a:cubicBezTo>
                  <a:pt x="1913431" y="4743292"/>
                  <a:pt x="1918936" y="4744073"/>
                  <a:pt x="1923647" y="4745634"/>
                </a:cubicBezTo>
                <a:cubicBezTo>
                  <a:pt x="1928358" y="4747195"/>
                  <a:pt x="1932288" y="4749404"/>
                  <a:pt x="1935438" y="4752261"/>
                </a:cubicBezTo>
                <a:cubicBezTo>
                  <a:pt x="1938588" y="4755119"/>
                  <a:pt x="1940972" y="4758580"/>
                  <a:pt x="1942589" y="4762644"/>
                </a:cubicBezTo>
                <a:cubicBezTo>
                  <a:pt x="1944206" y="4766709"/>
                  <a:pt x="1945015" y="4771216"/>
                  <a:pt x="1945015" y="4776165"/>
                </a:cubicBezTo>
                <a:cubicBezTo>
                  <a:pt x="1945015" y="4782292"/>
                  <a:pt x="1943984" y="4787741"/>
                  <a:pt x="1941922" y="4792512"/>
                </a:cubicBezTo>
                <a:cubicBezTo>
                  <a:pt x="1939860" y="4797284"/>
                  <a:pt x="1936944" y="4801305"/>
                  <a:pt x="1933174" y="4804574"/>
                </a:cubicBezTo>
                <a:cubicBezTo>
                  <a:pt x="1929403" y="4807844"/>
                  <a:pt x="1924911" y="4810333"/>
                  <a:pt x="1919698" y="4812041"/>
                </a:cubicBezTo>
                <a:cubicBezTo>
                  <a:pt x="1914484" y="4813750"/>
                  <a:pt x="1908696" y="4814604"/>
                  <a:pt x="1902334" y="4814604"/>
                </a:cubicBezTo>
                <a:cubicBezTo>
                  <a:pt x="1898799" y="4814604"/>
                  <a:pt x="1895441" y="4814354"/>
                  <a:pt x="1892260" y="4813853"/>
                </a:cubicBezTo>
                <a:cubicBezTo>
                  <a:pt x="1889079" y="4813352"/>
                  <a:pt x="1886251" y="4812734"/>
                  <a:pt x="1883777" y="4811997"/>
                </a:cubicBezTo>
                <a:cubicBezTo>
                  <a:pt x="1881303" y="4811261"/>
                  <a:pt x="1879270" y="4810539"/>
                  <a:pt x="1877679" y="4809832"/>
                </a:cubicBezTo>
                <a:cubicBezTo>
                  <a:pt x="1876089" y="4809125"/>
                  <a:pt x="1875073" y="4808566"/>
                  <a:pt x="1874631" y="4808153"/>
                </a:cubicBezTo>
                <a:cubicBezTo>
                  <a:pt x="1874189" y="4807741"/>
                  <a:pt x="1873880" y="4807358"/>
                  <a:pt x="1873703" y="4807005"/>
                </a:cubicBezTo>
                <a:cubicBezTo>
                  <a:pt x="1873526" y="4806651"/>
                  <a:pt x="1873364" y="4806224"/>
                  <a:pt x="1873217" y="4805723"/>
                </a:cubicBezTo>
                <a:cubicBezTo>
                  <a:pt x="1873070" y="4805223"/>
                  <a:pt x="1872967" y="4804589"/>
                  <a:pt x="1872908" y="4803823"/>
                </a:cubicBezTo>
                <a:cubicBezTo>
                  <a:pt x="1872849" y="4803058"/>
                  <a:pt x="1872819" y="4802144"/>
                  <a:pt x="1872819" y="4801084"/>
                </a:cubicBezTo>
                <a:cubicBezTo>
                  <a:pt x="1872819" y="4800083"/>
                  <a:pt x="1872864" y="4799184"/>
                  <a:pt x="1872952" y="4798389"/>
                </a:cubicBezTo>
                <a:cubicBezTo>
                  <a:pt x="1873040" y="4797594"/>
                  <a:pt x="1873202" y="4796946"/>
                  <a:pt x="1873438" y="4796445"/>
                </a:cubicBezTo>
                <a:cubicBezTo>
                  <a:pt x="1873673" y="4795944"/>
                  <a:pt x="1873953" y="4795576"/>
                  <a:pt x="1874277" y="4795340"/>
                </a:cubicBezTo>
                <a:cubicBezTo>
                  <a:pt x="1874601" y="4795105"/>
                  <a:pt x="1874970" y="4794987"/>
                  <a:pt x="1875382" y="4794987"/>
                </a:cubicBezTo>
                <a:cubicBezTo>
                  <a:pt x="1875971" y="4794987"/>
                  <a:pt x="1876884" y="4795355"/>
                  <a:pt x="1878121" y="4796091"/>
                </a:cubicBezTo>
                <a:cubicBezTo>
                  <a:pt x="1879359" y="4796828"/>
                  <a:pt x="1881023" y="4797623"/>
                  <a:pt x="1883114" y="4798477"/>
                </a:cubicBezTo>
                <a:cubicBezTo>
                  <a:pt x="1885205" y="4799331"/>
                  <a:pt x="1887797" y="4800142"/>
                  <a:pt x="1890890" y="4800907"/>
                </a:cubicBezTo>
                <a:cubicBezTo>
                  <a:pt x="1893983" y="4801673"/>
                  <a:pt x="1897650" y="4802056"/>
                  <a:pt x="1901892" y="4802056"/>
                </a:cubicBezTo>
                <a:cubicBezTo>
                  <a:pt x="1905839" y="4802056"/>
                  <a:pt x="1909462" y="4801585"/>
                  <a:pt x="1912761" y="4800642"/>
                </a:cubicBezTo>
                <a:cubicBezTo>
                  <a:pt x="1916060" y="4799700"/>
                  <a:pt x="1918903" y="4798227"/>
                  <a:pt x="1921289" y="4796224"/>
                </a:cubicBezTo>
                <a:cubicBezTo>
                  <a:pt x="1923674" y="4794221"/>
                  <a:pt x="1925545" y="4791703"/>
                  <a:pt x="1926900" y="4788668"/>
                </a:cubicBezTo>
                <a:cubicBezTo>
                  <a:pt x="1928255" y="4785635"/>
                  <a:pt x="1928932" y="4781938"/>
                  <a:pt x="1928932" y="4777578"/>
                </a:cubicBezTo>
                <a:cubicBezTo>
                  <a:pt x="1928932" y="4773926"/>
                  <a:pt x="1928358" y="4770701"/>
                  <a:pt x="1927209" y="4767902"/>
                </a:cubicBezTo>
                <a:cubicBezTo>
                  <a:pt x="1926060" y="4765104"/>
                  <a:pt x="1924293" y="4762777"/>
                  <a:pt x="1921907" y="4760921"/>
                </a:cubicBezTo>
                <a:cubicBezTo>
                  <a:pt x="1919521" y="4759066"/>
                  <a:pt x="1916502" y="4757681"/>
                  <a:pt x="1912850" y="4756768"/>
                </a:cubicBezTo>
                <a:cubicBezTo>
                  <a:pt x="1909197" y="4755855"/>
                  <a:pt x="1904838" y="4755398"/>
                  <a:pt x="1899771" y="4755398"/>
                </a:cubicBezTo>
                <a:cubicBezTo>
                  <a:pt x="1896178" y="4755398"/>
                  <a:pt x="1893085" y="4755575"/>
                  <a:pt x="1890493" y="4755929"/>
                </a:cubicBezTo>
                <a:cubicBezTo>
                  <a:pt x="1887901" y="4756282"/>
                  <a:pt x="1885485" y="4756459"/>
                  <a:pt x="1883247" y="4756459"/>
                </a:cubicBezTo>
                <a:cubicBezTo>
                  <a:pt x="1881597" y="4756459"/>
                  <a:pt x="1880419" y="4756076"/>
                  <a:pt x="1879712" y="4755310"/>
                </a:cubicBezTo>
                <a:cubicBezTo>
                  <a:pt x="1879005" y="4754544"/>
                  <a:pt x="1878651" y="4753072"/>
                  <a:pt x="1878651" y="4750892"/>
                </a:cubicBezTo>
                <a:lnTo>
                  <a:pt x="1878651" y="4704322"/>
                </a:lnTo>
                <a:cubicBezTo>
                  <a:pt x="1878651" y="4702378"/>
                  <a:pt x="1879108" y="4700935"/>
                  <a:pt x="1880021" y="4699992"/>
                </a:cubicBezTo>
                <a:cubicBezTo>
                  <a:pt x="1880934" y="4699050"/>
                  <a:pt x="1882245" y="4698579"/>
                  <a:pt x="1883954" y="4698579"/>
                </a:cubicBezTo>
                <a:close/>
                <a:moveTo>
                  <a:pt x="1819632" y="4697783"/>
                </a:moveTo>
                <a:cubicBezTo>
                  <a:pt x="1821046" y="4697783"/>
                  <a:pt x="1822224" y="4697842"/>
                  <a:pt x="1823166" y="4697960"/>
                </a:cubicBezTo>
                <a:cubicBezTo>
                  <a:pt x="1824109" y="4698078"/>
                  <a:pt x="1824845" y="4698240"/>
                  <a:pt x="1825376" y="4698446"/>
                </a:cubicBezTo>
                <a:cubicBezTo>
                  <a:pt x="1825906" y="4698652"/>
                  <a:pt x="1826259" y="4698918"/>
                  <a:pt x="1826436" y="4699241"/>
                </a:cubicBezTo>
                <a:cubicBezTo>
                  <a:pt x="1826613" y="4699565"/>
                  <a:pt x="1826701" y="4699904"/>
                  <a:pt x="1826701" y="4700258"/>
                </a:cubicBezTo>
                <a:lnTo>
                  <a:pt x="1826701" y="4800731"/>
                </a:lnTo>
                <a:lnTo>
                  <a:pt x="1847379" y="4800731"/>
                </a:lnTo>
                <a:cubicBezTo>
                  <a:pt x="1847850" y="4800731"/>
                  <a:pt x="1848292" y="4800863"/>
                  <a:pt x="1848704" y="4801128"/>
                </a:cubicBezTo>
                <a:cubicBezTo>
                  <a:pt x="1849117" y="4801393"/>
                  <a:pt x="1849456" y="4801776"/>
                  <a:pt x="1849721" y="4802277"/>
                </a:cubicBezTo>
                <a:cubicBezTo>
                  <a:pt x="1849986" y="4802778"/>
                  <a:pt x="1850192" y="4803411"/>
                  <a:pt x="1850339" y="4804177"/>
                </a:cubicBezTo>
                <a:cubicBezTo>
                  <a:pt x="1850487" y="4804943"/>
                  <a:pt x="1850560" y="4805856"/>
                  <a:pt x="1850560" y="4806916"/>
                </a:cubicBezTo>
                <a:cubicBezTo>
                  <a:pt x="1850560" y="4808036"/>
                  <a:pt x="1850472" y="4808978"/>
                  <a:pt x="1850295" y="4809744"/>
                </a:cubicBezTo>
                <a:cubicBezTo>
                  <a:pt x="1850118" y="4810510"/>
                  <a:pt x="1849883" y="4811128"/>
                  <a:pt x="1849588" y="4811600"/>
                </a:cubicBezTo>
                <a:cubicBezTo>
                  <a:pt x="1849294" y="4812071"/>
                  <a:pt x="1848955" y="4812410"/>
                  <a:pt x="1848572" y="4812616"/>
                </a:cubicBezTo>
                <a:cubicBezTo>
                  <a:pt x="1848189" y="4812822"/>
                  <a:pt x="1847792" y="4812925"/>
                  <a:pt x="1847379" y="4812925"/>
                </a:cubicBezTo>
                <a:lnTo>
                  <a:pt x="1787643" y="4812925"/>
                </a:lnTo>
                <a:cubicBezTo>
                  <a:pt x="1787231" y="4812925"/>
                  <a:pt x="1786848" y="4812822"/>
                  <a:pt x="1786494" y="4812616"/>
                </a:cubicBezTo>
                <a:cubicBezTo>
                  <a:pt x="1786141" y="4812410"/>
                  <a:pt x="1785802" y="4812071"/>
                  <a:pt x="1785478" y="4811600"/>
                </a:cubicBezTo>
                <a:cubicBezTo>
                  <a:pt x="1785154" y="4811128"/>
                  <a:pt x="1784904" y="4810510"/>
                  <a:pt x="1784727" y="4809744"/>
                </a:cubicBezTo>
                <a:cubicBezTo>
                  <a:pt x="1784550" y="4808978"/>
                  <a:pt x="1784462" y="4808036"/>
                  <a:pt x="1784462" y="4806916"/>
                </a:cubicBezTo>
                <a:cubicBezTo>
                  <a:pt x="1784462" y="4805856"/>
                  <a:pt x="1784550" y="4804943"/>
                  <a:pt x="1784727" y="4804177"/>
                </a:cubicBezTo>
                <a:cubicBezTo>
                  <a:pt x="1784904" y="4803411"/>
                  <a:pt x="1785125" y="4802778"/>
                  <a:pt x="1785390" y="4802277"/>
                </a:cubicBezTo>
                <a:cubicBezTo>
                  <a:pt x="1785655" y="4801776"/>
                  <a:pt x="1785979" y="4801393"/>
                  <a:pt x="1786362" y="4801128"/>
                </a:cubicBezTo>
                <a:cubicBezTo>
                  <a:pt x="1786745" y="4800863"/>
                  <a:pt x="1787172" y="4800731"/>
                  <a:pt x="1787643" y="4800731"/>
                </a:cubicBezTo>
                <a:lnTo>
                  <a:pt x="1811502" y="4800731"/>
                </a:lnTo>
                <a:lnTo>
                  <a:pt x="1811502" y="4713778"/>
                </a:lnTo>
                <a:lnTo>
                  <a:pt x="1789410" y="4726944"/>
                </a:lnTo>
                <a:cubicBezTo>
                  <a:pt x="1788291" y="4727534"/>
                  <a:pt x="1787393" y="4727887"/>
                  <a:pt x="1786715" y="4728005"/>
                </a:cubicBezTo>
                <a:cubicBezTo>
                  <a:pt x="1786038" y="4728123"/>
                  <a:pt x="1785493" y="4727990"/>
                  <a:pt x="1785080" y="4727607"/>
                </a:cubicBezTo>
                <a:cubicBezTo>
                  <a:pt x="1784668" y="4727224"/>
                  <a:pt x="1784388" y="4726591"/>
                  <a:pt x="1784241" y="4725707"/>
                </a:cubicBezTo>
                <a:cubicBezTo>
                  <a:pt x="1784094" y="4724824"/>
                  <a:pt x="1784020" y="4723704"/>
                  <a:pt x="1784020" y="4722349"/>
                </a:cubicBezTo>
                <a:cubicBezTo>
                  <a:pt x="1784020" y="4721348"/>
                  <a:pt x="1784064" y="4720494"/>
                  <a:pt x="1784153" y="4719787"/>
                </a:cubicBezTo>
                <a:cubicBezTo>
                  <a:pt x="1784241" y="4719080"/>
                  <a:pt x="1784373" y="4718491"/>
                  <a:pt x="1784550" y="4718019"/>
                </a:cubicBezTo>
                <a:cubicBezTo>
                  <a:pt x="1784727" y="4717548"/>
                  <a:pt x="1784977" y="4717136"/>
                  <a:pt x="1785301" y="4716782"/>
                </a:cubicBezTo>
                <a:cubicBezTo>
                  <a:pt x="1785625" y="4716429"/>
                  <a:pt x="1786052" y="4716075"/>
                  <a:pt x="1786583" y="4715722"/>
                </a:cubicBezTo>
                <a:lnTo>
                  <a:pt x="1812916" y="4698844"/>
                </a:lnTo>
                <a:cubicBezTo>
                  <a:pt x="1813152" y="4698667"/>
                  <a:pt x="1813446" y="4698520"/>
                  <a:pt x="1813800" y="4698402"/>
                </a:cubicBezTo>
                <a:cubicBezTo>
                  <a:pt x="1814153" y="4698284"/>
                  <a:pt x="1814595" y="4698166"/>
                  <a:pt x="1815125" y="4698048"/>
                </a:cubicBezTo>
                <a:cubicBezTo>
                  <a:pt x="1815655" y="4697931"/>
                  <a:pt x="1816274" y="4697857"/>
                  <a:pt x="1816981" y="4697828"/>
                </a:cubicBezTo>
                <a:cubicBezTo>
                  <a:pt x="1817688" y="4697798"/>
                  <a:pt x="1818571" y="4697783"/>
                  <a:pt x="1819632" y="4697783"/>
                </a:cubicBezTo>
                <a:close/>
                <a:moveTo>
                  <a:pt x="2053781" y="4696900"/>
                </a:moveTo>
                <a:cubicBezTo>
                  <a:pt x="2061026" y="4696900"/>
                  <a:pt x="2067109" y="4698181"/>
                  <a:pt x="2072028" y="4700744"/>
                </a:cubicBezTo>
                <a:cubicBezTo>
                  <a:pt x="2076947" y="4703306"/>
                  <a:pt x="2080909" y="4707077"/>
                  <a:pt x="2083914" y="4712055"/>
                </a:cubicBezTo>
                <a:cubicBezTo>
                  <a:pt x="2086918" y="4717033"/>
                  <a:pt x="2089054" y="4723159"/>
                  <a:pt x="2090320" y="4730435"/>
                </a:cubicBezTo>
                <a:cubicBezTo>
                  <a:pt x="2091586" y="4737711"/>
                  <a:pt x="2092220" y="4746061"/>
                  <a:pt x="2092220" y="4755487"/>
                </a:cubicBezTo>
                <a:cubicBezTo>
                  <a:pt x="2092220" y="4764265"/>
                  <a:pt x="2091528" y="4772276"/>
                  <a:pt x="2090143" y="4779523"/>
                </a:cubicBezTo>
                <a:cubicBezTo>
                  <a:pt x="2088759" y="4786769"/>
                  <a:pt x="2086461" y="4792998"/>
                  <a:pt x="2083251" y="4798212"/>
                </a:cubicBezTo>
                <a:cubicBezTo>
                  <a:pt x="2080040" y="4803426"/>
                  <a:pt x="2075842" y="4807461"/>
                  <a:pt x="2070658" y="4810318"/>
                </a:cubicBezTo>
                <a:cubicBezTo>
                  <a:pt x="2065474" y="4813176"/>
                  <a:pt x="2059082" y="4814604"/>
                  <a:pt x="2051483" y="4814604"/>
                </a:cubicBezTo>
                <a:cubicBezTo>
                  <a:pt x="2044296" y="4814604"/>
                  <a:pt x="2038242" y="4813323"/>
                  <a:pt x="2033323" y="4810760"/>
                </a:cubicBezTo>
                <a:cubicBezTo>
                  <a:pt x="2028404" y="4808198"/>
                  <a:pt x="2024443" y="4804427"/>
                  <a:pt x="2021438" y="4799449"/>
                </a:cubicBezTo>
                <a:cubicBezTo>
                  <a:pt x="2018434" y="4794471"/>
                  <a:pt x="2016298" y="4788345"/>
                  <a:pt x="2015032" y="4781069"/>
                </a:cubicBezTo>
                <a:cubicBezTo>
                  <a:pt x="2013765" y="4773794"/>
                  <a:pt x="2013132" y="4765443"/>
                  <a:pt x="2013132" y="4756017"/>
                </a:cubicBezTo>
                <a:cubicBezTo>
                  <a:pt x="2013132" y="4747298"/>
                  <a:pt x="2013839" y="4739301"/>
                  <a:pt x="2015253" y="4732025"/>
                </a:cubicBezTo>
                <a:cubicBezTo>
                  <a:pt x="2016667" y="4724750"/>
                  <a:pt x="2018964" y="4718505"/>
                  <a:pt x="2022145" y="4713292"/>
                </a:cubicBezTo>
                <a:cubicBezTo>
                  <a:pt x="2025326" y="4708078"/>
                  <a:pt x="2029509" y="4704043"/>
                  <a:pt x="2034693" y="4701185"/>
                </a:cubicBezTo>
                <a:cubicBezTo>
                  <a:pt x="2039877" y="4698328"/>
                  <a:pt x="2046240" y="4696900"/>
                  <a:pt x="2053781" y="4696900"/>
                </a:cubicBezTo>
                <a:close/>
                <a:moveTo>
                  <a:pt x="522674" y="4695663"/>
                </a:moveTo>
                <a:cubicBezTo>
                  <a:pt x="526091" y="4695663"/>
                  <a:pt x="528433" y="4696267"/>
                  <a:pt x="529700" y="4697474"/>
                </a:cubicBezTo>
                <a:cubicBezTo>
                  <a:pt x="530966" y="4698682"/>
                  <a:pt x="531600" y="4700965"/>
                  <a:pt x="531600" y="4704322"/>
                </a:cubicBezTo>
                <a:cubicBezTo>
                  <a:pt x="531600" y="4707739"/>
                  <a:pt x="530951" y="4710066"/>
                  <a:pt x="529655" y="4711303"/>
                </a:cubicBezTo>
                <a:cubicBezTo>
                  <a:pt x="528359" y="4712541"/>
                  <a:pt x="525974" y="4713159"/>
                  <a:pt x="522498" y="4713159"/>
                </a:cubicBezTo>
                <a:cubicBezTo>
                  <a:pt x="519081" y="4713159"/>
                  <a:pt x="516739" y="4712555"/>
                  <a:pt x="515473" y="4711348"/>
                </a:cubicBezTo>
                <a:cubicBezTo>
                  <a:pt x="514206" y="4710140"/>
                  <a:pt x="513573" y="4707857"/>
                  <a:pt x="513573" y="4704499"/>
                </a:cubicBezTo>
                <a:cubicBezTo>
                  <a:pt x="513573" y="4701083"/>
                  <a:pt x="514221" y="4698755"/>
                  <a:pt x="515517" y="4697518"/>
                </a:cubicBezTo>
                <a:cubicBezTo>
                  <a:pt x="516813" y="4696281"/>
                  <a:pt x="519199" y="4695663"/>
                  <a:pt x="522674" y="4695663"/>
                </a:cubicBezTo>
                <a:close/>
                <a:moveTo>
                  <a:pt x="274936" y="4689830"/>
                </a:moveTo>
                <a:cubicBezTo>
                  <a:pt x="276409" y="4689830"/>
                  <a:pt x="277617" y="4689889"/>
                  <a:pt x="278559" y="4690007"/>
                </a:cubicBezTo>
                <a:cubicBezTo>
                  <a:pt x="279502" y="4690125"/>
                  <a:pt x="280238" y="4690302"/>
                  <a:pt x="280768" y="4690537"/>
                </a:cubicBezTo>
                <a:cubicBezTo>
                  <a:pt x="281298" y="4690773"/>
                  <a:pt x="281681" y="4691067"/>
                  <a:pt x="281917" y="4691421"/>
                </a:cubicBezTo>
                <a:cubicBezTo>
                  <a:pt x="282152" y="4691774"/>
                  <a:pt x="282270" y="4692187"/>
                  <a:pt x="282270" y="4692658"/>
                </a:cubicBezTo>
                <a:lnTo>
                  <a:pt x="282270" y="4810716"/>
                </a:lnTo>
                <a:cubicBezTo>
                  <a:pt x="282270" y="4811187"/>
                  <a:pt x="282152" y="4811585"/>
                  <a:pt x="281917" y="4811909"/>
                </a:cubicBezTo>
                <a:cubicBezTo>
                  <a:pt x="281681" y="4812233"/>
                  <a:pt x="281298" y="4812513"/>
                  <a:pt x="280768" y="4812748"/>
                </a:cubicBezTo>
                <a:cubicBezTo>
                  <a:pt x="280238" y="4812984"/>
                  <a:pt x="279502" y="4813161"/>
                  <a:pt x="278559" y="4813279"/>
                </a:cubicBezTo>
                <a:cubicBezTo>
                  <a:pt x="277617" y="4813397"/>
                  <a:pt x="276409" y="4813455"/>
                  <a:pt x="274936" y="4813455"/>
                </a:cubicBezTo>
                <a:cubicBezTo>
                  <a:pt x="273522" y="4813455"/>
                  <a:pt x="272344" y="4813397"/>
                  <a:pt x="271401" y="4813279"/>
                </a:cubicBezTo>
                <a:cubicBezTo>
                  <a:pt x="270459" y="4813161"/>
                  <a:pt x="269708" y="4812984"/>
                  <a:pt x="269148" y="4812748"/>
                </a:cubicBezTo>
                <a:cubicBezTo>
                  <a:pt x="268588" y="4812513"/>
                  <a:pt x="268205" y="4812233"/>
                  <a:pt x="267999" y="4811909"/>
                </a:cubicBezTo>
                <a:cubicBezTo>
                  <a:pt x="267793" y="4811585"/>
                  <a:pt x="267690" y="4811187"/>
                  <a:pt x="267690" y="4810716"/>
                </a:cubicBezTo>
                <a:lnTo>
                  <a:pt x="267690" y="4692658"/>
                </a:lnTo>
                <a:cubicBezTo>
                  <a:pt x="267690" y="4692187"/>
                  <a:pt x="267793" y="4691774"/>
                  <a:pt x="267999" y="4691421"/>
                </a:cubicBezTo>
                <a:cubicBezTo>
                  <a:pt x="268205" y="4691067"/>
                  <a:pt x="268588" y="4690773"/>
                  <a:pt x="269148" y="4690537"/>
                </a:cubicBezTo>
                <a:cubicBezTo>
                  <a:pt x="269708" y="4690302"/>
                  <a:pt x="270459" y="4690125"/>
                  <a:pt x="271401" y="4690007"/>
                </a:cubicBezTo>
                <a:cubicBezTo>
                  <a:pt x="272344" y="4689889"/>
                  <a:pt x="273522" y="4689830"/>
                  <a:pt x="274936" y="4689830"/>
                </a:cubicBezTo>
                <a:close/>
                <a:moveTo>
                  <a:pt x="582866" y="4689212"/>
                </a:moveTo>
                <a:cubicBezTo>
                  <a:pt x="584928" y="4689212"/>
                  <a:pt x="586931" y="4689403"/>
                  <a:pt x="588875" y="4689786"/>
                </a:cubicBezTo>
                <a:cubicBezTo>
                  <a:pt x="590819" y="4690169"/>
                  <a:pt x="592321" y="4690581"/>
                  <a:pt x="593382" y="4691023"/>
                </a:cubicBezTo>
                <a:cubicBezTo>
                  <a:pt x="594442" y="4691465"/>
                  <a:pt x="595149" y="4691863"/>
                  <a:pt x="595503" y="4692216"/>
                </a:cubicBezTo>
                <a:cubicBezTo>
                  <a:pt x="595856" y="4692570"/>
                  <a:pt x="596151" y="4693026"/>
                  <a:pt x="596386" y="4693586"/>
                </a:cubicBezTo>
                <a:cubicBezTo>
                  <a:pt x="596622" y="4694146"/>
                  <a:pt x="596784" y="4694823"/>
                  <a:pt x="596872" y="4695618"/>
                </a:cubicBezTo>
                <a:cubicBezTo>
                  <a:pt x="596961" y="4696414"/>
                  <a:pt x="597005" y="4697371"/>
                  <a:pt x="597005" y="4698490"/>
                </a:cubicBezTo>
                <a:cubicBezTo>
                  <a:pt x="597005" y="4699610"/>
                  <a:pt x="596946" y="4700508"/>
                  <a:pt x="596828" y="4701185"/>
                </a:cubicBezTo>
                <a:cubicBezTo>
                  <a:pt x="596710" y="4701863"/>
                  <a:pt x="596578" y="4702408"/>
                  <a:pt x="596430" y="4702820"/>
                </a:cubicBezTo>
                <a:cubicBezTo>
                  <a:pt x="596283" y="4703233"/>
                  <a:pt x="596092" y="4703513"/>
                  <a:pt x="595856" y="4703660"/>
                </a:cubicBezTo>
                <a:cubicBezTo>
                  <a:pt x="595621" y="4703807"/>
                  <a:pt x="595326" y="4703881"/>
                  <a:pt x="594972" y="4703881"/>
                </a:cubicBezTo>
                <a:cubicBezTo>
                  <a:pt x="594560" y="4703881"/>
                  <a:pt x="594045" y="4703748"/>
                  <a:pt x="593426" y="4703483"/>
                </a:cubicBezTo>
                <a:cubicBezTo>
                  <a:pt x="592808" y="4703218"/>
                  <a:pt x="592057" y="4702923"/>
                  <a:pt x="591173" y="4702599"/>
                </a:cubicBezTo>
                <a:cubicBezTo>
                  <a:pt x="590289" y="4702275"/>
                  <a:pt x="589244" y="4701981"/>
                  <a:pt x="588036" y="4701716"/>
                </a:cubicBezTo>
                <a:cubicBezTo>
                  <a:pt x="586828" y="4701451"/>
                  <a:pt x="585429" y="4701318"/>
                  <a:pt x="583838" y="4701318"/>
                </a:cubicBezTo>
                <a:cubicBezTo>
                  <a:pt x="581658" y="4701318"/>
                  <a:pt x="579803" y="4701671"/>
                  <a:pt x="578271" y="4702378"/>
                </a:cubicBezTo>
                <a:cubicBezTo>
                  <a:pt x="576739" y="4703085"/>
                  <a:pt x="575502" y="4704190"/>
                  <a:pt x="574560" y="4705692"/>
                </a:cubicBezTo>
                <a:cubicBezTo>
                  <a:pt x="573617" y="4707194"/>
                  <a:pt x="572940" y="4709138"/>
                  <a:pt x="572527" y="4711524"/>
                </a:cubicBezTo>
                <a:cubicBezTo>
                  <a:pt x="572115" y="4713910"/>
                  <a:pt x="571909" y="4716812"/>
                  <a:pt x="571909" y="4720228"/>
                </a:cubicBezTo>
                <a:lnTo>
                  <a:pt x="571909" y="4728888"/>
                </a:lnTo>
                <a:lnTo>
                  <a:pt x="589670" y="4728888"/>
                </a:lnTo>
                <a:cubicBezTo>
                  <a:pt x="590142" y="4728888"/>
                  <a:pt x="590539" y="4728992"/>
                  <a:pt x="590863" y="4729198"/>
                </a:cubicBezTo>
                <a:cubicBezTo>
                  <a:pt x="591187" y="4729404"/>
                  <a:pt x="591482" y="4729758"/>
                  <a:pt x="591747" y="4730258"/>
                </a:cubicBezTo>
                <a:cubicBezTo>
                  <a:pt x="592012" y="4730759"/>
                  <a:pt x="592218" y="4731392"/>
                  <a:pt x="592366" y="4732158"/>
                </a:cubicBezTo>
                <a:cubicBezTo>
                  <a:pt x="592513" y="4732924"/>
                  <a:pt x="592587" y="4733867"/>
                  <a:pt x="592587" y="4734986"/>
                </a:cubicBezTo>
                <a:cubicBezTo>
                  <a:pt x="592587" y="4737107"/>
                  <a:pt x="592321" y="4738638"/>
                  <a:pt x="591791" y="4739581"/>
                </a:cubicBezTo>
                <a:cubicBezTo>
                  <a:pt x="591261" y="4740523"/>
                  <a:pt x="590554" y="4740995"/>
                  <a:pt x="589670" y="4740995"/>
                </a:cubicBezTo>
                <a:lnTo>
                  <a:pt x="571909" y="4740995"/>
                </a:lnTo>
                <a:lnTo>
                  <a:pt x="571909" y="4810716"/>
                </a:lnTo>
                <a:cubicBezTo>
                  <a:pt x="571909" y="4811187"/>
                  <a:pt x="571791" y="4811585"/>
                  <a:pt x="571555" y="4811909"/>
                </a:cubicBezTo>
                <a:cubicBezTo>
                  <a:pt x="571320" y="4812233"/>
                  <a:pt x="570922" y="4812513"/>
                  <a:pt x="570362" y="4812748"/>
                </a:cubicBezTo>
                <a:cubicBezTo>
                  <a:pt x="569803" y="4812984"/>
                  <a:pt x="569052" y="4813161"/>
                  <a:pt x="568109" y="4813279"/>
                </a:cubicBezTo>
                <a:cubicBezTo>
                  <a:pt x="567167" y="4813397"/>
                  <a:pt x="565988" y="4813455"/>
                  <a:pt x="564574" y="4813455"/>
                </a:cubicBezTo>
                <a:cubicBezTo>
                  <a:pt x="563160" y="4813455"/>
                  <a:pt x="561982" y="4813397"/>
                  <a:pt x="561040" y="4813279"/>
                </a:cubicBezTo>
                <a:cubicBezTo>
                  <a:pt x="560097" y="4813161"/>
                  <a:pt x="559346" y="4812984"/>
                  <a:pt x="558786" y="4812748"/>
                </a:cubicBezTo>
                <a:cubicBezTo>
                  <a:pt x="558227" y="4812513"/>
                  <a:pt x="557829" y="4812233"/>
                  <a:pt x="557593" y="4811909"/>
                </a:cubicBezTo>
                <a:cubicBezTo>
                  <a:pt x="557358" y="4811585"/>
                  <a:pt x="557240" y="4811187"/>
                  <a:pt x="557240" y="4810716"/>
                </a:cubicBezTo>
                <a:lnTo>
                  <a:pt x="557240" y="4740995"/>
                </a:lnTo>
                <a:lnTo>
                  <a:pt x="546017" y="4740995"/>
                </a:lnTo>
                <a:cubicBezTo>
                  <a:pt x="545075" y="4740995"/>
                  <a:pt x="544368" y="4740523"/>
                  <a:pt x="543897" y="4739581"/>
                </a:cubicBezTo>
                <a:cubicBezTo>
                  <a:pt x="543425" y="4738638"/>
                  <a:pt x="543189" y="4737107"/>
                  <a:pt x="543189" y="4734986"/>
                </a:cubicBezTo>
                <a:cubicBezTo>
                  <a:pt x="543189" y="4733867"/>
                  <a:pt x="543248" y="4732924"/>
                  <a:pt x="543366" y="4732158"/>
                </a:cubicBezTo>
                <a:cubicBezTo>
                  <a:pt x="543484" y="4731392"/>
                  <a:pt x="543661" y="4730759"/>
                  <a:pt x="543897" y="4730258"/>
                </a:cubicBezTo>
                <a:cubicBezTo>
                  <a:pt x="544132" y="4729758"/>
                  <a:pt x="544427" y="4729404"/>
                  <a:pt x="544780" y="4729198"/>
                </a:cubicBezTo>
                <a:cubicBezTo>
                  <a:pt x="545134" y="4728992"/>
                  <a:pt x="545546" y="4728888"/>
                  <a:pt x="546017" y="4728888"/>
                </a:cubicBezTo>
                <a:lnTo>
                  <a:pt x="557240" y="4728888"/>
                </a:lnTo>
                <a:lnTo>
                  <a:pt x="557240" y="4720670"/>
                </a:lnTo>
                <a:cubicBezTo>
                  <a:pt x="557240" y="4715133"/>
                  <a:pt x="557755" y="4710376"/>
                  <a:pt x="558786" y="4706399"/>
                </a:cubicBezTo>
                <a:cubicBezTo>
                  <a:pt x="559817" y="4702423"/>
                  <a:pt x="561393" y="4699168"/>
                  <a:pt x="563514" y="4696635"/>
                </a:cubicBezTo>
                <a:cubicBezTo>
                  <a:pt x="565635" y="4694102"/>
                  <a:pt x="568300" y="4692231"/>
                  <a:pt x="571511" y="4691023"/>
                </a:cubicBezTo>
                <a:cubicBezTo>
                  <a:pt x="574722" y="4689816"/>
                  <a:pt x="578507" y="4689212"/>
                  <a:pt x="582866" y="4689212"/>
                </a:cubicBezTo>
                <a:close/>
                <a:moveTo>
                  <a:pt x="2230602" y="4688505"/>
                </a:moveTo>
                <a:cubicBezTo>
                  <a:pt x="2231722" y="4688505"/>
                  <a:pt x="2232649" y="4688520"/>
                  <a:pt x="2233386" y="4688549"/>
                </a:cubicBezTo>
                <a:cubicBezTo>
                  <a:pt x="2234122" y="4688579"/>
                  <a:pt x="2235021" y="4688711"/>
                  <a:pt x="2236081" y="4688947"/>
                </a:cubicBezTo>
                <a:cubicBezTo>
                  <a:pt x="2236493" y="4688947"/>
                  <a:pt x="2236891" y="4689050"/>
                  <a:pt x="2237274" y="4689256"/>
                </a:cubicBezTo>
                <a:cubicBezTo>
                  <a:pt x="2237657" y="4689462"/>
                  <a:pt x="2237981" y="4689772"/>
                  <a:pt x="2238246" y="4690184"/>
                </a:cubicBezTo>
                <a:cubicBezTo>
                  <a:pt x="2238511" y="4690596"/>
                  <a:pt x="2238702" y="4691141"/>
                  <a:pt x="2238820" y="4691819"/>
                </a:cubicBezTo>
                <a:cubicBezTo>
                  <a:pt x="2238938" y="4692496"/>
                  <a:pt x="2238997" y="4693306"/>
                  <a:pt x="2238997" y="4694249"/>
                </a:cubicBezTo>
                <a:cubicBezTo>
                  <a:pt x="2238997" y="4695250"/>
                  <a:pt x="2238938" y="4696090"/>
                  <a:pt x="2238820" y="4696767"/>
                </a:cubicBezTo>
                <a:cubicBezTo>
                  <a:pt x="2238702" y="4697445"/>
                  <a:pt x="2238511" y="4698019"/>
                  <a:pt x="2238246" y="4698490"/>
                </a:cubicBezTo>
                <a:cubicBezTo>
                  <a:pt x="2237981" y="4698962"/>
                  <a:pt x="2237657" y="4699286"/>
                  <a:pt x="2237274" y="4699462"/>
                </a:cubicBezTo>
                <a:cubicBezTo>
                  <a:pt x="2236891" y="4699639"/>
                  <a:pt x="2236464" y="4699727"/>
                  <a:pt x="2235993" y="4699727"/>
                </a:cubicBezTo>
                <a:lnTo>
                  <a:pt x="2232369" y="4699816"/>
                </a:lnTo>
                <a:cubicBezTo>
                  <a:pt x="2230955" y="4699816"/>
                  <a:pt x="2229748" y="4700066"/>
                  <a:pt x="2228747" y="4700567"/>
                </a:cubicBezTo>
                <a:cubicBezTo>
                  <a:pt x="2227745" y="4701068"/>
                  <a:pt x="2226935" y="4702040"/>
                  <a:pt x="2226316" y="4703483"/>
                </a:cubicBezTo>
                <a:cubicBezTo>
                  <a:pt x="2225698" y="4704926"/>
                  <a:pt x="2225227" y="4706915"/>
                  <a:pt x="2224903" y="4709448"/>
                </a:cubicBezTo>
                <a:cubicBezTo>
                  <a:pt x="2224578" y="4711981"/>
                  <a:pt x="2224417" y="4715869"/>
                  <a:pt x="2224417" y="4721112"/>
                </a:cubicBezTo>
                <a:lnTo>
                  <a:pt x="2224417" y="4734014"/>
                </a:lnTo>
                <a:cubicBezTo>
                  <a:pt x="2224417" y="4738314"/>
                  <a:pt x="2224181" y="4741981"/>
                  <a:pt x="2223709" y="4745015"/>
                </a:cubicBezTo>
                <a:cubicBezTo>
                  <a:pt x="2223238" y="4748049"/>
                  <a:pt x="2222399" y="4750774"/>
                  <a:pt x="2221191" y="4753189"/>
                </a:cubicBezTo>
                <a:cubicBezTo>
                  <a:pt x="2219983" y="4755605"/>
                  <a:pt x="2218378" y="4757681"/>
                  <a:pt x="2216375" y="4759419"/>
                </a:cubicBezTo>
                <a:cubicBezTo>
                  <a:pt x="2214372" y="4761157"/>
                  <a:pt x="2211839" y="4762350"/>
                  <a:pt x="2208776" y="4762998"/>
                </a:cubicBezTo>
                <a:cubicBezTo>
                  <a:pt x="2211839" y="4763587"/>
                  <a:pt x="2214372" y="4764751"/>
                  <a:pt x="2216375" y="4766488"/>
                </a:cubicBezTo>
                <a:cubicBezTo>
                  <a:pt x="2218378" y="4768226"/>
                  <a:pt x="2219983" y="4770318"/>
                  <a:pt x="2221191" y="4772762"/>
                </a:cubicBezTo>
                <a:cubicBezTo>
                  <a:pt x="2222399" y="4775207"/>
                  <a:pt x="2223238" y="4777932"/>
                  <a:pt x="2223709" y="4780936"/>
                </a:cubicBezTo>
                <a:cubicBezTo>
                  <a:pt x="2224181" y="4783941"/>
                  <a:pt x="2224417" y="4787623"/>
                  <a:pt x="2224417" y="4791982"/>
                </a:cubicBezTo>
                <a:lnTo>
                  <a:pt x="2224417" y="4808772"/>
                </a:lnTo>
                <a:cubicBezTo>
                  <a:pt x="2224417" y="4813956"/>
                  <a:pt x="2224564" y="4817815"/>
                  <a:pt x="2224858" y="4820348"/>
                </a:cubicBezTo>
                <a:cubicBezTo>
                  <a:pt x="2225153" y="4822881"/>
                  <a:pt x="2225610" y="4824869"/>
                  <a:pt x="2226228" y="4826313"/>
                </a:cubicBezTo>
                <a:cubicBezTo>
                  <a:pt x="2226847" y="4827756"/>
                  <a:pt x="2227642" y="4828743"/>
                  <a:pt x="2228614" y="4829273"/>
                </a:cubicBezTo>
                <a:cubicBezTo>
                  <a:pt x="2229586" y="4829803"/>
                  <a:pt x="2230750" y="4830068"/>
                  <a:pt x="2232104" y="4830068"/>
                </a:cubicBezTo>
                <a:lnTo>
                  <a:pt x="2235816" y="4830157"/>
                </a:lnTo>
                <a:cubicBezTo>
                  <a:pt x="2236346" y="4830157"/>
                  <a:pt x="2236817" y="4830245"/>
                  <a:pt x="2237230" y="4830422"/>
                </a:cubicBezTo>
                <a:cubicBezTo>
                  <a:pt x="2237642" y="4830598"/>
                  <a:pt x="2237981" y="4830908"/>
                  <a:pt x="2238246" y="4831350"/>
                </a:cubicBezTo>
                <a:cubicBezTo>
                  <a:pt x="2238511" y="4831791"/>
                  <a:pt x="2238702" y="4832351"/>
                  <a:pt x="2238820" y="4833029"/>
                </a:cubicBezTo>
                <a:cubicBezTo>
                  <a:pt x="2238938" y="4833706"/>
                  <a:pt x="2238997" y="4834575"/>
                  <a:pt x="2238997" y="4835635"/>
                </a:cubicBezTo>
                <a:cubicBezTo>
                  <a:pt x="2238997" y="4836578"/>
                  <a:pt x="2238938" y="4837388"/>
                  <a:pt x="2238820" y="4838065"/>
                </a:cubicBezTo>
                <a:cubicBezTo>
                  <a:pt x="2238702" y="4838743"/>
                  <a:pt x="2238511" y="4839273"/>
                  <a:pt x="2238246" y="4839656"/>
                </a:cubicBezTo>
                <a:cubicBezTo>
                  <a:pt x="2237981" y="4840039"/>
                  <a:pt x="2237672" y="4840348"/>
                  <a:pt x="2237318" y="4840584"/>
                </a:cubicBezTo>
                <a:cubicBezTo>
                  <a:pt x="2236965" y="4840820"/>
                  <a:pt x="2236611" y="4840937"/>
                  <a:pt x="2236258" y="4840937"/>
                </a:cubicBezTo>
                <a:cubicBezTo>
                  <a:pt x="2235197" y="4841173"/>
                  <a:pt x="2234270" y="4841306"/>
                  <a:pt x="2233474" y="4841335"/>
                </a:cubicBezTo>
                <a:cubicBezTo>
                  <a:pt x="2232679" y="4841365"/>
                  <a:pt x="2231722" y="4841379"/>
                  <a:pt x="2230602" y="4841379"/>
                </a:cubicBezTo>
                <a:cubicBezTo>
                  <a:pt x="2226655" y="4841379"/>
                  <a:pt x="2223415" y="4840746"/>
                  <a:pt x="2220882" y="4839479"/>
                </a:cubicBezTo>
                <a:cubicBezTo>
                  <a:pt x="2218349" y="4838213"/>
                  <a:pt x="2216346" y="4836328"/>
                  <a:pt x="2214873" y="4833824"/>
                </a:cubicBezTo>
                <a:cubicBezTo>
                  <a:pt x="2213400" y="4831320"/>
                  <a:pt x="2212398" y="4828183"/>
                  <a:pt x="2211868" y="4824413"/>
                </a:cubicBezTo>
                <a:cubicBezTo>
                  <a:pt x="2211338" y="4820643"/>
                  <a:pt x="2211073" y="4815635"/>
                  <a:pt x="2211073" y="4809390"/>
                </a:cubicBezTo>
                <a:lnTo>
                  <a:pt x="2211073" y="4791187"/>
                </a:lnTo>
                <a:cubicBezTo>
                  <a:pt x="2211073" y="4787181"/>
                  <a:pt x="2210823" y="4783941"/>
                  <a:pt x="2210322" y="4781467"/>
                </a:cubicBezTo>
                <a:cubicBezTo>
                  <a:pt x="2209821" y="4778992"/>
                  <a:pt x="2209055" y="4776827"/>
                  <a:pt x="2208025" y="4774972"/>
                </a:cubicBezTo>
                <a:cubicBezTo>
                  <a:pt x="2206993" y="4773116"/>
                  <a:pt x="2205668" y="4771614"/>
                  <a:pt x="2204048" y="4770465"/>
                </a:cubicBezTo>
                <a:cubicBezTo>
                  <a:pt x="2202428" y="4769316"/>
                  <a:pt x="2200469" y="4768624"/>
                  <a:pt x="2198172" y="4768388"/>
                </a:cubicBezTo>
                <a:cubicBezTo>
                  <a:pt x="2197642" y="4768271"/>
                  <a:pt x="2197200" y="4768109"/>
                  <a:pt x="2196846" y="4767902"/>
                </a:cubicBezTo>
                <a:cubicBezTo>
                  <a:pt x="2196493" y="4767696"/>
                  <a:pt x="2196213" y="4767387"/>
                  <a:pt x="2196007" y="4766974"/>
                </a:cubicBezTo>
                <a:cubicBezTo>
                  <a:pt x="2195800" y="4766562"/>
                  <a:pt x="2195638" y="4766017"/>
                  <a:pt x="2195521" y="4765340"/>
                </a:cubicBezTo>
                <a:cubicBezTo>
                  <a:pt x="2195403" y="4764662"/>
                  <a:pt x="2195344" y="4763882"/>
                  <a:pt x="2195344" y="4762998"/>
                </a:cubicBezTo>
                <a:cubicBezTo>
                  <a:pt x="2195344" y="4762056"/>
                  <a:pt x="2195388" y="4761260"/>
                  <a:pt x="2195477" y="4760612"/>
                </a:cubicBezTo>
                <a:cubicBezTo>
                  <a:pt x="2195565" y="4759964"/>
                  <a:pt x="2195712" y="4759419"/>
                  <a:pt x="2195918" y="4758977"/>
                </a:cubicBezTo>
                <a:cubicBezTo>
                  <a:pt x="2196124" y="4758535"/>
                  <a:pt x="2196404" y="4758226"/>
                  <a:pt x="2196758" y="4758049"/>
                </a:cubicBezTo>
                <a:cubicBezTo>
                  <a:pt x="2197111" y="4757873"/>
                  <a:pt x="2197553" y="4757726"/>
                  <a:pt x="2198083" y="4757608"/>
                </a:cubicBezTo>
                <a:cubicBezTo>
                  <a:pt x="2202443" y="4757136"/>
                  <a:pt x="2205698" y="4755030"/>
                  <a:pt x="2207848" y="4751289"/>
                </a:cubicBezTo>
                <a:cubicBezTo>
                  <a:pt x="2209998" y="4747549"/>
                  <a:pt x="2211073" y="4742026"/>
                  <a:pt x="2211073" y="4734721"/>
                </a:cubicBezTo>
                <a:lnTo>
                  <a:pt x="2211073" y="4720494"/>
                </a:lnTo>
                <a:cubicBezTo>
                  <a:pt x="2211073" y="4714308"/>
                  <a:pt x="2211353" y="4709330"/>
                  <a:pt x="2211912" y="4705560"/>
                </a:cubicBezTo>
                <a:cubicBezTo>
                  <a:pt x="2212472" y="4701789"/>
                  <a:pt x="2213503" y="4698638"/>
                  <a:pt x="2215006" y="4696104"/>
                </a:cubicBezTo>
                <a:cubicBezTo>
                  <a:pt x="2216508" y="4693571"/>
                  <a:pt x="2218510" y="4691671"/>
                  <a:pt x="2221014" y="4690405"/>
                </a:cubicBezTo>
                <a:cubicBezTo>
                  <a:pt x="2223518" y="4689138"/>
                  <a:pt x="2226714" y="4688505"/>
                  <a:pt x="2230602" y="4688505"/>
                </a:cubicBezTo>
                <a:close/>
                <a:moveTo>
                  <a:pt x="92194" y="4688505"/>
                </a:moveTo>
                <a:cubicBezTo>
                  <a:pt x="96082" y="4688505"/>
                  <a:pt x="99293" y="4689138"/>
                  <a:pt x="101826" y="4690405"/>
                </a:cubicBezTo>
                <a:cubicBezTo>
                  <a:pt x="104359" y="4691671"/>
                  <a:pt x="106362" y="4693557"/>
                  <a:pt x="107835" y="4696060"/>
                </a:cubicBezTo>
                <a:cubicBezTo>
                  <a:pt x="109307" y="4698564"/>
                  <a:pt x="110324" y="4701701"/>
                  <a:pt x="110883" y="4705471"/>
                </a:cubicBezTo>
                <a:cubicBezTo>
                  <a:pt x="111443" y="4709242"/>
                  <a:pt x="111723" y="4714249"/>
                  <a:pt x="111723" y="4720494"/>
                </a:cubicBezTo>
                <a:lnTo>
                  <a:pt x="111723" y="4738697"/>
                </a:lnTo>
                <a:cubicBezTo>
                  <a:pt x="111723" y="4742703"/>
                  <a:pt x="111973" y="4745722"/>
                  <a:pt x="112474" y="4747755"/>
                </a:cubicBezTo>
                <a:cubicBezTo>
                  <a:pt x="112975" y="4749787"/>
                  <a:pt x="113741" y="4751481"/>
                  <a:pt x="114772" y="4752836"/>
                </a:cubicBezTo>
                <a:cubicBezTo>
                  <a:pt x="115802" y="4754191"/>
                  <a:pt x="117128" y="4755237"/>
                  <a:pt x="118748" y="4755973"/>
                </a:cubicBezTo>
                <a:cubicBezTo>
                  <a:pt x="120368" y="4756709"/>
                  <a:pt x="122327" y="4757225"/>
                  <a:pt x="124624" y="4757519"/>
                </a:cubicBezTo>
                <a:cubicBezTo>
                  <a:pt x="125096" y="4757519"/>
                  <a:pt x="125508" y="4757637"/>
                  <a:pt x="125862" y="4757873"/>
                </a:cubicBezTo>
                <a:cubicBezTo>
                  <a:pt x="126215" y="4758108"/>
                  <a:pt x="126510" y="4758447"/>
                  <a:pt x="126745" y="4758889"/>
                </a:cubicBezTo>
                <a:cubicBezTo>
                  <a:pt x="126981" y="4759331"/>
                  <a:pt x="127143" y="4759861"/>
                  <a:pt x="127231" y="4760479"/>
                </a:cubicBezTo>
                <a:cubicBezTo>
                  <a:pt x="127320" y="4761098"/>
                  <a:pt x="127364" y="4761879"/>
                  <a:pt x="127364" y="4762821"/>
                </a:cubicBezTo>
                <a:cubicBezTo>
                  <a:pt x="127364" y="4763764"/>
                  <a:pt x="127320" y="4764559"/>
                  <a:pt x="127231" y="4765207"/>
                </a:cubicBezTo>
                <a:cubicBezTo>
                  <a:pt x="127143" y="4765855"/>
                  <a:pt x="126996" y="4766386"/>
                  <a:pt x="126789" y="4766798"/>
                </a:cubicBezTo>
                <a:cubicBezTo>
                  <a:pt x="126583" y="4767210"/>
                  <a:pt x="126303" y="4767519"/>
                  <a:pt x="125950" y="4767726"/>
                </a:cubicBezTo>
                <a:cubicBezTo>
                  <a:pt x="125596" y="4767932"/>
                  <a:pt x="125184" y="4768064"/>
                  <a:pt x="124713" y="4768123"/>
                </a:cubicBezTo>
                <a:cubicBezTo>
                  <a:pt x="122238" y="4768359"/>
                  <a:pt x="120177" y="4769228"/>
                  <a:pt x="118527" y="4770730"/>
                </a:cubicBezTo>
                <a:cubicBezTo>
                  <a:pt x="116878" y="4772232"/>
                  <a:pt x="115537" y="4774162"/>
                  <a:pt x="114507" y="4776518"/>
                </a:cubicBezTo>
                <a:cubicBezTo>
                  <a:pt x="113475" y="4778875"/>
                  <a:pt x="112754" y="4781511"/>
                  <a:pt x="112341" y="4784427"/>
                </a:cubicBezTo>
                <a:cubicBezTo>
                  <a:pt x="111929" y="4787343"/>
                  <a:pt x="111723" y="4790922"/>
                  <a:pt x="111723" y="4795163"/>
                </a:cubicBezTo>
                <a:lnTo>
                  <a:pt x="111723" y="4809390"/>
                </a:lnTo>
                <a:cubicBezTo>
                  <a:pt x="111723" y="4815576"/>
                  <a:pt x="111428" y="4820554"/>
                  <a:pt x="110839" y="4824324"/>
                </a:cubicBezTo>
                <a:cubicBezTo>
                  <a:pt x="110250" y="4828095"/>
                  <a:pt x="109219" y="4831247"/>
                  <a:pt x="107746" y="4833780"/>
                </a:cubicBezTo>
                <a:cubicBezTo>
                  <a:pt x="106273" y="4836313"/>
                  <a:pt x="104271" y="4838213"/>
                  <a:pt x="101737" y="4839479"/>
                </a:cubicBezTo>
                <a:cubicBezTo>
                  <a:pt x="99204" y="4840746"/>
                  <a:pt x="96023" y="4841379"/>
                  <a:pt x="92194" y="4841379"/>
                </a:cubicBezTo>
                <a:cubicBezTo>
                  <a:pt x="91075" y="4841379"/>
                  <a:pt x="90132" y="4841350"/>
                  <a:pt x="89366" y="4841291"/>
                </a:cubicBezTo>
                <a:cubicBezTo>
                  <a:pt x="88600" y="4841232"/>
                  <a:pt x="87628" y="4841114"/>
                  <a:pt x="86450" y="4840937"/>
                </a:cubicBezTo>
                <a:cubicBezTo>
                  <a:pt x="86037" y="4840937"/>
                  <a:pt x="85655" y="4840820"/>
                  <a:pt x="85301" y="4840584"/>
                </a:cubicBezTo>
                <a:cubicBezTo>
                  <a:pt x="84948" y="4840348"/>
                  <a:pt x="84653" y="4840039"/>
                  <a:pt x="84418" y="4839656"/>
                </a:cubicBezTo>
                <a:cubicBezTo>
                  <a:pt x="84182" y="4839273"/>
                  <a:pt x="83976" y="4838743"/>
                  <a:pt x="83799" y="4838065"/>
                </a:cubicBezTo>
                <a:cubicBezTo>
                  <a:pt x="83622" y="4837388"/>
                  <a:pt x="83534" y="4836578"/>
                  <a:pt x="83534" y="4835635"/>
                </a:cubicBezTo>
                <a:cubicBezTo>
                  <a:pt x="83534" y="4834634"/>
                  <a:pt x="83622" y="4833794"/>
                  <a:pt x="83799" y="4833117"/>
                </a:cubicBezTo>
                <a:cubicBezTo>
                  <a:pt x="83976" y="4832440"/>
                  <a:pt x="84196" y="4831865"/>
                  <a:pt x="84462" y="4831394"/>
                </a:cubicBezTo>
                <a:cubicBezTo>
                  <a:pt x="84727" y="4830923"/>
                  <a:pt x="85036" y="4830598"/>
                  <a:pt x="85390" y="4830422"/>
                </a:cubicBezTo>
                <a:cubicBezTo>
                  <a:pt x="85743" y="4830245"/>
                  <a:pt x="86126" y="4830157"/>
                  <a:pt x="86538" y="4830157"/>
                </a:cubicBezTo>
                <a:lnTo>
                  <a:pt x="90338" y="4830068"/>
                </a:lnTo>
                <a:cubicBezTo>
                  <a:pt x="91752" y="4830068"/>
                  <a:pt x="92960" y="4829803"/>
                  <a:pt x="93961" y="4829273"/>
                </a:cubicBezTo>
                <a:cubicBezTo>
                  <a:pt x="94963" y="4828743"/>
                  <a:pt x="95787" y="4827771"/>
                  <a:pt x="96436" y="4826357"/>
                </a:cubicBezTo>
                <a:cubicBezTo>
                  <a:pt x="97083" y="4824943"/>
                  <a:pt x="97555" y="4822970"/>
                  <a:pt x="97849" y="4820436"/>
                </a:cubicBezTo>
                <a:cubicBezTo>
                  <a:pt x="98144" y="4817903"/>
                  <a:pt x="98291" y="4814015"/>
                  <a:pt x="98291" y="4808772"/>
                </a:cubicBezTo>
                <a:lnTo>
                  <a:pt x="98291" y="4795870"/>
                </a:lnTo>
                <a:cubicBezTo>
                  <a:pt x="98291" y="4791511"/>
                  <a:pt x="98542" y="4787623"/>
                  <a:pt x="99042" y="4784206"/>
                </a:cubicBezTo>
                <a:cubicBezTo>
                  <a:pt x="99543" y="4780789"/>
                  <a:pt x="100383" y="4777608"/>
                  <a:pt x="101561" y="4774662"/>
                </a:cubicBezTo>
                <a:cubicBezTo>
                  <a:pt x="102739" y="4771717"/>
                  <a:pt x="104344" y="4769184"/>
                  <a:pt x="106377" y="4767063"/>
                </a:cubicBezTo>
                <a:cubicBezTo>
                  <a:pt x="108409" y="4764942"/>
                  <a:pt x="110928" y="4763558"/>
                  <a:pt x="113932" y="4762910"/>
                </a:cubicBezTo>
                <a:cubicBezTo>
                  <a:pt x="110928" y="4762321"/>
                  <a:pt x="108409" y="4761378"/>
                  <a:pt x="106377" y="4760082"/>
                </a:cubicBezTo>
                <a:cubicBezTo>
                  <a:pt x="104344" y="4758786"/>
                  <a:pt x="102739" y="4757151"/>
                  <a:pt x="101561" y="4755177"/>
                </a:cubicBezTo>
                <a:cubicBezTo>
                  <a:pt x="100383" y="4753204"/>
                  <a:pt x="99543" y="4750921"/>
                  <a:pt x="99042" y="4748329"/>
                </a:cubicBezTo>
                <a:cubicBezTo>
                  <a:pt x="98542" y="4745737"/>
                  <a:pt x="98291" y="4742261"/>
                  <a:pt x="98291" y="4737902"/>
                </a:cubicBezTo>
                <a:lnTo>
                  <a:pt x="98291" y="4721112"/>
                </a:lnTo>
                <a:cubicBezTo>
                  <a:pt x="98291" y="4715869"/>
                  <a:pt x="98144" y="4711996"/>
                  <a:pt x="97849" y="4709492"/>
                </a:cubicBezTo>
                <a:cubicBezTo>
                  <a:pt x="97555" y="4706988"/>
                  <a:pt x="97098" y="4705015"/>
                  <a:pt x="96480" y="4703571"/>
                </a:cubicBezTo>
                <a:cubicBezTo>
                  <a:pt x="95861" y="4702128"/>
                  <a:pt x="95066" y="4701141"/>
                  <a:pt x="94094" y="4700611"/>
                </a:cubicBezTo>
                <a:cubicBezTo>
                  <a:pt x="93122" y="4700081"/>
                  <a:pt x="91958" y="4699816"/>
                  <a:pt x="90603" y="4699816"/>
                </a:cubicBezTo>
                <a:lnTo>
                  <a:pt x="87069" y="4699727"/>
                </a:lnTo>
                <a:cubicBezTo>
                  <a:pt x="86421" y="4699727"/>
                  <a:pt x="85876" y="4699639"/>
                  <a:pt x="85434" y="4699462"/>
                </a:cubicBezTo>
                <a:cubicBezTo>
                  <a:pt x="84992" y="4699286"/>
                  <a:pt x="84624" y="4698976"/>
                  <a:pt x="84329" y="4698534"/>
                </a:cubicBezTo>
                <a:cubicBezTo>
                  <a:pt x="84035" y="4698093"/>
                  <a:pt x="83828" y="4697533"/>
                  <a:pt x="83711" y="4696855"/>
                </a:cubicBezTo>
                <a:cubicBezTo>
                  <a:pt x="83593" y="4696178"/>
                  <a:pt x="83534" y="4695309"/>
                  <a:pt x="83534" y="4694249"/>
                </a:cubicBezTo>
                <a:cubicBezTo>
                  <a:pt x="83534" y="4693306"/>
                  <a:pt x="83607" y="4692496"/>
                  <a:pt x="83755" y="4691819"/>
                </a:cubicBezTo>
                <a:cubicBezTo>
                  <a:pt x="83902" y="4691141"/>
                  <a:pt x="84108" y="4690596"/>
                  <a:pt x="84373" y="4690184"/>
                </a:cubicBezTo>
                <a:cubicBezTo>
                  <a:pt x="84639" y="4689772"/>
                  <a:pt x="84963" y="4689462"/>
                  <a:pt x="85345" y="4689256"/>
                </a:cubicBezTo>
                <a:cubicBezTo>
                  <a:pt x="85728" y="4689050"/>
                  <a:pt x="86185" y="4688947"/>
                  <a:pt x="86715" y="4688947"/>
                </a:cubicBezTo>
                <a:cubicBezTo>
                  <a:pt x="87716" y="4688711"/>
                  <a:pt x="88600" y="4688579"/>
                  <a:pt x="89366" y="4688549"/>
                </a:cubicBezTo>
                <a:cubicBezTo>
                  <a:pt x="90132" y="4688520"/>
                  <a:pt x="91075" y="4688505"/>
                  <a:pt x="92194" y="4688505"/>
                </a:cubicBezTo>
                <a:close/>
                <a:moveTo>
                  <a:pt x="2118897" y="4687533"/>
                </a:moveTo>
                <a:cubicBezTo>
                  <a:pt x="2120135" y="4687533"/>
                  <a:pt x="2121166" y="4687577"/>
                  <a:pt x="2121990" y="4687665"/>
                </a:cubicBezTo>
                <a:cubicBezTo>
                  <a:pt x="2122815" y="4687754"/>
                  <a:pt x="2123478" y="4687886"/>
                  <a:pt x="2123979" y="4688063"/>
                </a:cubicBezTo>
                <a:cubicBezTo>
                  <a:pt x="2124479" y="4688240"/>
                  <a:pt x="2124847" y="4688416"/>
                  <a:pt x="2125083" y="4688593"/>
                </a:cubicBezTo>
                <a:cubicBezTo>
                  <a:pt x="2125319" y="4688770"/>
                  <a:pt x="2125495" y="4688976"/>
                  <a:pt x="2125613" y="4689212"/>
                </a:cubicBezTo>
                <a:cubicBezTo>
                  <a:pt x="2131681" y="4701289"/>
                  <a:pt x="2136438" y="4713704"/>
                  <a:pt x="2139884" y="4726458"/>
                </a:cubicBezTo>
                <a:cubicBezTo>
                  <a:pt x="2143331" y="4739213"/>
                  <a:pt x="2145054" y="4752217"/>
                  <a:pt x="2145054" y="4765472"/>
                </a:cubicBezTo>
                <a:cubicBezTo>
                  <a:pt x="2145054" y="4772129"/>
                  <a:pt x="2144641" y="4778713"/>
                  <a:pt x="2143817" y="4785222"/>
                </a:cubicBezTo>
                <a:cubicBezTo>
                  <a:pt x="2142992" y="4791732"/>
                  <a:pt x="2141755" y="4798168"/>
                  <a:pt x="2140105" y="4804530"/>
                </a:cubicBezTo>
                <a:cubicBezTo>
                  <a:pt x="2138456" y="4810893"/>
                  <a:pt x="2136438" y="4817152"/>
                  <a:pt x="2134052" y="4823308"/>
                </a:cubicBezTo>
                <a:cubicBezTo>
                  <a:pt x="2131666" y="4829465"/>
                  <a:pt x="2128883" y="4835547"/>
                  <a:pt x="2125702" y="4841556"/>
                </a:cubicBezTo>
                <a:cubicBezTo>
                  <a:pt x="2125525" y="4841851"/>
                  <a:pt x="2125260" y="4842116"/>
                  <a:pt x="2124906" y="4842351"/>
                </a:cubicBezTo>
                <a:cubicBezTo>
                  <a:pt x="2124553" y="4842587"/>
                  <a:pt x="2124096" y="4842793"/>
                  <a:pt x="2123536" y="4842970"/>
                </a:cubicBezTo>
                <a:cubicBezTo>
                  <a:pt x="2122977" y="4843147"/>
                  <a:pt x="2122314" y="4843265"/>
                  <a:pt x="2121548" y="4843323"/>
                </a:cubicBezTo>
                <a:cubicBezTo>
                  <a:pt x="2120783" y="4843382"/>
                  <a:pt x="2119870" y="4843412"/>
                  <a:pt x="2118809" y="4843412"/>
                </a:cubicBezTo>
                <a:cubicBezTo>
                  <a:pt x="2117277" y="4843412"/>
                  <a:pt x="2116084" y="4843338"/>
                  <a:pt x="2115230" y="4843191"/>
                </a:cubicBezTo>
                <a:cubicBezTo>
                  <a:pt x="2114376" y="4843044"/>
                  <a:pt x="2113758" y="4842808"/>
                  <a:pt x="2113374" y="4842484"/>
                </a:cubicBezTo>
                <a:cubicBezTo>
                  <a:pt x="2112992" y="4842160"/>
                  <a:pt x="2112815" y="4841748"/>
                  <a:pt x="2112844" y="4841247"/>
                </a:cubicBezTo>
                <a:cubicBezTo>
                  <a:pt x="2112874" y="4840746"/>
                  <a:pt x="2113036" y="4840142"/>
                  <a:pt x="2113330" y="4839435"/>
                </a:cubicBezTo>
                <a:cubicBezTo>
                  <a:pt x="2118750" y="4827535"/>
                  <a:pt x="2122844" y="4815355"/>
                  <a:pt x="2125613" y="4802896"/>
                </a:cubicBezTo>
                <a:cubicBezTo>
                  <a:pt x="2128382" y="4790436"/>
                  <a:pt x="2129767" y="4777873"/>
                  <a:pt x="2129767" y="4765207"/>
                </a:cubicBezTo>
                <a:cubicBezTo>
                  <a:pt x="2129767" y="4752600"/>
                  <a:pt x="2128382" y="4740067"/>
                  <a:pt x="2125613" y="4727607"/>
                </a:cubicBezTo>
                <a:cubicBezTo>
                  <a:pt x="2122844" y="4715147"/>
                  <a:pt x="2118691" y="4702997"/>
                  <a:pt x="2113153" y="4691156"/>
                </a:cubicBezTo>
                <a:cubicBezTo>
                  <a:pt x="2112918" y="4690626"/>
                  <a:pt x="2112830" y="4690125"/>
                  <a:pt x="2112888" y="4689654"/>
                </a:cubicBezTo>
                <a:cubicBezTo>
                  <a:pt x="2112947" y="4689182"/>
                  <a:pt x="2113212" y="4688800"/>
                  <a:pt x="2113684" y="4688505"/>
                </a:cubicBezTo>
                <a:cubicBezTo>
                  <a:pt x="2114155" y="4688210"/>
                  <a:pt x="2114803" y="4687975"/>
                  <a:pt x="2115628" y="4687798"/>
                </a:cubicBezTo>
                <a:cubicBezTo>
                  <a:pt x="2116452" y="4687621"/>
                  <a:pt x="2117542" y="4687533"/>
                  <a:pt x="2118897" y="4687533"/>
                </a:cubicBezTo>
                <a:close/>
                <a:moveTo>
                  <a:pt x="673168" y="4687533"/>
                </a:moveTo>
                <a:cubicBezTo>
                  <a:pt x="674523" y="4687533"/>
                  <a:pt x="675612" y="4687621"/>
                  <a:pt x="676437" y="4687798"/>
                </a:cubicBezTo>
                <a:cubicBezTo>
                  <a:pt x="677262" y="4687975"/>
                  <a:pt x="677910" y="4688210"/>
                  <a:pt x="678381" y="4688505"/>
                </a:cubicBezTo>
                <a:cubicBezTo>
                  <a:pt x="678853" y="4688800"/>
                  <a:pt x="679118" y="4689182"/>
                  <a:pt x="679177" y="4689654"/>
                </a:cubicBezTo>
                <a:cubicBezTo>
                  <a:pt x="679236" y="4690125"/>
                  <a:pt x="679147" y="4690626"/>
                  <a:pt x="678911" y="4691156"/>
                </a:cubicBezTo>
                <a:cubicBezTo>
                  <a:pt x="673315" y="4702997"/>
                  <a:pt x="669147" y="4715147"/>
                  <a:pt x="666408" y="4727607"/>
                </a:cubicBezTo>
                <a:cubicBezTo>
                  <a:pt x="663668" y="4740067"/>
                  <a:pt x="662299" y="4752600"/>
                  <a:pt x="662299" y="4765207"/>
                </a:cubicBezTo>
                <a:cubicBezTo>
                  <a:pt x="662299" y="4777873"/>
                  <a:pt x="663698" y="4790421"/>
                  <a:pt x="666496" y="4802851"/>
                </a:cubicBezTo>
                <a:cubicBezTo>
                  <a:pt x="669294" y="4815282"/>
                  <a:pt x="673374" y="4827476"/>
                  <a:pt x="678735" y="4839435"/>
                </a:cubicBezTo>
                <a:cubicBezTo>
                  <a:pt x="679029" y="4840142"/>
                  <a:pt x="679191" y="4840746"/>
                  <a:pt x="679221" y="4841247"/>
                </a:cubicBezTo>
                <a:cubicBezTo>
                  <a:pt x="679250" y="4841748"/>
                  <a:pt x="679059" y="4842160"/>
                  <a:pt x="678646" y="4842484"/>
                </a:cubicBezTo>
                <a:cubicBezTo>
                  <a:pt x="678234" y="4842808"/>
                  <a:pt x="677601" y="4843044"/>
                  <a:pt x="676746" y="4843191"/>
                </a:cubicBezTo>
                <a:cubicBezTo>
                  <a:pt x="675892" y="4843338"/>
                  <a:pt x="674729" y="4843412"/>
                  <a:pt x="673256" y="4843412"/>
                </a:cubicBezTo>
                <a:cubicBezTo>
                  <a:pt x="672196" y="4843412"/>
                  <a:pt x="671282" y="4843382"/>
                  <a:pt x="670517" y="4843323"/>
                </a:cubicBezTo>
                <a:cubicBezTo>
                  <a:pt x="669751" y="4843265"/>
                  <a:pt x="669088" y="4843147"/>
                  <a:pt x="668528" y="4842970"/>
                </a:cubicBezTo>
                <a:cubicBezTo>
                  <a:pt x="667969" y="4842793"/>
                  <a:pt x="667512" y="4842587"/>
                  <a:pt x="667159" y="4842351"/>
                </a:cubicBezTo>
                <a:cubicBezTo>
                  <a:pt x="666805" y="4842116"/>
                  <a:pt x="666540" y="4841851"/>
                  <a:pt x="666363" y="4841556"/>
                </a:cubicBezTo>
                <a:cubicBezTo>
                  <a:pt x="663182" y="4835547"/>
                  <a:pt x="660384" y="4829465"/>
                  <a:pt x="657969" y="4823308"/>
                </a:cubicBezTo>
                <a:cubicBezTo>
                  <a:pt x="655553" y="4817152"/>
                  <a:pt x="653521" y="4810893"/>
                  <a:pt x="651871" y="4804530"/>
                </a:cubicBezTo>
                <a:cubicBezTo>
                  <a:pt x="650222" y="4798168"/>
                  <a:pt x="648985" y="4791732"/>
                  <a:pt x="648160" y="4785222"/>
                </a:cubicBezTo>
                <a:cubicBezTo>
                  <a:pt x="647335" y="4778713"/>
                  <a:pt x="646923" y="4772129"/>
                  <a:pt x="646923" y="4765472"/>
                </a:cubicBezTo>
                <a:cubicBezTo>
                  <a:pt x="646923" y="4758815"/>
                  <a:pt x="647379" y="4752247"/>
                  <a:pt x="648292" y="4745766"/>
                </a:cubicBezTo>
                <a:cubicBezTo>
                  <a:pt x="649205" y="4739286"/>
                  <a:pt x="650502" y="4732850"/>
                  <a:pt x="652181" y="4726458"/>
                </a:cubicBezTo>
                <a:cubicBezTo>
                  <a:pt x="653860" y="4720067"/>
                  <a:pt x="655907" y="4713778"/>
                  <a:pt x="658322" y="4707592"/>
                </a:cubicBezTo>
                <a:cubicBezTo>
                  <a:pt x="660737" y="4701406"/>
                  <a:pt x="663447" y="4695280"/>
                  <a:pt x="666452" y="4689212"/>
                </a:cubicBezTo>
                <a:cubicBezTo>
                  <a:pt x="666511" y="4688976"/>
                  <a:pt x="666673" y="4688770"/>
                  <a:pt x="666938" y="4688593"/>
                </a:cubicBezTo>
                <a:cubicBezTo>
                  <a:pt x="667203" y="4688416"/>
                  <a:pt x="667571" y="4688240"/>
                  <a:pt x="668042" y="4688063"/>
                </a:cubicBezTo>
                <a:cubicBezTo>
                  <a:pt x="668514" y="4687886"/>
                  <a:pt x="669162" y="4687754"/>
                  <a:pt x="669986" y="4687665"/>
                </a:cubicBezTo>
                <a:cubicBezTo>
                  <a:pt x="670811" y="4687577"/>
                  <a:pt x="671872" y="4687533"/>
                  <a:pt x="673168" y="4687533"/>
                </a:cubicBezTo>
                <a:close/>
                <a:moveTo>
                  <a:pt x="1629978" y="4574586"/>
                </a:moveTo>
                <a:cubicBezTo>
                  <a:pt x="1631804" y="4574586"/>
                  <a:pt x="1633307" y="4574748"/>
                  <a:pt x="1634485" y="4575072"/>
                </a:cubicBezTo>
                <a:cubicBezTo>
                  <a:pt x="1635663" y="4575396"/>
                  <a:pt x="1636621" y="4575927"/>
                  <a:pt x="1637357" y="4576663"/>
                </a:cubicBezTo>
                <a:cubicBezTo>
                  <a:pt x="1638093" y="4577399"/>
                  <a:pt x="1638594" y="4578430"/>
                  <a:pt x="1638859" y="4579756"/>
                </a:cubicBezTo>
                <a:cubicBezTo>
                  <a:pt x="1639124" y="4581081"/>
                  <a:pt x="1639257" y="4582716"/>
                  <a:pt x="1639257" y="4584660"/>
                </a:cubicBezTo>
                <a:cubicBezTo>
                  <a:pt x="1639257" y="4586604"/>
                  <a:pt x="1639124" y="4588209"/>
                  <a:pt x="1638859" y="4589476"/>
                </a:cubicBezTo>
                <a:cubicBezTo>
                  <a:pt x="1638594" y="4590743"/>
                  <a:pt x="1638093" y="4591774"/>
                  <a:pt x="1637357" y="4592569"/>
                </a:cubicBezTo>
                <a:cubicBezTo>
                  <a:pt x="1636621" y="4593364"/>
                  <a:pt x="1635663" y="4593924"/>
                  <a:pt x="1634485" y="4594248"/>
                </a:cubicBezTo>
                <a:cubicBezTo>
                  <a:pt x="1633307" y="4594572"/>
                  <a:pt x="1631804" y="4594734"/>
                  <a:pt x="1629978" y="4594734"/>
                </a:cubicBezTo>
                <a:cubicBezTo>
                  <a:pt x="1628152" y="4594734"/>
                  <a:pt x="1626635" y="4594572"/>
                  <a:pt x="1625427" y="4594248"/>
                </a:cubicBezTo>
                <a:cubicBezTo>
                  <a:pt x="1624220" y="4593924"/>
                  <a:pt x="1623263" y="4593364"/>
                  <a:pt x="1622556" y="4592569"/>
                </a:cubicBezTo>
                <a:cubicBezTo>
                  <a:pt x="1621849" y="4591774"/>
                  <a:pt x="1621363" y="4590743"/>
                  <a:pt x="1621098" y="4589476"/>
                </a:cubicBezTo>
                <a:cubicBezTo>
                  <a:pt x="1620832" y="4588209"/>
                  <a:pt x="1620700" y="4586604"/>
                  <a:pt x="1620700" y="4584660"/>
                </a:cubicBezTo>
                <a:cubicBezTo>
                  <a:pt x="1620700" y="4582716"/>
                  <a:pt x="1620832" y="4581081"/>
                  <a:pt x="1621098" y="4579756"/>
                </a:cubicBezTo>
                <a:cubicBezTo>
                  <a:pt x="1621363" y="4578430"/>
                  <a:pt x="1621849" y="4577399"/>
                  <a:pt x="1622556" y="4576663"/>
                </a:cubicBezTo>
                <a:cubicBezTo>
                  <a:pt x="1623263" y="4575927"/>
                  <a:pt x="1624220" y="4575396"/>
                  <a:pt x="1625427" y="4575072"/>
                </a:cubicBezTo>
                <a:cubicBezTo>
                  <a:pt x="1626635" y="4574748"/>
                  <a:pt x="1628152" y="4574586"/>
                  <a:pt x="1629978" y="4574586"/>
                </a:cubicBezTo>
                <a:close/>
                <a:moveTo>
                  <a:pt x="2309770" y="4574056"/>
                </a:moveTo>
                <a:cubicBezTo>
                  <a:pt x="2311183" y="4574056"/>
                  <a:pt x="2312420" y="4574144"/>
                  <a:pt x="2313481" y="4574321"/>
                </a:cubicBezTo>
                <a:cubicBezTo>
                  <a:pt x="2314541" y="4574498"/>
                  <a:pt x="2315410" y="4574822"/>
                  <a:pt x="2316088" y="4575293"/>
                </a:cubicBezTo>
                <a:cubicBezTo>
                  <a:pt x="2316765" y="4575765"/>
                  <a:pt x="2317266" y="4576472"/>
                  <a:pt x="2317590" y="4577414"/>
                </a:cubicBezTo>
                <a:cubicBezTo>
                  <a:pt x="2317914" y="4578357"/>
                  <a:pt x="2318076" y="4579623"/>
                  <a:pt x="2318076" y="4581214"/>
                </a:cubicBezTo>
                <a:cubicBezTo>
                  <a:pt x="2318076" y="4583040"/>
                  <a:pt x="2317988" y="4584719"/>
                  <a:pt x="2317811" y="4586251"/>
                </a:cubicBezTo>
                <a:cubicBezTo>
                  <a:pt x="2317634" y="4587782"/>
                  <a:pt x="2317354" y="4589226"/>
                  <a:pt x="2316971" y="4590581"/>
                </a:cubicBezTo>
                <a:cubicBezTo>
                  <a:pt x="2316588" y="4591936"/>
                  <a:pt x="2316058" y="4593276"/>
                  <a:pt x="2315381" y="4594601"/>
                </a:cubicBezTo>
                <a:cubicBezTo>
                  <a:pt x="2314703" y="4595927"/>
                  <a:pt x="2313864" y="4597326"/>
                  <a:pt x="2312862" y="4598799"/>
                </a:cubicBezTo>
                <a:lnTo>
                  <a:pt x="2300845" y="4616825"/>
                </a:lnTo>
                <a:cubicBezTo>
                  <a:pt x="2300550" y="4617297"/>
                  <a:pt x="2300211" y="4617680"/>
                  <a:pt x="2299828" y="4617974"/>
                </a:cubicBezTo>
                <a:cubicBezTo>
                  <a:pt x="2299445" y="4618269"/>
                  <a:pt x="2298989" y="4618519"/>
                  <a:pt x="2298459" y="4618725"/>
                </a:cubicBezTo>
                <a:cubicBezTo>
                  <a:pt x="2297928" y="4618932"/>
                  <a:pt x="2297295" y="4619094"/>
                  <a:pt x="2296559" y="4619211"/>
                </a:cubicBezTo>
                <a:cubicBezTo>
                  <a:pt x="2295822" y="4619329"/>
                  <a:pt x="2294924" y="4619388"/>
                  <a:pt x="2293863" y="4619388"/>
                </a:cubicBezTo>
                <a:cubicBezTo>
                  <a:pt x="2292862" y="4619388"/>
                  <a:pt x="2292023" y="4619344"/>
                  <a:pt x="2291345" y="4619256"/>
                </a:cubicBezTo>
                <a:cubicBezTo>
                  <a:pt x="2290668" y="4619167"/>
                  <a:pt x="2290181" y="4619005"/>
                  <a:pt x="2289887" y="4618770"/>
                </a:cubicBezTo>
                <a:cubicBezTo>
                  <a:pt x="2289592" y="4618534"/>
                  <a:pt x="2289430" y="4618254"/>
                  <a:pt x="2289401" y="4617930"/>
                </a:cubicBezTo>
                <a:cubicBezTo>
                  <a:pt x="2289371" y="4617606"/>
                  <a:pt x="2289475" y="4617179"/>
                  <a:pt x="2289710" y="4616649"/>
                </a:cubicBezTo>
                <a:lnTo>
                  <a:pt x="2301286" y="4592525"/>
                </a:lnTo>
                <a:lnTo>
                  <a:pt x="2301286" y="4581214"/>
                </a:lnTo>
                <a:cubicBezTo>
                  <a:pt x="2301286" y="4579623"/>
                  <a:pt x="2301463" y="4578357"/>
                  <a:pt x="2301816" y="4577414"/>
                </a:cubicBezTo>
                <a:cubicBezTo>
                  <a:pt x="2302170" y="4576472"/>
                  <a:pt x="2302685" y="4575765"/>
                  <a:pt x="2303363" y="4575293"/>
                </a:cubicBezTo>
                <a:cubicBezTo>
                  <a:pt x="2304040" y="4574822"/>
                  <a:pt x="2304909" y="4574498"/>
                  <a:pt x="2305970" y="4574321"/>
                </a:cubicBezTo>
                <a:cubicBezTo>
                  <a:pt x="2307030" y="4574144"/>
                  <a:pt x="2308297" y="4574056"/>
                  <a:pt x="2309770" y="4574056"/>
                </a:cubicBezTo>
                <a:close/>
                <a:moveTo>
                  <a:pt x="2193651" y="4520683"/>
                </a:moveTo>
                <a:cubicBezTo>
                  <a:pt x="2189940" y="4520683"/>
                  <a:pt x="2186788" y="4521566"/>
                  <a:pt x="2184196" y="4523334"/>
                </a:cubicBezTo>
                <a:cubicBezTo>
                  <a:pt x="2181603" y="4525101"/>
                  <a:pt x="2179497" y="4527428"/>
                  <a:pt x="2177877" y="4530314"/>
                </a:cubicBezTo>
                <a:cubicBezTo>
                  <a:pt x="2176257" y="4533201"/>
                  <a:pt x="2175079" y="4536471"/>
                  <a:pt x="2174343" y="4540123"/>
                </a:cubicBezTo>
                <a:cubicBezTo>
                  <a:pt x="2173606" y="4543776"/>
                  <a:pt x="2173238" y="4547487"/>
                  <a:pt x="2173238" y="4551257"/>
                </a:cubicBezTo>
                <a:cubicBezTo>
                  <a:pt x="2173238" y="4555264"/>
                  <a:pt x="2173548" y="4559181"/>
                  <a:pt x="2174166" y="4563010"/>
                </a:cubicBezTo>
                <a:cubicBezTo>
                  <a:pt x="2174785" y="4566840"/>
                  <a:pt x="2175860" y="4570242"/>
                  <a:pt x="2177391" y="4573217"/>
                </a:cubicBezTo>
                <a:cubicBezTo>
                  <a:pt x="2178923" y="4576192"/>
                  <a:pt x="2180955" y="4578578"/>
                  <a:pt x="2183489" y="4580374"/>
                </a:cubicBezTo>
                <a:cubicBezTo>
                  <a:pt x="2186022" y="4582171"/>
                  <a:pt x="2189203" y="4583069"/>
                  <a:pt x="2193032" y="4583069"/>
                </a:cubicBezTo>
                <a:cubicBezTo>
                  <a:pt x="2194976" y="4583069"/>
                  <a:pt x="2196847" y="4582804"/>
                  <a:pt x="2198644" y="4582274"/>
                </a:cubicBezTo>
                <a:cubicBezTo>
                  <a:pt x="2200440" y="4581744"/>
                  <a:pt x="2202281" y="4580860"/>
                  <a:pt x="2204166" y="4579623"/>
                </a:cubicBezTo>
                <a:cubicBezTo>
                  <a:pt x="2206052" y="4578386"/>
                  <a:pt x="2208025" y="4576781"/>
                  <a:pt x="2210087" y="4574807"/>
                </a:cubicBezTo>
                <a:cubicBezTo>
                  <a:pt x="2212149" y="4572834"/>
                  <a:pt x="2214329" y="4570404"/>
                  <a:pt x="2216626" y="4567517"/>
                </a:cubicBezTo>
                <a:lnTo>
                  <a:pt x="2216626" y="4535705"/>
                </a:lnTo>
                <a:cubicBezTo>
                  <a:pt x="2212679" y="4530815"/>
                  <a:pt x="2208865" y="4527089"/>
                  <a:pt x="2205183" y="4524526"/>
                </a:cubicBezTo>
                <a:cubicBezTo>
                  <a:pt x="2201501" y="4521964"/>
                  <a:pt x="2197657" y="4520683"/>
                  <a:pt x="2193651" y="4520683"/>
                </a:cubicBezTo>
                <a:close/>
                <a:moveTo>
                  <a:pt x="1492735" y="4520329"/>
                </a:moveTo>
                <a:cubicBezTo>
                  <a:pt x="1488395" y="4520329"/>
                  <a:pt x="1484665" y="4521095"/>
                  <a:pt x="1481544" y="4522627"/>
                </a:cubicBezTo>
                <a:cubicBezTo>
                  <a:pt x="1478424" y="4524158"/>
                  <a:pt x="1475853" y="4526323"/>
                  <a:pt x="1473832" y="4529122"/>
                </a:cubicBezTo>
                <a:cubicBezTo>
                  <a:pt x="1471811" y="4531920"/>
                  <a:pt x="1470310" y="4535234"/>
                  <a:pt x="1469329" y="4539063"/>
                </a:cubicBezTo>
                <a:cubicBezTo>
                  <a:pt x="1468348" y="4542892"/>
                  <a:pt x="1467858" y="4547075"/>
                  <a:pt x="1467858" y="4551611"/>
                </a:cubicBezTo>
                <a:cubicBezTo>
                  <a:pt x="1467858" y="4555970"/>
                  <a:pt x="1468259" y="4560065"/>
                  <a:pt x="1469062" y="4563894"/>
                </a:cubicBezTo>
                <a:cubicBezTo>
                  <a:pt x="1469865" y="4567723"/>
                  <a:pt x="1471202" y="4571066"/>
                  <a:pt x="1473074" y="4573923"/>
                </a:cubicBezTo>
                <a:cubicBezTo>
                  <a:pt x="1474947" y="4576781"/>
                  <a:pt x="1477458" y="4579049"/>
                  <a:pt x="1480608" y="4580728"/>
                </a:cubicBezTo>
                <a:cubicBezTo>
                  <a:pt x="1483759" y="4582407"/>
                  <a:pt x="1487682" y="4583246"/>
                  <a:pt x="1492378" y="4583246"/>
                </a:cubicBezTo>
                <a:cubicBezTo>
                  <a:pt x="1496659" y="4583246"/>
                  <a:pt x="1500374" y="4582480"/>
                  <a:pt x="1503524" y="4580949"/>
                </a:cubicBezTo>
                <a:cubicBezTo>
                  <a:pt x="1506675" y="4579417"/>
                  <a:pt x="1509260" y="4577267"/>
                  <a:pt x="1511281" y="4574498"/>
                </a:cubicBezTo>
                <a:cubicBezTo>
                  <a:pt x="1513302" y="4571729"/>
                  <a:pt x="1514788" y="4568430"/>
                  <a:pt x="1515740" y="4564601"/>
                </a:cubicBezTo>
                <a:cubicBezTo>
                  <a:pt x="1516691" y="4560772"/>
                  <a:pt x="1517167" y="4556559"/>
                  <a:pt x="1517167" y="4551964"/>
                </a:cubicBezTo>
                <a:cubicBezTo>
                  <a:pt x="1517167" y="4547664"/>
                  <a:pt x="1516765" y="4543599"/>
                  <a:pt x="1515963" y="4539770"/>
                </a:cubicBezTo>
                <a:cubicBezTo>
                  <a:pt x="1515160" y="4535941"/>
                  <a:pt x="1513837" y="4532583"/>
                  <a:pt x="1511994" y="4529696"/>
                </a:cubicBezTo>
                <a:cubicBezTo>
                  <a:pt x="1510152" y="4526809"/>
                  <a:pt x="1507655" y="4524526"/>
                  <a:pt x="1504505" y="4522847"/>
                </a:cubicBezTo>
                <a:cubicBezTo>
                  <a:pt x="1501354" y="4521169"/>
                  <a:pt x="1497431" y="4520329"/>
                  <a:pt x="1492735" y="4520329"/>
                </a:cubicBezTo>
                <a:close/>
                <a:moveTo>
                  <a:pt x="559285" y="4520329"/>
                </a:moveTo>
                <a:cubicBezTo>
                  <a:pt x="554946" y="4520329"/>
                  <a:pt x="551216" y="4521095"/>
                  <a:pt x="548095" y="4522627"/>
                </a:cubicBezTo>
                <a:cubicBezTo>
                  <a:pt x="544974" y="4524158"/>
                  <a:pt x="542403" y="4526323"/>
                  <a:pt x="540383" y="4529122"/>
                </a:cubicBezTo>
                <a:cubicBezTo>
                  <a:pt x="538362" y="4531920"/>
                  <a:pt x="536861" y="4535234"/>
                  <a:pt x="535880" y="4539063"/>
                </a:cubicBezTo>
                <a:cubicBezTo>
                  <a:pt x="534899" y="4542892"/>
                  <a:pt x="534409" y="4547075"/>
                  <a:pt x="534409" y="4551611"/>
                </a:cubicBezTo>
                <a:cubicBezTo>
                  <a:pt x="534409" y="4555970"/>
                  <a:pt x="534810" y="4560065"/>
                  <a:pt x="535613" y="4563894"/>
                </a:cubicBezTo>
                <a:cubicBezTo>
                  <a:pt x="536416" y="4567723"/>
                  <a:pt x="537753" y="4571066"/>
                  <a:pt x="539625" y="4573923"/>
                </a:cubicBezTo>
                <a:cubicBezTo>
                  <a:pt x="541497" y="4576781"/>
                  <a:pt x="544009" y="4579049"/>
                  <a:pt x="547159" y="4580728"/>
                </a:cubicBezTo>
                <a:cubicBezTo>
                  <a:pt x="550309" y="4582407"/>
                  <a:pt x="554233" y="4583246"/>
                  <a:pt x="558929" y="4583246"/>
                </a:cubicBezTo>
                <a:cubicBezTo>
                  <a:pt x="563209" y="4583246"/>
                  <a:pt x="566925" y="4582480"/>
                  <a:pt x="570075" y="4580949"/>
                </a:cubicBezTo>
                <a:cubicBezTo>
                  <a:pt x="573225" y="4579417"/>
                  <a:pt x="575811" y="4577267"/>
                  <a:pt x="577832" y="4574498"/>
                </a:cubicBezTo>
                <a:cubicBezTo>
                  <a:pt x="579853" y="4571729"/>
                  <a:pt x="581339" y="4568430"/>
                  <a:pt x="582290" y="4564601"/>
                </a:cubicBezTo>
                <a:cubicBezTo>
                  <a:pt x="583242" y="4560772"/>
                  <a:pt x="583717" y="4556559"/>
                  <a:pt x="583717" y="4551964"/>
                </a:cubicBezTo>
                <a:cubicBezTo>
                  <a:pt x="583717" y="4547664"/>
                  <a:pt x="583316" y="4543599"/>
                  <a:pt x="582513" y="4539770"/>
                </a:cubicBezTo>
                <a:cubicBezTo>
                  <a:pt x="581711" y="4535941"/>
                  <a:pt x="580388" y="4532583"/>
                  <a:pt x="578545" y="4529696"/>
                </a:cubicBezTo>
                <a:cubicBezTo>
                  <a:pt x="576702" y="4526809"/>
                  <a:pt x="574206" y="4524526"/>
                  <a:pt x="571055" y="4522847"/>
                </a:cubicBezTo>
                <a:cubicBezTo>
                  <a:pt x="567905" y="4521169"/>
                  <a:pt x="563982" y="4520329"/>
                  <a:pt x="559285" y="4520329"/>
                </a:cubicBezTo>
                <a:close/>
                <a:moveTo>
                  <a:pt x="2014315" y="4519534"/>
                </a:moveTo>
                <a:cubicBezTo>
                  <a:pt x="2010699" y="4519534"/>
                  <a:pt x="2007528" y="4520211"/>
                  <a:pt x="2004802" y="4521566"/>
                </a:cubicBezTo>
                <a:cubicBezTo>
                  <a:pt x="2002075" y="4522921"/>
                  <a:pt x="1999793" y="4524718"/>
                  <a:pt x="1997955" y="4526957"/>
                </a:cubicBezTo>
                <a:cubicBezTo>
                  <a:pt x="1996118" y="4529195"/>
                  <a:pt x="1994695" y="4531802"/>
                  <a:pt x="1993687" y="4534777"/>
                </a:cubicBezTo>
                <a:cubicBezTo>
                  <a:pt x="1992680" y="4537752"/>
                  <a:pt x="1992117" y="4540860"/>
                  <a:pt x="1991998" y="4544100"/>
                </a:cubicBezTo>
                <a:lnTo>
                  <a:pt x="2035386" y="4544100"/>
                </a:lnTo>
                <a:cubicBezTo>
                  <a:pt x="2035563" y="4536441"/>
                  <a:pt x="2033858" y="4530432"/>
                  <a:pt x="2030273" y="4526073"/>
                </a:cubicBezTo>
                <a:cubicBezTo>
                  <a:pt x="2026688" y="4521714"/>
                  <a:pt x="2021368" y="4519534"/>
                  <a:pt x="2014315" y="4519534"/>
                </a:cubicBezTo>
                <a:close/>
                <a:moveTo>
                  <a:pt x="2308798" y="4512818"/>
                </a:moveTo>
                <a:cubicBezTo>
                  <a:pt x="2310623" y="4512818"/>
                  <a:pt x="2312126" y="4512980"/>
                  <a:pt x="2313304" y="4513304"/>
                </a:cubicBezTo>
                <a:cubicBezTo>
                  <a:pt x="2314482" y="4513628"/>
                  <a:pt x="2315440" y="4514188"/>
                  <a:pt x="2316176" y="4514983"/>
                </a:cubicBezTo>
                <a:cubicBezTo>
                  <a:pt x="2316912" y="4515778"/>
                  <a:pt x="2317413" y="4516839"/>
                  <a:pt x="2317678" y="4518164"/>
                </a:cubicBezTo>
                <a:cubicBezTo>
                  <a:pt x="2317943" y="4519490"/>
                  <a:pt x="2318076" y="4521154"/>
                  <a:pt x="2318076" y="4523157"/>
                </a:cubicBezTo>
                <a:cubicBezTo>
                  <a:pt x="2318076" y="4525042"/>
                  <a:pt x="2317943" y="4526633"/>
                  <a:pt x="2317678" y="4527929"/>
                </a:cubicBezTo>
                <a:cubicBezTo>
                  <a:pt x="2317413" y="4529225"/>
                  <a:pt x="2316912" y="4530270"/>
                  <a:pt x="2316176" y="4531066"/>
                </a:cubicBezTo>
                <a:cubicBezTo>
                  <a:pt x="2315440" y="4531861"/>
                  <a:pt x="2314482" y="4532421"/>
                  <a:pt x="2313304" y="4532745"/>
                </a:cubicBezTo>
                <a:cubicBezTo>
                  <a:pt x="2312126" y="4533069"/>
                  <a:pt x="2310623" y="4533231"/>
                  <a:pt x="2308798" y="4533231"/>
                </a:cubicBezTo>
                <a:cubicBezTo>
                  <a:pt x="2306912" y="4533231"/>
                  <a:pt x="2305380" y="4533069"/>
                  <a:pt x="2304202" y="4532745"/>
                </a:cubicBezTo>
                <a:cubicBezTo>
                  <a:pt x="2303024" y="4532421"/>
                  <a:pt x="2302081" y="4531861"/>
                  <a:pt x="2301374" y="4531066"/>
                </a:cubicBezTo>
                <a:cubicBezTo>
                  <a:pt x="2300668" y="4530270"/>
                  <a:pt x="2300182" y="4529225"/>
                  <a:pt x="2299917" y="4527929"/>
                </a:cubicBezTo>
                <a:cubicBezTo>
                  <a:pt x="2299652" y="4526633"/>
                  <a:pt x="2299519" y="4525042"/>
                  <a:pt x="2299519" y="4523157"/>
                </a:cubicBezTo>
                <a:cubicBezTo>
                  <a:pt x="2299519" y="4521154"/>
                  <a:pt x="2299652" y="4519490"/>
                  <a:pt x="2299917" y="4518164"/>
                </a:cubicBezTo>
                <a:cubicBezTo>
                  <a:pt x="2300182" y="4516839"/>
                  <a:pt x="2300668" y="4515778"/>
                  <a:pt x="2301374" y="4514983"/>
                </a:cubicBezTo>
                <a:cubicBezTo>
                  <a:pt x="2302081" y="4514188"/>
                  <a:pt x="2303024" y="4513628"/>
                  <a:pt x="2304202" y="4513304"/>
                </a:cubicBezTo>
                <a:cubicBezTo>
                  <a:pt x="2305380" y="4512980"/>
                  <a:pt x="2306912" y="4512818"/>
                  <a:pt x="2308798" y="4512818"/>
                </a:cubicBezTo>
                <a:close/>
                <a:moveTo>
                  <a:pt x="627008" y="4509372"/>
                </a:moveTo>
                <a:cubicBezTo>
                  <a:pt x="628422" y="4509372"/>
                  <a:pt x="629600" y="4509416"/>
                  <a:pt x="630542" y="4509504"/>
                </a:cubicBezTo>
                <a:cubicBezTo>
                  <a:pt x="631485" y="4509592"/>
                  <a:pt x="632236" y="4509769"/>
                  <a:pt x="632796" y="4510034"/>
                </a:cubicBezTo>
                <a:cubicBezTo>
                  <a:pt x="633356" y="4510299"/>
                  <a:pt x="633753" y="4510594"/>
                  <a:pt x="633989" y="4510918"/>
                </a:cubicBezTo>
                <a:cubicBezTo>
                  <a:pt x="634224" y="4511242"/>
                  <a:pt x="634342" y="4511640"/>
                  <a:pt x="634342" y="4512111"/>
                </a:cubicBezTo>
                <a:lnTo>
                  <a:pt x="634342" y="4558415"/>
                </a:lnTo>
                <a:cubicBezTo>
                  <a:pt x="634342" y="4563069"/>
                  <a:pt x="634681" y="4566795"/>
                  <a:pt x="635359" y="4569593"/>
                </a:cubicBezTo>
                <a:cubicBezTo>
                  <a:pt x="636036" y="4572392"/>
                  <a:pt x="637067" y="4574778"/>
                  <a:pt x="638451" y="4576751"/>
                </a:cubicBezTo>
                <a:cubicBezTo>
                  <a:pt x="639836" y="4578725"/>
                  <a:pt x="641588" y="4580256"/>
                  <a:pt x="643709" y="4581346"/>
                </a:cubicBezTo>
                <a:cubicBezTo>
                  <a:pt x="645830" y="4582436"/>
                  <a:pt x="648304" y="4582981"/>
                  <a:pt x="651132" y="4582981"/>
                </a:cubicBezTo>
                <a:cubicBezTo>
                  <a:pt x="654784" y="4582981"/>
                  <a:pt x="658422" y="4581685"/>
                  <a:pt x="662045" y="4579093"/>
                </a:cubicBezTo>
                <a:cubicBezTo>
                  <a:pt x="665668" y="4576501"/>
                  <a:pt x="669512" y="4572701"/>
                  <a:pt x="673577" y="4567694"/>
                </a:cubicBezTo>
                <a:lnTo>
                  <a:pt x="673577" y="4512111"/>
                </a:lnTo>
                <a:cubicBezTo>
                  <a:pt x="673577" y="4511640"/>
                  <a:pt x="673680" y="4511242"/>
                  <a:pt x="673886" y="4510918"/>
                </a:cubicBezTo>
                <a:cubicBezTo>
                  <a:pt x="674093" y="4510594"/>
                  <a:pt x="674490" y="4510299"/>
                  <a:pt x="675079" y="4510034"/>
                </a:cubicBezTo>
                <a:cubicBezTo>
                  <a:pt x="675668" y="4509769"/>
                  <a:pt x="676420" y="4509592"/>
                  <a:pt x="677333" y="4509504"/>
                </a:cubicBezTo>
                <a:cubicBezTo>
                  <a:pt x="678246" y="4509416"/>
                  <a:pt x="679439" y="4509372"/>
                  <a:pt x="680912" y="4509372"/>
                </a:cubicBezTo>
                <a:cubicBezTo>
                  <a:pt x="682325" y="4509372"/>
                  <a:pt x="683504" y="4509416"/>
                  <a:pt x="684446" y="4509504"/>
                </a:cubicBezTo>
                <a:cubicBezTo>
                  <a:pt x="685389" y="4509592"/>
                  <a:pt x="686125" y="4509769"/>
                  <a:pt x="686655" y="4510034"/>
                </a:cubicBezTo>
                <a:cubicBezTo>
                  <a:pt x="687186" y="4510299"/>
                  <a:pt x="687583" y="4510594"/>
                  <a:pt x="687848" y="4510918"/>
                </a:cubicBezTo>
                <a:cubicBezTo>
                  <a:pt x="688113" y="4511242"/>
                  <a:pt x="688246" y="4511640"/>
                  <a:pt x="688246" y="4512111"/>
                </a:cubicBezTo>
                <a:lnTo>
                  <a:pt x="688246" y="4591641"/>
                </a:lnTo>
                <a:cubicBezTo>
                  <a:pt x="688246" y="4592112"/>
                  <a:pt x="688143" y="4592510"/>
                  <a:pt x="687937" y="4592834"/>
                </a:cubicBezTo>
                <a:cubicBezTo>
                  <a:pt x="687730" y="4593158"/>
                  <a:pt x="687362" y="4593438"/>
                  <a:pt x="686832" y="4593673"/>
                </a:cubicBezTo>
                <a:cubicBezTo>
                  <a:pt x="686302" y="4593909"/>
                  <a:pt x="685610" y="4594086"/>
                  <a:pt x="684755" y="4594204"/>
                </a:cubicBezTo>
                <a:cubicBezTo>
                  <a:pt x="683901" y="4594322"/>
                  <a:pt x="682856" y="4594380"/>
                  <a:pt x="681618" y="4594380"/>
                </a:cubicBezTo>
                <a:cubicBezTo>
                  <a:pt x="680264" y="4594380"/>
                  <a:pt x="679159" y="4594322"/>
                  <a:pt x="678305" y="4594204"/>
                </a:cubicBezTo>
                <a:cubicBezTo>
                  <a:pt x="677451" y="4594086"/>
                  <a:pt x="676773" y="4593909"/>
                  <a:pt x="676272" y="4593673"/>
                </a:cubicBezTo>
                <a:cubicBezTo>
                  <a:pt x="675772" y="4593438"/>
                  <a:pt x="675433" y="4593158"/>
                  <a:pt x="675256" y="4592834"/>
                </a:cubicBezTo>
                <a:cubicBezTo>
                  <a:pt x="675079" y="4592510"/>
                  <a:pt x="674991" y="4592112"/>
                  <a:pt x="674991" y="4591641"/>
                </a:cubicBezTo>
                <a:lnTo>
                  <a:pt x="674991" y="4581125"/>
                </a:lnTo>
                <a:cubicBezTo>
                  <a:pt x="670455" y="4586133"/>
                  <a:pt x="665978" y="4589785"/>
                  <a:pt x="661559" y="4592083"/>
                </a:cubicBezTo>
                <a:cubicBezTo>
                  <a:pt x="657141" y="4594380"/>
                  <a:pt x="652664" y="4595529"/>
                  <a:pt x="648127" y="4595529"/>
                </a:cubicBezTo>
                <a:cubicBezTo>
                  <a:pt x="642825" y="4595529"/>
                  <a:pt x="638363" y="4594645"/>
                  <a:pt x="634740" y="4592878"/>
                </a:cubicBezTo>
                <a:cubicBezTo>
                  <a:pt x="631117" y="4591111"/>
                  <a:pt x="628186" y="4588710"/>
                  <a:pt x="625947" y="4585676"/>
                </a:cubicBezTo>
                <a:cubicBezTo>
                  <a:pt x="623709" y="4582642"/>
                  <a:pt x="622103" y="4579108"/>
                  <a:pt x="621131" y="4575072"/>
                </a:cubicBezTo>
                <a:cubicBezTo>
                  <a:pt x="620159" y="4571037"/>
                  <a:pt x="619673" y="4566133"/>
                  <a:pt x="619673" y="4560359"/>
                </a:cubicBezTo>
                <a:lnTo>
                  <a:pt x="619673" y="4512111"/>
                </a:lnTo>
                <a:cubicBezTo>
                  <a:pt x="619673" y="4511640"/>
                  <a:pt x="619776" y="4511242"/>
                  <a:pt x="619983" y="4510918"/>
                </a:cubicBezTo>
                <a:cubicBezTo>
                  <a:pt x="620189" y="4510594"/>
                  <a:pt x="620587" y="4510299"/>
                  <a:pt x="621176" y="4510034"/>
                </a:cubicBezTo>
                <a:cubicBezTo>
                  <a:pt x="621765" y="4509769"/>
                  <a:pt x="622531" y="4509592"/>
                  <a:pt x="623473" y="4509504"/>
                </a:cubicBezTo>
                <a:cubicBezTo>
                  <a:pt x="624416" y="4509416"/>
                  <a:pt x="625594" y="4509372"/>
                  <a:pt x="627008" y="4509372"/>
                </a:cubicBezTo>
                <a:close/>
                <a:moveTo>
                  <a:pt x="480212" y="4508223"/>
                </a:moveTo>
                <a:cubicBezTo>
                  <a:pt x="482745" y="4508223"/>
                  <a:pt x="485205" y="4508459"/>
                  <a:pt x="487591" y="4508930"/>
                </a:cubicBezTo>
                <a:cubicBezTo>
                  <a:pt x="489977" y="4509401"/>
                  <a:pt x="492171" y="4510020"/>
                  <a:pt x="494174" y="4510785"/>
                </a:cubicBezTo>
                <a:cubicBezTo>
                  <a:pt x="496177" y="4511551"/>
                  <a:pt x="497959" y="4512435"/>
                  <a:pt x="499520" y="4513436"/>
                </a:cubicBezTo>
                <a:cubicBezTo>
                  <a:pt x="501081" y="4514438"/>
                  <a:pt x="502215" y="4515292"/>
                  <a:pt x="502922" y="4515999"/>
                </a:cubicBezTo>
                <a:cubicBezTo>
                  <a:pt x="503629" y="4516706"/>
                  <a:pt x="504115" y="4517266"/>
                  <a:pt x="504380" y="4517678"/>
                </a:cubicBezTo>
                <a:cubicBezTo>
                  <a:pt x="504646" y="4518091"/>
                  <a:pt x="504866" y="4518577"/>
                  <a:pt x="505043" y="4519136"/>
                </a:cubicBezTo>
                <a:cubicBezTo>
                  <a:pt x="505220" y="4519696"/>
                  <a:pt x="505338" y="4520329"/>
                  <a:pt x="505397" y="4521036"/>
                </a:cubicBezTo>
                <a:cubicBezTo>
                  <a:pt x="505456" y="4521743"/>
                  <a:pt x="505485" y="4522627"/>
                  <a:pt x="505485" y="4523687"/>
                </a:cubicBezTo>
                <a:cubicBezTo>
                  <a:pt x="505485" y="4525985"/>
                  <a:pt x="505220" y="4527590"/>
                  <a:pt x="504690" y="4528503"/>
                </a:cubicBezTo>
                <a:cubicBezTo>
                  <a:pt x="504159" y="4529416"/>
                  <a:pt x="503511" y="4529873"/>
                  <a:pt x="502746" y="4529873"/>
                </a:cubicBezTo>
                <a:cubicBezTo>
                  <a:pt x="501862" y="4529873"/>
                  <a:pt x="500846" y="4529387"/>
                  <a:pt x="499697" y="4528415"/>
                </a:cubicBezTo>
                <a:cubicBezTo>
                  <a:pt x="498548" y="4527443"/>
                  <a:pt x="497090" y="4526368"/>
                  <a:pt x="495323" y="4525189"/>
                </a:cubicBezTo>
                <a:cubicBezTo>
                  <a:pt x="493556" y="4524011"/>
                  <a:pt x="491420" y="4522936"/>
                  <a:pt x="488916" y="4521964"/>
                </a:cubicBezTo>
                <a:cubicBezTo>
                  <a:pt x="486413" y="4520992"/>
                  <a:pt x="483452" y="4520506"/>
                  <a:pt x="480035" y="4520506"/>
                </a:cubicBezTo>
                <a:cubicBezTo>
                  <a:pt x="473025" y="4520506"/>
                  <a:pt x="467649" y="4523201"/>
                  <a:pt x="463909" y="4528591"/>
                </a:cubicBezTo>
                <a:cubicBezTo>
                  <a:pt x="460168" y="4533982"/>
                  <a:pt x="458297" y="4541802"/>
                  <a:pt x="458297" y="4552053"/>
                </a:cubicBezTo>
                <a:cubicBezTo>
                  <a:pt x="458297" y="4557178"/>
                  <a:pt x="458783" y="4561670"/>
                  <a:pt x="459755" y="4565529"/>
                </a:cubicBezTo>
                <a:cubicBezTo>
                  <a:pt x="460727" y="4569387"/>
                  <a:pt x="462156" y="4572613"/>
                  <a:pt x="464041" y="4575205"/>
                </a:cubicBezTo>
                <a:cubicBezTo>
                  <a:pt x="465926" y="4577797"/>
                  <a:pt x="468238" y="4579726"/>
                  <a:pt x="470978" y="4580993"/>
                </a:cubicBezTo>
                <a:cubicBezTo>
                  <a:pt x="473717" y="4582260"/>
                  <a:pt x="476854" y="4582893"/>
                  <a:pt x="480389" y="4582893"/>
                </a:cubicBezTo>
                <a:cubicBezTo>
                  <a:pt x="483747" y="4582893"/>
                  <a:pt x="486692" y="4582362"/>
                  <a:pt x="489226" y="4581302"/>
                </a:cubicBezTo>
                <a:cubicBezTo>
                  <a:pt x="491759" y="4580242"/>
                  <a:pt x="493953" y="4579078"/>
                  <a:pt x="495809" y="4577812"/>
                </a:cubicBezTo>
                <a:cubicBezTo>
                  <a:pt x="497665" y="4576545"/>
                  <a:pt x="499226" y="4575396"/>
                  <a:pt x="500492" y="4574365"/>
                </a:cubicBezTo>
                <a:cubicBezTo>
                  <a:pt x="501759" y="4573335"/>
                  <a:pt x="502746" y="4572819"/>
                  <a:pt x="503452" y="4572819"/>
                </a:cubicBezTo>
                <a:cubicBezTo>
                  <a:pt x="503865" y="4572819"/>
                  <a:pt x="504218" y="4572937"/>
                  <a:pt x="504513" y="4573172"/>
                </a:cubicBezTo>
                <a:cubicBezTo>
                  <a:pt x="504808" y="4573408"/>
                  <a:pt x="505058" y="4573806"/>
                  <a:pt x="505264" y="4574365"/>
                </a:cubicBezTo>
                <a:cubicBezTo>
                  <a:pt x="505470" y="4574925"/>
                  <a:pt x="505617" y="4575632"/>
                  <a:pt x="505706" y="4576486"/>
                </a:cubicBezTo>
                <a:cubicBezTo>
                  <a:pt x="505794" y="4577340"/>
                  <a:pt x="505838" y="4578357"/>
                  <a:pt x="505838" y="4579535"/>
                </a:cubicBezTo>
                <a:cubicBezTo>
                  <a:pt x="505838" y="4580536"/>
                  <a:pt x="505809" y="4581405"/>
                  <a:pt x="505750" y="4582142"/>
                </a:cubicBezTo>
                <a:cubicBezTo>
                  <a:pt x="505691" y="4582878"/>
                  <a:pt x="505588" y="4583497"/>
                  <a:pt x="505441" y="4583997"/>
                </a:cubicBezTo>
                <a:cubicBezTo>
                  <a:pt x="505294" y="4584498"/>
                  <a:pt x="505117" y="4584940"/>
                  <a:pt x="504910" y="4585323"/>
                </a:cubicBezTo>
                <a:cubicBezTo>
                  <a:pt x="504704" y="4585706"/>
                  <a:pt x="504233" y="4586265"/>
                  <a:pt x="503497" y="4587002"/>
                </a:cubicBezTo>
                <a:cubicBezTo>
                  <a:pt x="502760" y="4587738"/>
                  <a:pt x="501509" y="4588651"/>
                  <a:pt x="499741" y="4589741"/>
                </a:cubicBezTo>
                <a:cubicBezTo>
                  <a:pt x="497974" y="4590831"/>
                  <a:pt x="495986" y="4591803"/>
                  <a:pt x="493776" y="4592657"/>
                </a:cubicBezTo>
                <a:cubicBezTo>
                  <a:pt x="491567" y="4593511"/>
                  <a:pt x="489166" y="4594204"/>
                  <a:pt x="486574" y="4594734"/>
                </a:cubicBezTo>
                <a:cubicBezTo>
                  <a:pt x="483982" y="4595264"/>
                  <a:pt x="481302" y="4595529"/>
                  <a:pt x="478533" y="4595529"/>
                </a:cubicBezTo>
                <a:cubicBezTo>
                  <a:pt x="472819" y="4595529"/>
                  <a:pt x="467752" y="4594587"/>
                  <a:pt x="463334" y="4592701"/>
                </a:cubicBezTo>
                <a:cubicBezTo>
                  <a:pt x="458916" y="4590816"/>
                  <a:pt x="455219" y="4588062"/>
                  <a:pt x="452244" y="4584439"/>
                </a:cubicBezTo>
                <a:cubicBezTo>
                  <a:pt x="449269" y="4580816"/>
                  <a:pt x="447001" y="4576368"/>
                  <a:pt x="445440" y="4571096"/>
                </a:cubicBezTo>
                <a:cubicBezTo>
                  <a:pt x="443879" y="4565823"/>
                  <a:pt x="443098" y="4559741"/>
                  <a:pt x="443098" y="4552848"/>
                </a:cubicBezTo>
                <a:cubicBezTo>
                  <a:pt x="443098" y="4545013"/>
                  <a:pt x="444055" y="4538282"/>
                  <a:pt x="445970" y="4532656"/>
                </a:cubicBezTo>
                <a:cubicBezTo>
                  <a:pt x="447884" y="4527030"/>
                  <a:pt x="450506" y="4522420"/>
                  <a:pt x="453835" y="4518827"/>
                </a:cubicBezTo>
                <a:cubicBezTo>
                  <a:pt x="457163" y="4515233"/>
                  <a:pt x="461081" y="4512568"/>
                  <a:pt x="465587" y="4510830"/>
                </a:cubicBezTo>
                <a:cubicBezTo>
                  <a:pt x="470094" y="4509092"/>
                  <a:pt x="474969" y="4508223"/>
                  <a:pt x="480212" y="4508223"/>
                </a:cubicBezTo>
                <a:close/>
                <a:moveTo>
                  <a:pt x="2107945" y="4508134"/>
                </a:moveTo>
                <a:cubicBezTo>
                  <a:pt x="2113247" y="4508134"/>
                  <a:pt x="2117709" y="4509033"/>
                  <a:pt x="2121332" y="4510830"/>
                </a:cubicBezTo>
                <a:cubicBezTo>
                  <a:pt x="2124955" y="4512627"/>
                  <a:pt x="2127886" y="4515027"/>
                  <a:pt x="2130125" y="4518032"/>
                </a:cubicBezTo>
                <a:cubicBezTo>
                  <a:pt x="2132363" y="4521036"/>
                  <a:pt x="2133968" y="4524556"/>
                  <a:pt x="2134940" y="4528591"/>
                </a:cubicBezTo>
                <a:cubicBezTo>
                  <a:pt x="2135913" y="4532627"/>
                  <a:pt x="2136399" y="4537472"/>
                  <a:pt x="2136399" y="4543128"/>
                </a:cubicBezTo>
                <a:lnTo>
                  <a:pt x="2136399" y="4591641"/>
                </a:lnTo>
                <a:cubicBezTo>
                  <a:pt x="2136399" y="4592112"/>
                  <a:pt x="2136281" y="4592510"/>
                  <a:pt x="2136045" y="4592834"/>
                </a:cubicBezTo>
                <a:cubicBezTo>
                  <a:pt x="2135809" y="4593158"/>
                  <a:pt x="2135426" y="4593438"/>
                  <a:pt x="2134896" y="4593673"/>
                </a:cubicBezTo>
                <a:cubicBezTo>
                  <a:pt x="2134366" y="4593909"/>
                  <a:pt x="2133630" y="4594086"/>
                  <a:pt x="2132687" y="4594204"/>
                </a:cubicBezTo>
                <a:cubicBezTo>
                  <a:pt x="2131745" y="4594322"/>
                  <a:pt x="2130567" y="4594380"/>
                  <a:pt x="2129153" y="4594380"/>
                </a:cubicBezTo>
                <a:cubicBezTo>
                  <a:pt x="2127680" y="4594380"/>
                  <a:pt x="2126472" y="4594322"/>
                  <a:pt x="2125529" y="4594204"/>
                </a:cubicBezTo>
                <a:cubicBezTo>
                  <a:pt x="2124587" y="4594086"/>
                  <a:pt x="2123850" y="4593909"/>
                  <a:pt x="2123320" y="4593673"/>
                </a:cubicBezTo>
                <a:cubicBezTo>
                  <a:pt x="2122790" y="4593438"/>
                  <a:pt x="2122407" y="4593158"/>
                  <a:pt x="2122172" y="4592834"/>
                </a:cubicBezTo>
                <a:cubicBezTo>
                  <a:pt x="2121936" y="4592510"/>
                  <a:pt x="2121818" y="4592112"/>
                  <a:pt x="2121818" y="4591641"/>
                </a:cubicBezTo>
                <a:lnTo>
                  <a:pt x="2121818" y="4545072"/>
                </a:lnTo>
                <a:cubicBezTo>
                  <a:pt x="2121818" y="4540536"/>
                  <a:pt x="2121465" y="4536883"/>
                  <a:pt x="2120758" y="4534114"/>
                </a:cubicBezTo>
                <a:cubicBezTo>
                  <a:pt x="2120051" y="4531346"/>
                  <a:pt x="2119020" y="4528960"/>
                  <a:pt x="2117665" y="4526957"/>
                </a:cubicBezTo>
                <a:cubicBezTo>
                  <a:pt x="2116310" y="4524954"/>
                  <a:pt x="2114557" y="4523422"/>
                  <a:pt x="2112407" y="4522361"/>
                </a:cubicBezTo>
                <a:cubicBezTo>
                  <a:pt x="2110257" y="4521301"/>
                  <a:pt x="2107768" y="4520771"/>
                  <a:pt x="2104940" y="4520771"/>
                </a:cubicBezTo>
                <a:cubicBezTo>
                  <a:pt x="2101287" y="4520771"/>
                  <a:pt x="2097635" y="4522067"/>
                  <a:pt x="2093983" y="4524659"/>
                </a:cubicBezTo>
                <a:cubicBezTo>
                  <a:pt x="2090330" y="4527251"/>
                  <a:pt x="2086501" y="4531051"/>
                  <a:pt x="2082495" y="4536058"/>
                </a:cubicBezTo>
                <a:lnTo>
                  <a:pt x="2082495" y="4591641"/>
                </a:lnTo>
                <a:cubicBezTo>
                  <a:pt x="2082495" y="4592112"/>
                  <a:pt x="2082377" y="4592510"/>
                  <a:pt x="2082142" y="4592834"/>
                </a:cubicBezTo>
                <a:cubicBezTo>
                  <a:pt x="2081906" y="4593158"/>
                  <a:pt x="2081523" y="4593438"/>
                  <a:pt x="2080993" y="4593673"/>
                </a:cubicBezTo>
                <a:cubicBezTo>
                  <a:pt x="2080463" y="4593909"/>
                  <a:pt x="2079726" y="4594086"/>
                  <a:pt x="2078784" y="4594204"/>
                </a:cubicBezTo>
                <a:cubicBezTo>
                  <a:pt x="2077841" y="4594322"/>
                  <a:pt x="2076633" y="4594380"/>
                  <a:pt x="2075161" y="4594380"/>
                </a:cubicBezTo>
                <a:cubicBezTo>
                  <a:pt x="2073747" y="4594380"/>
                  <a:pt x="2072568" y="4594322"/>
                  <a:pt x="2071626" y="4594204"/>
                </a:cubicBezTo>
                <a:cubicBezTo>
                  <a:pt x="2070683" y="4594086"/>
                  <a:pt x="2069932" y="4593909"/>
                  <a:pt x="2069373" y="4593673"/>
                </a:cubicBezTo>
                <a:cubicBezTo>
                  <a:pt x="2068813" y="4593438"/>
                  <a:pt x="2068430" y="4593158"/>
                  <a:pt x="2068224" y="4592834"/>
                </a:cubicBezTo>
                <a:cubicBezTo>
                  <a:pt x="2068018" y="4592510"/>
                  <a:pt x="2067914" y="4592112"/>
                  <a:pt x="2067914" y="4591641"/>
                </a:cubicBezTo>
                <a:lnTo>
                  <a:pt x="2067914" y="4512111"/>
                </a:lnTo>
                <a:cubicBezTo>
                  <a:pt x="2067914" y="4511640"/>
                  <a:pt x="2068003" y="4511242"/>
                  <a:pt x="2068179" y="4510918"/>
                </a:cubicBezTo>
                <a:cubicBezTo>
                  <a:pt x="2068356" y="4510594"/>
                  <a:pt x="2068710" y="4510299"/>
                  <a:pt x="2069240" y="4510034"/>
                </a:cubicBezTo>
                <a:cubicBezTo>
                  <a:pt x="2069770" y="4509769"/>
                  <a:pt x="2070448" y="4509592"/>
                  <a:pt x="2071272" y="4509504"/>
                </a:cubicBezTo>
                <a:cubicBezTo>
                  <a:pt x="2072097" y="4509416"/>
                  <a:pt x="2073187" y="4509372"/>
                  <a:pt x="2074542" y="4509372"/>
                </a:cubicBezTo>
                <a:cubicBezTo>
                  <a:pt x="2075838" y="4509372"/>
                  <a:pt x="2076913" y="4509416"/>
                  <a:pt x="2077767" y="4509504"/>
                </a:cubicBezTo>
                <a:cubicBezTo>
                  <a:pt x="2078622" y="4509592"/>
                  <a:pt x="2079284" y="4509769"/>
                  <a:pt x="2079756" y="4510034"/>
                </a:cubicBezTo>
                <a:cubicBezTo>
                  <a:pt x="2080227" y="4510299"/>
                  <a:pt x="2080566" y="4510594"/>
                  <a:pt x="2080772" y="4510918"/>
                </a:cubicBezTo>
                <a:cubicBezTo>
                  <a:pt x="2080978" y="4511242"/>
                  <a:pt x="2081081" y="4511640"/>
                  <a:pt x="2081081" y="4512111"/>
                </a:cubicBezTo>
                <a:lnTo>
                  <a:pt x="2081081" y="4522627"/>
                </a:lnTo>
                <a:cubicBezTo>
                  <a:pt x="2085558" y="4517619"/>
                  <a:pt x="2090021" y="4513952"/>
                  <a:pt x="2094468" y="4511625"/>
                </a:cubicBezTo>
                <a:cubicBezTo>
                  <a:pt x="2098916" y="4509298"/>
                  <a:pt x="2103408" y="4508134"/>
                  <a:pt x="2107945" y="4508134"/>
                </a:cubicBezTo>
                <a:close/>
                <a:moveTo>
                  <a:pt x="2015062" y="4508134"/>
                </a:moveTo>
                <a:cubicBezTo>
                  <a:pt x="2021306" y="4508134"/>
                  <a:pt x="2026623" y="4509136"/>
                  <a:pt x="2031012" y="4511139"/>
                </a:cubicBezTo>
                <a:cubicBezTo>
                  <a:pt x="2035401" y="4513142"/>
                  <a:pt x="2039009" y="4515837"/>
                  <a:pt x="2041837" y="4519224"/>
                </a:cubicBezTo>
                <a:cubicBezTo>
                  <a:pt x="2044665" y="4522612"/>
                  <a:pt x="2046741" y="4526589"/>
                  <a:pt x="2048067" y="4531154"/>
                </a:cubicBezTo>
                <a:cubicBezTo>
                  <a:pt x="2049392" y="4535720"/>
                  <a:pt x="2050055" y="4540595"/>
                  <a:pt x="2050055" y="4545779"/>
                </a:cubicBezTo>
                <a:lnTo>
                  <a:pt x="2050055" y="4548430"/>
                </a:lnTo>
                <a:cubicBezTo>
                  <a:pt x="2050055" y="4550727"/>
                  <a:pt x="2049478" y="4552362"/>
                  <a:pt x="2048324" y="4553334"/>
                </a:cubicBezTo>
                <a:cubicBezTo>
                  <a:pt x="2047171" y="4554306"/>
                  <a:pt x="2045854" y="4554792"/>
                  <a:pt x="2044373" y="4554792"/>
                </a:cubicBezTo>
                <a:lnTo>
                  <a:pt x="1991998" y="4554792"/>
                </a:lnTo>
                <a:cubicBezTo>
                  <a:pt x="1991998" y="4559210"/>
                  <a:pt x="1992442" y="4563187"/>
                  <a:pt x="1993330" y="4566722"/>
                </a:cubicBezTo>
                <a:cubicBezTo>
                  <a:pt x="1994218" y="4570256"/>
                  <a:pt x="1995697" y="4573290"/>
                  <a:pt x="1997770" y="4575823"/>
                </a:cubicBezTo>
                <a:cubicBezTo>
                  <a:pt x="1999841" y="4578357"/>
                  <a:pt x="2002535" y="4580301"/>
                  <a:pt x="2005850" y="4581656"/>
                </a:cubicBezTo>
                <a:cubicBezTo>
                  <a:pt x="2009166" y="4583011"/>
                  <a:pt x="2013220" y="4583688"/>
                  <a:pt x="2018015" y="4583688"/>
                </a:cubicBezTo>
                <a:cubicBezTo>
                  <a:pt x="2021804" y="4583688"/>
                  <a:pt x="2025178" y="4583379"/>
                  <a:pt x="2028138" y="4582760"/>
                </a:cubicBezTo>
                <a:cubicBezTo>
                  <a:pt x="2031098" y="4582142"/>
                  <a:pt x="2033658" y="4581449"/>
                  <a:pt x="2035819" y="4580683"/>
                </a:cubicBezTo>
                <a:cubicBezTo>
                  <a:pt x="2037980" y="4579918"/>
                  <a:pt x="2039756" y="4579225"/>
                  <a:pt x="2041147" y="4578607"/>
                </a:cubicBezTo>
                <a:cubicBezTo>
                  <a:pt x="2042538" y="4577988"/>
                  <a:pt x="2043590" y="4577679"/>
                  <a:pt x="2044300" y="4577679"/>
                </a:cubicBezTo>
                <a:cubicBezTo>
                  <a:pt x="2044714" y="4577679"/>
                  <a:pt x="2045084" y="4577782"/>
                  <a:pt x="2045410" y="4577988"/>
                </a:cubicBezTo>
                <a:cubicBezTo>
                  <a:pt x="2045735" y="4578195"/>
                  <a:pt x="2045987" y="4578504"/>
                  <a:pt x="2046164" y="4578916"/>
                </a:cubicBezTo>
                <a:cubicBezTo>
                  <a:pt x="2046342" y="4579329"/>
                  <a:pt x="2046475" y="4579903"/>
                  <a:pt x="2046564" y="4580639"/>
                </a:cubicBezTo>
                <a:cubicBezTo>
                  <a:pt x="2046653" y="4581376"/>
                  <a:pt x="2046697" y="4582274"/>
                  <a:pt x="2046697" y="4583334"/>
                </a:cubicBezTo>
                <a:cubicBezTo>
                  <a:pt x="2046697" y="4584100"/>
                  <a:pt x="2046668" y="4584763"/>
                  <a:pt x="2046609" y="4585323"/>
                </a:cubicBezTo>
                <a:cubicBezTo>
                  <a:pt x="2046550" y="4585883"/>
                  <a:pt x="2046476" y="4586383"/>
                  <a:pt x="2046388" y="4586825"/>
                </a:cubicBezTo>
                <a:cubicBezTo>
                  <a:pt x="2046300" y="4587267"/>
                  <a:pt x="2046152" y="4587664"/>
                  <a:pt x="2045946" y="4588018"/>
                </a:cubicBezTo>
                <a:cubicBezTo>
                  <a:pt x="2045740" y="4588371"/>
                  <a:pt x="2045475" y="4588710"/>
                  <a:pt x="2045151" y="4589034"/>
                </a:cubicBezTo>
                <a:cubicBezTo>
                  <a:pt x="2044827" y="4589358"/>
                  <a:pt x="2043869" y="4589888"/>
                  <a:pt x="2042279" y="4590625"/>
                </a:cubicBezTo>
                <a:cubicBezTo>
                  <a:pt x="2040688" y="4591361"/>
                  <a:pt x="2038626" y="4592083"/>
                  <a:pt x="2036093" y="4592790"/>
                </a:cubicBezTo>
                <a:cubicBezTo>
                  <a:pt x="2033560" y="4593497"/>
                  <a:pt x="2030629" y="4594130"/>
                  <a:pt x="2027301" y="4594690"/>
                </a:cubicBezTo>
                <a:cubicBezTo>
                  <a:pt x="2023972" y="4595249"/>
                  <a:pt x="2020423" y="4595529"/>
                  <a:pt x="2016653" y="4595529"/>
                </a:cubicBezTo>
                <a:cubicBezTo>
                  <a:pt x="2010113" y="4595529"/>
                  <a:pt x="2004384" y="4594616"/>
                  <a:pt x="1999465" y="4592790"/>
                </a:cubicBezTo>
                <a:cubicBezTo>
                  <a:pt x="1994546" y="4590964"/>
                  <a:pt x="1990408" y="4588254"/>
                  <a:pt x="1987050" y="4584660"/>
                </a:cubicBezTo>
                <a:cubicBezTo>
                  <a:pt x="1983692" y="4581067"/>
                  <a:pt x="1981158" y="4576560"/>
                  <a:pt x="1979450" y="4571140"/>
                </a:cubicBezTo>
                <a:cubicBezTo>
                  <a:pt x="1977742" y="4565720"/>
                  <a:pt x="1976887" y="4559417"/>
                  <a:pt x="1976887" y="4552229"/>
                </a:cubicBezTo>
                <a:cubicBezTo>
                  <a:pt x="1976887" y="4545396"/>
                  <a:pt x="1977771" y="4539254"/>
                  <a:pt x="1979538" y="4533805"/>
                </a:cubicBezTo>
                <a:cubicBezTo>
                  <a:pt x="1981306" y="4528356"/>
                  <a:pt x="1983854" y="4523731"/>
                  <a:pt x="1987182" y="4519931"/>
                </a:cubicBezTo>
                <a:cubicBezTo>
                  <a:pt x="1990511" y="4516132"/>
                  <a:pt x="1994531" y="4513216"/>
                  <a:pt x="1999244" y="4511183"/>
                </a:cubicBezTo>
                <a:cubicBezTo>
                  <a:pt x="2003957" y="4509151"/>
                  <a:pt x="2009230" y="4508134"/>
                  <a:pt x="2015062" y="4508134"/>
                </a:cubicBezTo>
                <a:close/>
                <a:moveTo>
                  <a:pt x="1493308" y="4508134"/>
                </a:moveTo>
                <a:cubicBezTo>
                  <a:pt x="1499847" y="4508134"/>
                  <a:pt x="1505546" y="4509106"/>
                  <a:pt x="1510407" y="4511051"/>
                </a:cubicBezTo>
                <a:cubicBezTo>
                  <a:pt x="1515267" y="4512995"/>
                  <a:pt x="1519317" y="4515822"/>
                  <a:pt x="1522557" y="4519534"/>
                </a:cubicBezTo>
                <a:cubicBezTo>
                  <a:pt x="1525797" y="4523245"/>
                  <a:pt x="1528227" y="4527752"/>
                  <a:pt x="1529847" y="4533054"/>
                </a:cubicBezTo>
                <a:cubicBezTo>
                  <a:pt x="1531467" y="4538356"/>
                  <a:pt x="1532277" y="4544335"/>
                  <a:pt x="1532277" y="4550992"/>
                </a:cubicBezTo>
                <a:cubicBezTo>
                  <a:pt x="1532277" y="4557473"/>
                  <a:pt x="1531423" y="4563437"/>
                  <a:pt x="1529715" y="4568887"/>
                </a:cubicBezTo>
                <a:cubicBezTo>
                  <a:pt x="1528006" y="4574336"/>
                  <a:pt x="1525458" y="4579034"/>
                  <a:pt x="1522071" y="4582981"/>
                </a:cubicBezTo>
                <a:cubicBezTo>
                  <a:pt x="1518684" y="4586928"/>
                  <a:pt x="1514442" y="4590006"/>
                  <a:pt x="1509346" y="4592215"/>
                </a:cubicBezTo>
                <a:cubicBezTo>
                  <a:pt x="1504250" y="4594425"/>
                  <a:pt x="1498344" y="4595529"/>
                  <a:pt x="1491629" y="4595529"/>
                </a:cubicBezTo>
                <a:cubicBezTo>
                  <a:pt x="1485090" y="4595529"/>
                  <a:pt x="1479390" y="4594557"/>
                  <a:pt x="1474530" y="4592613"/>
                </a:cubicBezTo>
                <a:cubicBezTo>
                  <a:pt x="1469670" y="4590669"/>
                  <a:pt x="1465619" y="4587841"/>
                  <a:pt x="1462379" y="4584130"/>
                </a:cubicBezTo>
                <a:cubicBezTo>
                  <a:pt x="1459139" y="4580418"/>
                  <a:pt x="1456724" y="4575912"/>
                  <a:pt x="1455133" y="4570610"/>
                </a:cubicBezTo>
                <a:cubicBezTo>
                  <a:pt x="1453543" y="4565308"/>
                  <a:pt x="1452747" y="4559299"/>
                  <a:pt x="1452747" y="4552583"/>
                </a:cubicBezTo>
                <a:cubicBezTo>
                  <a:pt x="1452747" y="4546103"/>
                  <a:pt x="1453587" y="4540138"/>
                  <a:pt x="1455266" y="4534689"/>
                </a:cubicBezTo>
                <a:cubicBezTo>
                  <a:pt x="1456945" y="4529240"/>
                  <a:pt x="1459478" y="4524541"/>
                  <a:pt x="1462865" y="4520594"/>
                </a:cubicBezTo>
                <a:cubicBezTo>
                  <a:pt x="1466253" y="4516647"/>
                  <a:pt x="1470480" y="4513584"/>
                  <a:pt x="1475546" y="4511404"/>
                </a:cubicBezTo>
                <a:cubicBezTo>
                  <a:pt x="1480612" y="4509224"/>
                  <a:pt x="1486533" y="4508134"/>
                  <a:pt x="1493308" y="4508134"/>
                </a:cubicBezTo>
                <a:close/>
                <a:moveTo>
                  <a:pt x="1282856" y="4508134"/>
                </a:moveTo>
                <a:cubicBezTo>
                  <a:pt x="1284977" y="4508134"/>
                  <a:pt x="1287098" y="4508311"/>
                  <a:pt x="1289219" y="4508665"/>
                </a:cubicBezTo>
                <a:cubicBezTo>
                  <a:pt x="1291339" y="4509018"/>
                  <a:pt x="1293254" y="4509460"/>
                  <a:pt x="1294963" y="4509990"/>
                </a:cubicBezTo>
                <a:cubicBezTo>
                  <a:pt x="1296671" y="4510520"/>
                  <a:pt x="1298129" y="4511095"/>
                  <a:pt x="1299337" y="4511713"/>
                </a:cubicBezTo>
                <a:cubicBezTo>
                  <a:pt x="1300544" y="4512332"/>
                  <a:pt x="1301457" y="4512877"/>
                  <a:pt x="1302076" y="4513348"/>
                </a:cubicBezTo>
                <a:cubicBezTo>
                  <a:pt x="1302695" y="4513820"/>
                  <a:pt x="1303107" y="4514232"/>
                  <a:pt x="1303313" y="4514585"/>
                </a:cubicBezTo>
                <a:cubicBezTo>
                  <a:pt x="1303519" y="4514939"/>
                  <a:pt x="1303667" y="4515336"/>
                  <a:pt x="1303755" y="4515778"/>
                </a:cubicBezTo>
                <a:cubicBezTo>
                  <a:pt x="1303844" y="4516220"/>
                  <a:pt x="1303932" y="4516765"/>
                  <a:pt x="1304020" y="4517413"/>
                </a:cubicBezTo>
                <a:cubicBezTo>
                  <a:pt x="1304109" y="4518061"/>
                  <a:pt x="1304153" y="4518856"/>
                  <a:pt x="1304153" y="4519799"/>
                </a:cubicBezTo>
                <a:cubicBezTo>
                  <a:pt x="1304153" y="4520801"/>
                  <a:pt x="1304109" y="4521669"/>
                  <a:pt x="1304020" y="4522406"/>
                </a:cubicBezTo>
                <a:cubicBezTo>
                  <a:pt x="1303932" y="4523142"/>
                  <a:pt x="1303784" y="4523746"/>
                  <a:pt x="1303578" y="4524217"/>
                </a:cubicBezTo>
                <a:cubicBezTo>
                  <a:pt x="1303372" y="4524689"/>
                  <a:pt x="1303122" y="4525027"/>
                  <a:pt x="1302827" y="4525233"/>
                </a:cubicBezTo>
                <a:cubicBezTo>
                  <a:pt x="1302533" y="4525440"/>
                  <a:pt x="1302209" y="4525543"/>
                  <a:pt x="1301855" y="4525543"/>
                </a:cubicBezTo>
                <a:cubicBezTo>
                  <a:pt x="1301325" y="4525543"/>
                  <a:pt x="1300559" y="4525219"/>
                  <a:pt x="1299558" y="4524571"/>
                </a:cubicBezTo>
                <a:cubicBezTo>
                  <a:pt x="1298556" y="4523923"/>
                  <a:pt x="1297260" y="4523231"/>
                  <a:pt x="1295670" y="4522494"/>
                </a:cubicBezTo>
                <a:cubicBezTo>
                  <a:pt x="1294079" y="4521758"/>
                  <a:pt x="1292208" y="4521066"/>
                  <a:pt x="1290058" y="4520417"/>
                </a:cubicBezTo>
                <a:cubicBezTo>
                  <a:pt x="1287908" y="4519769"/>
                  <a:pt x="1285448" y="4519445"/>
                  <a:pt x="1282679" y="4519445"/>
                </a:cubicBezTo>
                <a:cubicBezTo>
                  <a:pt x="1280205" y="4519445"/>
                  <a:pt x="1278025" y="4519725"/>
                  <a:pt x="1276140" y="4520285"/>
                </a:cubicBezTo>
                <a:cubicBezTo>
                  <a:pt x="1274255" y="4520845"/>
                  <a:pt x="1272709" y="4521640"/>
                  <a:pt x="1271501" y="4522671"/>
                </a:cubicBezTo>
                <a:cubicBezTo>
                  <a:pt x="1270293" y="4523702"/>
                  <a:pt x="1269380" y="4524924"/>
                  <a:pt x="1268762" y="4526338"/>
                </a:cubicBezTo>
                <a:cubicBezTo>
                  <a:pt x="1268143" y="4527752"/>
                  <a:pt x="1267834" y="4529284"/>
                  <a:pt x="1267834" y="4530933"/>
                </a:cubicBezTo>
                <a:cubicBezTo>
                  <a:pt x="1267834" y="4533231"/>
                  <a:pt x="1268423" y="4535160"/>
                  <a:pt x="1269601" y="4536721"/>
                </a:cubicBezTo>
                <a:cubicBezTo>
                  <a:pt x="1270780" y="4538282"/>
                  <a:pt x="1272311" y="4539652"/>
                  <a:pt x="1274196" y="4540830"/>
                </a:cubicBezTo>
                <a:cubicBezTo>
                  <a:pt x="1276081" y="4542009"/>
                  <a:pt x="1278232" y="4543069"/>
                  <a:pt x="1280647" y="4544011"/>
                </a:cubicBezTo>
                <a:cubicBezTo>
                  <a:pt x="1283062" y="4544954"/>
                  <a:pt x="1285522" y="4545926"/>
                  <a:pt x="1288026" y="4546927"/>
                </a:cubicBezTo>
                <a:cubicBezTo>
                  <a:pt x="1290529" y="4547929"/>
                  <a:pt x="1293004" y="4549048"/>
                  <a:pt x="1295449" y="4550285"/>
                </a:cubicBezTo>
                <a:cubicBezTo>
                  <a:pt x="1297893" y="4551522"/>
                  <a:pt x="1300058" y="4553025"/>
                  <a:pt x="1301944" y="4554792"/>
                </a:cubicBezTo>
                <a:cubicBezTo>
                  <a:pt x="1303829" y="4556559"/>
                  <a:pt x="1305346" y="4558680"/>
                  <a:pt x="1306495" y="4561154"/>
                </a:cubicBezTo>
                <a:cubicBezTo>
                  <a:pt x="1307643" y="4563629"/>
                  <a:pt x="1308218" y="4566574"/>
                  <a:pt x="1308218" y="4569991"/>
                </a:cubicBezTo>
                <a:cubicBezTo>
                  <a:pt x="1308218" y="4574056"/>
                  <a:pt x="1307467" y="4577679"/>
                  <a:pt x="1305964" y="4580860"/>
                </a:cubicBezTo>
                <a:cubicBezTo>
                  <a:pt x="1304462" y="4584041"/>
                  <a:pt x="1302326" y="4586722"/>
                  <a:pt x="1299558" y="4588902"/>
                </a:cubicBezTo>
                <a:cubicBezTo>
                  <a:pt x="1296789" y="4591081"/>
                  <a:pt x="1293490" y="4592731"/>
                  <a:pt x="1289660" y="4593850"/>
                </a:cubicBezTo>
                <a:cubicBezTo>
                  <a:pt x="1285831" y="4594970"/>
                  <a:pt x="1281619" y="4595529"/>
                  <a:pt x="1277024" y="4595529"/>
                </a:cubicBezTo>
                <a:cubicBezTo>
                  <a:pt x="1274196" y="4595529"/>
                  <a:pt x="1271501" y="4595308"/>
                  <a:pt x="1268939" y="4594866"/>
                </a:cubicBezTo>
                <a:cubicBezTo>
                  <a:pt x="1266376" y="4594425"/>
                  <a:pt x="1264078" y="4593865"/>
                  <a:pt x="1262046" y="4593187"/>
                </a:cubicBezTo>
                <a:cubicBezTo>
                  <a:pt x="1260013" y="4592510"/>
                  <a:pt x="1258290" y="4591803"/>
                  <a:pt x="1256876" y="4591067"/>
                </a:cubicBezTo>
                <a:cubicBezTo>
                  <a:pt x="1255462" y="4590330"/>
                  <a:pt x="1254431" y="4589668"/>
                  <a:pt x="1253784" y="4589078"/>
                </a:cubicBezTo>
                <a:cubicBezTo>
                  <a:pt x="1253135" y="4588489"/>
                  <a:pt x="1252664" y="4587664"/>
                  <a:pt x="1252370" y="4586604"/>
                </a:cubicBezTo>
                <a:cubicBezTo>
                  <a:pt x="1252075" y="4585544"/>
                  <a:pt x="1251928" y="4584100"/>
                  <a:pt x="1251928" y="4582274"/>
                </a:cubicBezTo>
                <a:cubicBezTo>
                  <a:pt x="1251928" y="4581155"/>
                  <a:pt x="1251986" y="4580212"/>
                  <a:pt x="1252104" y="4579446"/>
                </a:cubicBezTo>
                <a:cubicBezTo>
                  <a:pt x="1252222" y="4578681"/>
                  <a:pt x="1252370" y="4578062"/>
                  <a:pt x="1252546" y="4577591"/>
                </a:cubicBezTo>
                <a:cubicBezTo>
                  <a:pt x="1252723" y="4577119"/>
                  <a:pt x="1252973" y="4576781"/>
                  <a:pt x="1253298" y="4576574"/>
                </a:cubicBezTo>
                <a:cubicBezTo>
                  <a:pt x="1253622" y="4576368"/>
                  <a:pt x="1253990" y="4576265"/>
                  <a:pt x="1254402" y="4576265"/>
                </a:cubicBezTo>
                <a:cubicBezTo>
                  <a:pt x="1255050" y="4576265"/>
                  <a:pt x="1256007" y="4576663"/>
                  <a:pt x="1257274" y="4577458"/>
                </a:cubicBezTo>
                <a:cubicBezTo>
                  <a:pt x="1258540" y="4578253"/>
                  <a:pt x="1260102" y="4579123"/>
                  <a:pt x="1261958" y="4580065"/>
                </a:cubicBezTo>
                <a:cubicBezTo>
                  <a:pt x="1263813" y="4581008"/>
                  <a:pt x="1266007" y="4581876"/>
                  <a:pt x="1268541" y="4582672"/>
                </a:cubicBezTo>
                <a:cubicBezTo>
                  <a:pt x="1271074" y="4583467"/>
                  <a:pt x="1273990" y="4583865"/>
                  <a:pt x="1277289" y="4583865"/>
                </a:cubicBezTo>
                <a:cubicBezTo>
                  <a:pt x="1279763" y="4583865"/>
                  <a:pt x="1282002" y="4583600"/>
                  <a:pt x="1284005" y="4583069"/>
                </a:cubicBezTo>
                <a:cubicBezTo>
                  <a:pt x="1286008" y="4582539"/>
                  <a:pt x="1287746" y="4581759"/>
                  <a:pt x="1289219" y="4580728"/>
                </a:cubicBezTo>
                <a:cubicBezTo>
                  <a:pt x="1290691" y="4579697"/>
                  <a:pt x="1291825" y="4578386"/>
                  <a:pt x="1292621" y="4576795"/>
                </a:cubicBezTo>
                <a:cubicBezTo>
                  <a:pt x="1293416" y="4575205"/>
                  <a:pt x="1293814" y="4573320"/>
                  <a:pt x="1293814" y="4571140"/>
                </a:cubicBezTo>
                <a:cubicBezTo>
                  <a:pt x="1293814" y="4568901"/>
                  <a:pt x="1293239" y="4567016"/>
                  <a:pt x="1292090" y="4565484"/>
                </a:cubicBezTo>
                <a:cubicBezTo>
                  <a:pt x="1290942" y="4563953"/>
                  <a:pt x="1289425" y="4562598"/>
                  <a:pt x="1287540" y="4561420"/>
                </a:cubicBezTo>
                <a:cubicBezTo>
                  <a:pt x="1285654" y="4560241"/>
                  <a:pt x="1283534" y="4559196"/>
                  <a:pt x="1281177" y="4558283"/>
                </a:cubicBezTo>
                <a:cubicBezTo>
                  <a:pt x="1278821" y="4557370"/>
                  <a:pt x="1276390" y="4556412"/>
                  <a:pt x="1273887" y="4555411"/>
                </a:cubicBezTo>
                <a:cubicBezTo>
                  <a:pt x="1271383" y="4554409"/>
                  <a:pt x="1268939" y="4553275"/>
                  <a:pt x="1266553" y="4552009"/>
                </a:cubicBezTo>
                <a:cubicBezTo>
                  <a:pt x="1264167" y="4550742"/>
                  <a:pt x="1262031" y="4549196"/>
                  <a:pt x="1260146" y="4547369"/>
                </a:cubicBezTo>
                <a:cubicBezTo>
                  <a:pt x="1258260" y="4545543"/>
                  <a:pt x="1256744" y="4543363"/>
                  <a:pt x="1255595" y="4540830"/>
                </a:cubicBezTo>
                <a:cubicBezTo>
                  <a:pt x="1254446" y="4538297"/>
                  <a:pt x="1253872" y="4535263"/>
                  <a:pt x="1253872" y="4531728"/>
                </a:cubicBezTo>
                <a:cubicBezTo>
                  <a:pt x="1253872" y="4528606"/>
                  <a:pt x="1254476" y="4525617"/>
                  <a:pt x="1255683" y="4522759"/>
                </a:cubicBezTo>
                <a:cubicBezTo>
                  <a:pt x="1256891" y="4519902"/>
                  <a:pt x="1258703" y="4517398"/>
                  <a:pt x="1261118" y="4515248"/>
                </a:cubicBezTo>
                <a:cubicBezTo>
                  <a:pt x="1263533" y="4513098"/>
                  <a:pt x="1266553" y="4511375"/>
                  <a:pt x="1270176" y="4510079"/>
                </a:cubicBezTo>
                <a:cubicBezTo>
                  <a:pt x="1273799" y="4508783"/>
                  <a:pt x="1278025" y="4508134"/>
                  <a:pt x="1282856" y="4508134"/>
                </a:cubicBezTo>
                <a:close/>
                <a:moveTo>
                  <a:pt x="559858" y="4508134"/>
                </a:moveTo>
                <a:cubicBezTo>
                  <a:pt x="566398" y="4508134"/>
                  <a:pt x="572097" y="4509106"/>
                  <a:pt x="576957" y="4511051"/>
                </a:cubicBezTo>
                <a:cubicBezTo>
                  <a:pt x="581818" y="4512995"/>
                  <a:pt x="585868" y="4515822"/>
                  <a:pt x="589108" y="4519534"/>
                </a:cubicBezTo>
                <a:cubicBezTo>
                  <a:pt x="592348" y="4523245"/>
                  <a:pt x="594778" y="4527752"/>
                  <a:pt x="596398" y="4533054"/>
                </a:cubicBezTo>
                <a:cubicBezTo>
                  <a:pt x="598018" y="4538356"/>
                  <a:pt x="598828" y="4544335"/>
                  <a:pt x="598828" y="4550992"/>
                </a:cubicBezTo>
                <a:cubicBezTo>
                  <a:pt x="598828" y="4557473"/>
                  <a:pt x="597974" y="4563437"/>
                  <a:pt x="596265" y="4568887"/>
                </a:cubicBezTo>
                <a:cubicBezTo>
                  <a:pt x="594557" y="4574336"/>
                  <a:pt x="592009" y="4579034"/>
                  <a:pt x="588622" y="4582981"/>
                </a:cubicBezTo>
                <a:cubicBezTo>
                  <a:pt x="585234" y="4586928"/>
                  <a:pt x="580993" y="4590006"/>
                  <a:pt x="575897" y="4592215"/>
                </a:cubicBezTo>
                <a:cubicBezTo>
                  <a:pt x="570801" y="4594425"/>
                  <a:pt x="564895" y="4595529"/>
                  <a:pt x="558179" y="4595529"/>
                </a:cubicBezTo>
                <a:cubicBezTo>
                  <a:pt x="551640" y="4595529"/>
                  <a:pt x="545941" y="4594557"/>
                  <a:pt x="541080" y="4592613"/>
                </a:cubicBezTo>
                <a:cubicBezTo>
                  <a:pt x="536220" y="4590669"/>
                  <a:pt x="532170" y="4587841"/>
                  <a:pt x="528930" y="4584130"/>
                </a:cubicBezTo>
                <a:cubicBezTo>
                  <a:pt x="525690" y="4580418"/>
                  <a:pt x="523275" y="4575912"/>
                  <a:pt x="521684" y="4570610"/>
                </a:cubicBezTo>
                <a:cubicBezTo>
                  <a:pt x="520093" y="4565308"/>
                  <a:pt x="519298" y="4559299"/>
                  <a:pt x="519298" y="4552583"/>
                </a:cubicBezTo>
                <a:cubicBezTo>
                  <a:pt x="519298" y="4546103"/>
                  <a:pt x="520138" y="4540138"/>
                  <a:pt x="521817" y="4534689"/>
                </a:cubicBezTo>
                <a:cubicBezTo>
                  <a:pt x="523496" y="4529240"/>
                  <a:pt x="526029" y="4524541"/>
                  <a:pt x="529416" y="4520594"/>
                </a:cubicBezTo>
                <a:cubicBezTo>
                  <a:pt x="532804" y="4516647"/>
                  <a:pt x="537030" y="4513584"/>
                  <a:pt x="542097" y="4511404"/>
                </a:cubicBezTo>
                <a:cubicBezTo>
                  <a:pt x="547163" y="4509224"/>
                  <a:pt x="553084" y="4508134"/>
                  <a:pt x="559858" y="4508134"/>
                </a:cubicBezTo>
                <a:close/>
                <a:moveTo>
                  <a:pt x="1922519" y="4500977"/>
                </a:moveTo>
                <a:cubicBezTo>
                  <a:pt x="1923874" y="4500329"/>
                  <a:pt x="1924802" y="4500358"/>
                  <a:pt x="1925302" y="4501065"/>
                </a:cubicBezTo>
                <a:cubicBezTo>
                  <a:pt x="1925803" y="4501772"/>
                  <a:pt x="1926053" y="4503510"/>
                  <a:pt x="1926053" y="4506279"/>
                </a:cubicBezTo>
                <a:cubicBezTo>
                  <a:pt x="1926053" y="4507987"/>
                  <a:pt x="1926009" y="4509342"/>
                  <a:pt x="1925921" y="4510344"/>
                </a:cubicBezTo>
                <a:cubicBezTo>
                  <a:pt x="1925832" y="4511345"/>
                  <a:pt x="1925685" y="4512155"/>
                  <a:pt x="1925479" y="4512774"/>
                </a:cubicBezTo>
                <a:cubicBezTo>
                  <a:pt x="1925273" y="4513392"/>
                  <a:pt x="1924978" y="4513864"/>
                  <a:pt x="1924595" y="4514188"/>
                </a:cubicBezTo>
                <a:cubicBezTo>
                  <a:pt x="1924212" y="4514512"/>
                  <a:pt x="1923667" y="4514850"/>
                  <a:pt x="1922961" y="4515204"/>
                </a:cubicBezTo>
                <a:lnTo>
                  <a:pt x="1866052" y="4543039"/>
                </a:lnTo>
                <a:lnTo>
                  <a:pt x="1922607" y="4570433"/>
                </a:lnTo>
                <a:cubicBezTo>
                  <a:pt x="1923373" y="4570845"/>
                  <a:pt x="1923977" y="4571214"/>
                  <a:pt x="1924419" y="4571538"/>
                </a:cubicBezTo>
                <a:cubicBezTo>
                  <a:pt x="1924860" y="4571862"/>
                  <a:pt x="1925199" y="4572333"/>
                  <a:pt x="1925435" y="4572951"/>
                </a:cubicBezTo>
                <a:cubicBezTo>
                  <a:pt x="1925670" y="4573570"/>
                  <a:pt x="1925832" y="4574395"/>
                  <a:pt x="1925921" y="4575426"/>
                </a:cubicBezTo>
                <a:cubicBezTo>
                  <a:pt x="1926009" y="4576457"/>
                  <a:pt x="1926053" y="4577826"/>
                  <a:pt x="1926053" y="4579535"/>
                </a:cubicBezTo>
                <a:cubicBezTo>
                  <a:pt x="1926053" y="4581008"/>
                  <a:pt x="1925995" y="4582201"/>
                  <a:pt x="1925877" y="4583114"/>
                </a:cubicBezTo>
                <a:cubicBezTo>
                  <a:pt x="1925759" y="4584027"/>
                  <a:pt x="1925553" y="4584675"/>
                  <a:pt x="1925258" y="4585058"/>
                </a:cubicBezTo>
                <a:cubicBezTo>
                  <a:pt x="1924963" y="4585441"/>
                  <a:pt x="1924595" y="4585603"/>
                  <a:pt x="1924153" y="4585544"/>
                </a:cubicBezTo>
                <a:cubicBezTo>
                  <a:pt x="1923712" y="4585485"/>
                  <a:pt x="1923167" y="4585279"/>
                  <a:pt x="1922519" y="4584925"/>
                </a:cubicBezTo>
                <a:lnTo>
                  <a:pt x="1852886" y="4549755"/>
                </a:lnTo>
                <a:cubicBezTo>
                  <a:pt x="1852297" y="4549461"/>
                  <a:pt x="1851825" y="4548754"/>
                  <a:pt x="1851472" y="4547634"/>
                </a:cubicBezTo>
                <a:cubicBezTo>
                  <a:pt x="1851118" y="4546515"/>
                  <a:pt x="1850942" y="4544895"/>
                  <a:pt x="1850942" y="4542774"/>
                </a:cubicBezTo>
                <a:cubicBezTo>
                  <a:pt x="1850942" y="4541832"/>
                  <a:pt x="1850986" y="4540948"/>
                  <a:pt x="1851074" y="4540123"/>
                </a:cubicBezTo>
                <a:cubicBezTo>
                  <a:pt x="1851162" y="4539299"/>
                  <a:pt x="1851310" y="4538621"/>
                  <a:pt x="1851516" y="4538091"/>
                </a:cubicBezTo>
                <a:cubicBezTo>
                  <a:pt x="1851722" y="4537561"/>
                  <a:pt x="1851958" y="4537104"/>
                  <a:pt x="1852223" y="4536721"/>
                </a:cubicBezTo>
                <a:cubicBezTo>
                  <a:pt x="1852488" y="4536338"/>
                  <a:pt x="1852797" y="4536088"/>
                  <a:pt x="1853151" y="4535970"/>
                </a:cubicBezTo>
                <a:close/>
                <a:moveTo>
                  <a:pt x="1836794" y="4500977"/>
                </a:moveTo>
                <a:cubicBezTo>
                  <a:pt x="1838149" y="4500329"/>
                  <a:pt x="1839076" y="4500358"/>
                  <a:pt x="1839577" y="4501065"/>
                </a:cubicBezTo>
                <a:cubicBezTo>
                  <a:pt x="1840078" y="4501772"/>
                  <a:pt x="1840328" y="4503510"/>
                  <a:pt x="1840328" y="4506279"/>
                </a:cubicBezTo>
                <a:cubicBezTo>
                  <a:pt x="1840328" y="4507987"/>
                  <a:pt x="1840284" y="4509342"/>
                  <a:pt x="1840196" y="4510344"/>
                </a:cubicBezTo>
                <a:cubicBezTo>
                  <a:pt x="1840107" y="4511345"/>
                  <a:pt x="1839960" y="4512155"/>
                  <a:pt x="1839754" y="4512774"/>
                </a:cubicBezTo>
                <a:cubicBezTo>
                  <a:pt x="1839548" y="4513392"/>
                  <a:pt x="1839253" y="4513864"/>
                  <a:pt x="1838870" y="4514188"/>
                </a:cubicBezTo>
                <a:cubicBezTo>
                  <a:pt x="1838487" y="4514512"/>
                  <a:pt x="1837942" y="4514850"/>
                  <a:pt x="1837236" y="4515204"/>
                </a:cubicBezTo>
                <a:lnTo>
                  <a:pt x="1780327" y="4543039"/>
                </a:lnTo>
                <a:lnTo>
                  <a:pt x="1836882" y="4570433"/>
                </a:lnTo>
                <a:cubicBezTo>
                  <a:pt x="1837648" y="4570845"/>
                  <a:pt x="1838252" y="4571214"/>
                  <a:pt x="1838694" y="4571538"/>
                </a:cubicBezTo>
                <a:cubicBezTo>
                  <a:pt x="1839135" y="4571862"/>
                  <a:pt x="1839474" y="4572333"/>
                  <a:pt x="1839710" y="4572951"/>
                </a:cubicBezTo>
                <a:cubicBezTo>
                  <a:pt x="1839945" y="4573570"/>
                  <a:pt x="1840107" y="4574395"/>
                  <a:pt x="1840196" y="4575426"/>
                </a:cubicBezTo>
                <a:cubicBezTo>
                  <a:pt x="1840284" y="4576457"/>
                  <a:pt x="1840328" y="4577826"/>
                  <a:pt x="1840328" y="4579535"/>
                </a:cubicBezTo>
                <a:cubicBezTo>
                  <a:pt x="1840328" y="4581008"/>
                  <a:pt x="1840270" y="4582201"/>
                  <a:pt x="1840152" y="4583114"/>
                </a:cubicBezTo>
                <a:cubicBezTo>
                  <a:pt x="1840034" y="4584027"/>
                  <a:pt x="1839828" y="4584675"/>
                  <a:pt x="1839533" y="4585058"/>
                </a:cubicBezTo>
                <a:cubicBezTo>
                  <a:pt x="1839238" y="4585441"/>
                  <a:pt x="1838870" y="4585603"/>
                  <a:pt x="1838428" y="4585544"/>
                </a:cubicBezTo>
                <a:cubicBezTo>
                  <a:pt x="1837987" y="4585485"/>
                  <a:pt x="1837442" y="4585279"/>
                  <a:pt x="1836794" y="4584925"/>
                </a:cubicBezTo>
                <a:lnTo>
                  <a:pt x="1767161" y="4549755"/>
                </a:lnTo>
                <a:cubicBezTo>
                  <a:pt x="1766572" y="4549461"/>
                  <a:pt x="1766100" y="4548754"/>
                  <a:pt x="1765747" y="4547634"/>
                </a:cubicBezTo>
                <a:cubicBezTo>
                  <a:pt x="1765393" y="4546515"/>
                  <a:pt x="1765217" y="4544895"/>
                  <a:pt x="1765217" y="4542774"/>
                </a:cubicBezTo>
                <a:cubicBezTo>
                  <a:pt x="1765217" y="4541832"/>
                  <a:pt x="1765261" y="4540948"/>
                  <a:pt x="1765349" y="4540123"/>
                </a:cubicBezTo>
                <a:cubicBezTo>
                  <a:pt x="1765438" y="4539299"/>
                  <a:pt x="1765585" y="4538621"/>
                  <a:pt x="1765791" y="4538091"/>
                </a:cubicBezTo>
                <a:cubicBezTo>
                  <a:pt x="1765997" y="4537561"/>
                  <a:pt x="1766233" y="4537104"/>
                  <a:pt x="1766498" y="4536721"/>
                </a:cubicBezTo>
                <a:cubicBezTo>
                  <a:pt x="1766763" y="4536338"/>
                  <a:pt x="1767072" y="4536088"/>
                  <a:pt x="1767426" y="4535970"/>
                </a:cubicBezTo>
                <a:close/>
                <a:moveTo>
                  <a:pt x="960495" y="4500977"/>
                </a:moveTo>
                <a:cubicBezTo>
                  <a:pt x="961850" y="4500329"/>
                  <a:pt x="962777" y="4500358"/>
                  <a:pt x="963278" y="4501065"/>
                </a:cubicBezTo>
                <a:cubicBezTo>
                  <a:pt x="963779" y="4501772"/>
                  <a:pt x="964029" y="4503510"/>
                  <a:pt x="964029" y="4506279"/>
                </a:cubicBezTo>
                <a:cubicBezTo>
                  <a:pt x="964029" y="4507987"/>
                  <a:pt x="963985" y="4509342"/>
                  <a:pt x="963897" y="4510344"/>
                </a:cubicBezTo>
                <a:cubicBezTo>
                  <a:pt x="963809" y="4511345"/>
                  <a:pt x="963661" y="4512155"/>
                  <a:pt x="963455" y="4512774"/>
                </a:cubicBezTo>
                <a:cubicBezTo>
                  <a:pt x="963248" y="4513392"/>
                  <a:pt x="962954" y="4513864"/>
                  <a:pt x="962571" y="4514188"/>
                </a:cubicBezTo>
                <a:cubicBezTo>
                  <a:pt x="962188" y="4514512"/>
                  <a:pt x="961643" y="4514850"/>
                  <a:pt x="960936" y="4515204"/>
                </a:cubicBezTo>
                <a:lnTo>
                  <a:pt x="904028" y="4543039"/>
                </a:lnTo>
                <a:lnTo>
                  <a:pt x="960582" y="4570433"/>
                </a:lnTo>
                <a:cubicBezTo>
                  <a:pt x="961349" y="4570845"/>
                  <a:pt x="961953" y="4571214"/>
                  <a:pt x="962394" y="4571538"/>
                </a:cubicBezTo>
                <a:cubicBezTo>
                  <a:pt x="962836" y="4571862"/>
                  <a:pt x="963175" y="4572333"/>
                  <a:pt x="963411" y="4572951"/>
                </a:cubicBezTo>
                <a:cubicBezTo>
                  <a:pt x="963646" y="4573570"/>
                  <a:pt x="963809" y="4574395"/>
                  <a:pt x="963897" y="4575426"/>
                </a:cubicBezTo>
                <a:cubicBezTo>
                  <a:pt x="963985" y="4576457"/>
                  <a:pt x="964029" y="4577826"/>
                  <a:pt x="964029" y="4579535"/>
                </a:cubicBezTo>
                <a:cubicBezTo>
                  <a:pt x="964029" y="4581008"/>
                  <a:pt x="963970" y="4582201"/>
                  <a:pt x="963852" y="4583114"/>
                </a:cubicBezTo>
                <a:cubicBezTo>
                  <a:pt x="963735" y="4584027"/>
                  <a:pt x="963528" y="4584675"/>
                  <a:pt x="963234" y="4585058"/>
                </a:cubicBezTo>
                <a:cubicBezTo>
                  <a:pt x="962939" y="4585441"/>
                  <a:pt x="962571" y="4585603"/>
                  <a:pt x="962129" y="4585544"/>
                </a:cubicBezTo>
                <a:cubicBezTo>
                  <a:pt x="961688" y="4585485"/>
                  <a:pt x="961143" y="4585279"/>
                  <a:pt x="960495" y="4584925"/>
                </a:cubicBezTo>
                <a:lnTo>
                  <a:pt x="890862" y="4549755"/>
                </a:lnTo>
                <a:cubicBezTo>
                  <a:pt x="890273" y="4549461"/>
                  <a:pt x="889801" y="4548754"/>
                  <a:pt x="889448" y="4547634"/>
                </a:cubicBezTo>
                <a:cubicBezTo>
                  <a:pt x="889094" y="4546515"/>
                  <a:pt x="888918" y="4544895"/>
                  <a:pt x="888918" y="4542774"/>
                </a:cubicBezTo>
                <a:cubicBezTo>
                  <a:pt x="888918" y="4541832"/>
                  <a:pt x="888962" y="4540948"/>
                  <a:pt x="889050" y="4540123"/>
                </a:cubicBezTo>
                <a:cubicBezTo>
                  <a:pt x="889138" y="4539299"/>
                  <a:pt x="889286" y="4538621"/>
                  <a:pt x="889492" y="4538091"/>
                </a:cubicBezTo>
                <a:cubicBezTo>
                  <a:pt x="889698" y="4537561"/>
                  <a:pt x="889934" y="4537104"/>
                  <a:pt x="890199" y="4536721"/>
                </a:cubicBezTo>
                <a:cubicBezTo>
                  <a:pt x="890464" y="4536338"/>
                  <a:pt x="890773" y="4536088"/>
                  <a:pt x="891127" y="4535970"/>
                </a:cubicBezTo>
                <a:close/>
                <a:moveTo>
                  <a:pt x="874769" y="4500977"/>
                </a:moveTo>
                <a:cubicBezTo>
                  <a:pt x="876125" y="4500329"/>
                  <a:pt x="877053" y="4500358"/>
                  <a:pt x="877553" y="4501065"/>
                </a:cubicBezTo>
                <a:cubicBezTo>
                  <a:pt x="878054" y="4501772"/>
                  <a:pt x="878304" y="4503510"/>
                  <a:pt x="878304" y="4506279"/>
                </a:cubicBezTo>
                <a:cubicBezTo>
                  <a:pt x="878304" y="4507987"/>
                  <a:pt x="878260" y="4509342"/>
                  <a:pt x="878172" y="4510344"/>
                </a:cubicBezTo>
                <a:cubicBezTo>
                  <a:pt x="878083" y="4511345"/>
                  <a:pt x="877936" y="4512155"/>
                  <a:pt x="877730" y="4512774"/>
                </a:cubicBezTo>
                <a:cubicBezTo>
                  <a:pt x="877524" y="4513392"/>
                  <a:pt x="877229" y="4513864"/>
                  <a:pt x="876846" y="4514188"/>
                </a:cubicBezTo>
                <a:cubicBezTo>
                  <a:pt x="876463" y="4514512"/>
                  <a:pt x="875918" y="4514850"/>
                  <a:pt x="875211" y="4515204"/>
                </a:cubicBezTo>
                <a:lnTo>
                  <a:pt x="818303" y="4543039"/>
                </a:lnTo>
                <a:lnTo>
                  <a:pt x="874858" y="4570433"/>
                </a:lnTo>
                <a:cubicBezTo>
                  <a:pt x="875624" y="4570845"/>
                  <a:pt x="876228" y="4571214"/>
                  <a:pt x="876669" y="4571538"/>
                </a:cubicBezTo>
                <a:cubicBezTo>
                  <a:pt x="877111" y="4571862"/>
                  <a:pt x="877450" y="4572333"/>
                  <a:pt x="877685" y="4572951"/>
                </a:cubicBezTo>
                <a:cubicBezTo>
                  <a:pt x="877921" y="4573570"/>
                  <a:pt x="878083" y="4574395"/>
                  <a:pt x="878172" y="4575426"/>
                </a:cubicBezTo>
                <a:cubicBezTo>
                  <a:pt x="878260" y="4576457"/>
                  <a:pt x="878304" y="4577826"/>
                  <a:pt x="878304" y="4579535"/>
                </a:cubicBezTo>
                <a:cubicBezTo>
                  <a:pt x="878304" y="4581008"/>
                  <a:pt x="878245" y="4582201"/>
                  <a:pt x="878127" y="4583114"/>
                </a:cubicBezTo>
                <a:cubicBezTo>
                  <a:pt x="878010" y="4584027"/>
                  <a:pt x="877804" y="4584675"/>
                  <a:pt x="877509" y="4585058"/>
                </a:cubicBezTo>
                <a:cubicBezTo>
                  <a:pt x="877214" y="4585441"/>
                  <a:pt x="876846" y="4585603"/>
                  <a:pt x="876404" y="4585544"/>
                </a:cubicBezTo>
                <a:cubicBezTo>
                  <a:pt x="875962" y="4585485"/>
                  <a:pt x="875418" y="4585279"/>
                  <a:pt x="874769" y="4584925"/>
                </a:cubicBezTo>
                <a:lnTo>
                  <a:pt x="805137" y="4549755"/>
                </a:lnTo>
                <a:cubicBezTo>
                  <a:pt x="804547" y="4549461"/>
                  <a:pt x="804076" y="4548754"/>
                  <a:pt x="803723" y="4547634"/>
                </a:cubicBezTo>
                <a:cubicBezTo>
                  <a:pt x="803369" y="4546515"/>
                  <a:pt x="803192" y="4544895"/>
                  <a:pt x="803192" y="4542774"/>
                </a:cubicBezTo>
                <a:cubicBezTo>
                  <a:pt x="803192" y="4541832"/>
                  <a:pt x="803237" y="4540948"/>
                  <a:pt x="803325" y="4540123"/>
                </a:cubicBezTo>
                <a:cubicBezTo>
                  <a:pt x="803413" y="4539299"/>
                  <a:pt x="803561" y="4538621"/>
                  <a:pt x="803767" y="4538091"/>
                </a:cubicBezTo>
                <a:cubicBezTo>
                  <a:pt x="803973" y="4537561"/>
                  <a:pt x="804209" y="4537104"/>
                  <a:pt x="804474" y="4536721"/>
                </a:cubicBezTo>
                <a:cubicBezTo>
                  <a:pt x="804739" y="4536338"/>
                  <a:pt x="805048" y="4536088"/>
                  <a:pt x="805402" y="4535970"/>
                </a:cubicBezTo>
                <a:close/>
                <a:moveTo>
                  <a:pt x="1564257" y="4488075"/>
                </a:moveTo>
                <a:cubicBezTo>
                  <a:pt x="1565730" y="4488075"/>
                  <a:pt x="1566937" y="4488134"/>
                  <a:pt x="1567880" y="4488252"/>
                </a:cubicBezTo>
                <a:cubicBezTo>
                  <a:pt x="1568822" y="4488370"/>
                  <a:pt x="1569559" y="4488561"/>
                  <a:pt x="1570089" y="4488826"/>
                </a:cubicBezTo>
                <a:cubicBezTo>
                  <a:pt x="1570619" y="4489091"/>
                  <a:pt x="1571002" y="4489401"/>
                  <a:pt x="1571238" y="4489754"/>
                </a:cubicBezTo>
                <a:cubicBezTo>
                  <a:pt x="1571473" y="4490108"/>
                  <a:pt x="1571591" y="4490491"/>
                  <a:pt x="1571591" y="4490903"/>
                </a:cubicBezTo>
                <a:lnTo>
                  <a:pt x="1571591" y="4509813"/>
                </a:lnTo>
                <a:lnTo>
                  <a:pt x="1592004" y="4509813"/>
                </a:lnTo>
                <a:cubicBezTo>
                  <a:pt x="1592475" y="4509813"/>
                  <a:pt x="1592888" y="4509917"/>
                  <a:pt x="1593241" y="4510123"/>
                </a:cubicBezTo>
                <a:cubicBezTo>
                  <a:pt x="1593595" y="4510329"/>
                  <a:pt x="1593904" y="4510683"/>
                  <a:pt x="1594169" y="4511183"/>
                </a:cubicBezTo>
                <a:cubicBezTo>
                  <a:pt x="1594434" y="4511684"/>
                  <a:pt x="1594625" y="4512317"/>
                  <a:pt x="1594743" y="4513083"/>
                </a:cubicBezTo>
                <a:cubicBezTo>
                  <a:pt x="1594861" y="4513849"/>
                  <a:pt x="1594920" y="4514792"/>
                  <a:pt x="1594920" y="4515911"/>
                </a:cubicBezTo>
                <a:cubicBezTo>
                  <a:pt x="1594920" y="4518032"/>
                  <a:pt x="1594655" y="4519563"/>
                  <a:pt x="1594125" y="4520506"/>
                </a:cubicBezTo>
                <a:cubicBezTo>
                  <a:pt x="1593595" y="4521448"/>
                  <a:pt x="1592888" y="4521920"/>
                  <a:pt x="1592004" y="4521920"/>
                </a:cubicBezTo>
                <a:lnTo>
                  <a:pt x="1571591" y="4521920"/>
                </a:lnTo>
                <a:lnTo>
                  <a:pt x="1571591" y="4566280"/>
                </a:lnTo>
                <a:cubicBezTo>
                  <a:pt x="1571591" y="4571758"/>
                  <a:pt x="1572401" y="4575897"/>
                  <a:pt x="1574021" y="4578695"/>
                </a:cubicBezTo>
                <a:cubicBezTo>
                  <a:pt x="1575641" y="4581494"/>
                  <a:pt x="1578543" y="4582893"/>
                  <a:pt x="1582725" y="4582893"/>
                </a:cubicBezTo>
                <a:cubicBezTo>
                  <a:pt x="1584080" y="4582893"/>
                  <a:pt x="1585288" y="4582760"/>
                  <a:pt x="1586349" y="4582495"/>
                </a:cubicBezTo>
                <a:cubicBezTo>
                  <a:pt x="1587409" y="4582230"/>
                  <a:pt x="1588351" y="4581950"/>
                  <a:pt x="1589176" y="4581656"/>
                </a:cubicBezTo>
                <a:cubicBezTo>
                  <a:pt x="1590001" y="4581361"/>
                  <a:pt x="1590708" y="4581081"/>
                  <a:pt x="1591297" y="4580816"/>
                </a:cubicBezTo>
                <a:cubicBezTo>
                  <a:pt x="1591886" y="4580551"/>
                  <a:pt x="1592416" y="4580418"/>
                  <a:pt x="1592888" y="4580418"/>
                </a:cubicBezTo>
                <a:cubicBezTo>
                  <a:pt x="1593182" y="4580418"/>
                  <a:pt x="1593462" y="4580492"/>
                  <a:pt x="1593727" y="4580639"/>
                </a:cubicBezTo>
                <a:cubicBezTo>
                  <a:pt x="1593992" y="4580787"/>
                  <a:pt x="1594198" y="4581067"/>
                  <a:pt x="1594346" y="4581479"/>
                </a:cubicBezTo>
                <a:cubicBezTo>
                  <a:pt x="1594493" y="4581891"/>
                  <a:pt x="1594625" y="4582451"/>
                  <a:pt x="1594743" y="4583158"/>
                </a:cubicBezTo>
                <a:cubicBezTo>
                  <a:pt x="1594861" y="4583865"/>
                  <a:pt x="1594920" y="4584748"/>
                  <a:pt x="1594920" y="4585809"/>
                </a:cubicBezTo>
                <a:cubicBezTo>
                  <a:pt x="1594920" y="4587517"/>
                  <a:pt x="1594802" y="4588872"/>
                  <a:pt x="1594567" y="4589874"/>
                </a:cubicBezTo>
                <a:cubicBezTo>
                  <a:pt x="1594331" y="4590875"/>
                  <a:pt x="1593977" y="4591612"/>
                  <a:pt x="1593506" y="4592083"/>
                </a:cubicBezTo>
                <a:cubicBezTo>
                  <a:pt x="1593035" y="4592554"/>
                  <a:pt x="1592328" y="4592996"/>
                  <a:pt x="1591385" y="4593408"/>
                </a:cubicBezTo>
                <a:cubicBezTo>
                  <a:pt x="1590443" y="4593821"/>
                  <a:pt x="1589368" y="4594159"/>
                  <a:pt x="1588160" y="4594425"/>
                </a:cubicBezTo>
                <a:cubicBezTo>
                  <a:pt x="1586952" y="4594690"/>
                  <a:pt x="1585671" y="4594911"/>
                  <a:pt x="1584316" y="4595087"/>
                </a:cubicBezTo>
                <a:cubicBezTo>
                  <a:pt x="1582961" y="4595264"/>
                  <a:pt x="1581606" y="4595352"/>
                  <a:pt x="1580251" y="4595352"/>
                </a:cubicBezTo>
                <a:cubicBezTo>
                  <a:pt x="1576127" y="4595352"/>
                  <a:pt x="1572593" y="4594808"/>
                  <a:pt x="1569647" y="4593718"/>
                </a:cubicBezTo>
                <a:cubicBezTo>
                  <a:pt x="1566701" y="4592628"/>
                  <a:pt x="1564286" y="4590978"/>
                  <a:pt x="1562401" y="4588769"/>
                </a:cubicBezTo>
                <a:cubicBezTo>
                  <a:pt x="1560516" y="4586560"/>
                  <a:pt x="1559146" y="4583762"/>
                  <a:pt x="1558292" y="4580374"/>
                </a:cubicBezTo>
                <a:cubicBezTo>
                  <a:pt x="1557438" y="4576987"/>
                  <a:pt x="1557011" y="4572996"/>
                  <a:pt x="1557011" y="4568401"/>
                </a:cubicBezTo>
                <a:lnTo>
                  <a:pt x="1557011" y="4521920"/>
                </a:lnTo>
                <a:lnTo>
                  <a:pt x="1545877" y="4521920"/>
                </a:lnTo>
                <a:cubicBezTo>
                  <a:pt x="1544993" y="4521920"/>
                  <a:pt x="1544286" y="4521448"/>
                  <a:pt x="1543756" y="4520506"/>
                </a:cubicBezTo>
                <a:cubicBezTo>
                  <a:pt x="1543225" y="4519563"/>
                  <a:pt x="1542960" y="4518032"/>
                  <a:pt x="1542960" y="4515911"/>
                </a:cubicBezTo>
                <a:cubicBezTo>
                  <a:pt x="1542960" y="4514792"/>
                  <a:pt x="1543034" y="4513849"/>
                  <a:pt x="1543181" y="4513083"/>
                </a:cubicBezTo>
                <a:cubicBezTo>
                  <a:pt x="1543329" y="4512317"/>
                  <a:pt x="1543520" y="4511684"/>
                  <a:pt x="1543756" y="4511183"/>
                </a:cubicBezTo>
                <a:cubicBezTo>
                  <a:pt x="1543991" y="4510683"/>
                  <a:pt x="1544301" y="4510329"/>
                  <a:pt x="1544684" y="4510123"/>
                </a:cubicBezTo>
                <a:cubicBezTo>
                  <a:pt x="1545066" y="4509917"/>
                  <a:pt x="1545494" y="4509813"/>
                  <a:pt x="1545965" y="4509813"/>
                </a:cubicBezTo>
                <a:lnTo>
                  <a:pt x="1557011" y="4509813"/>
                </a:lnTo>
                <a:lnTo>
                  <a:pt x="1557011" y="4490903"/>
                </a:lnTo>
                <a:cubicBezTo>
                  <a:pt x="1557011" y="4490491"/>
                  <a:pt x="1557114" y="4490108"/>
                  <a:pt x="1557320" y="4489754"/>
                </a:cubicBezTo>
                <a:cubicBezTo>
                  <a:pt x="1557526" y="4489401"/>
                  <a:pt x="1557909" y="4489091"/>
                  <a:pt x="1558469" y="4488826"/>
                </a:cubicBezTo>
                <a:cubicBezTo>
                  <a:pt x="1559028" y="4488561"/>
                  <a:pt x="1559780" y="4488370"/>
                  <a:pt x="1560722" y="4488252"/>
                </a:cubicBezTo>
                <a:cubicBezTo>
                  <a:pt x="1561665" y="4488134"/>
                  <a:pt x="1562843" y="4488075"/>
                  <a:pt x="1564257" y="4488075"/>
                </a:cubicBezTo>
                <a:close/>
                <a:moveTo>
                  <a:pt x="1173733" y="4488075"/>
                </a:moveTo>
                <a:cubicBezTo>
                  <a:pt x="1175206" y="4488075"/>
                  <a:pt x="1176413" y="4488134"/>
                  <a:pt x="1177356" y="4488252"/>
                </a:cubicBezTo>
                <a:cubicBezTo>
                  <a:pt x="1178298" y="4488370"/>
                  <a:pt x="1179035" y="4488561"/>
                  <a:pt x="1179565" y="4488826"/>
                </a:cubicBezTo>
                <a:cubicBezTo>
                  <a:pt x="1180095" y="4489091"/>
                  <a:pt x="1180478" y="4489401"/>
                  <a:pt x="1180714" y="4489754"/>
                </a:cubicBezTo>
                <a:cubicBezTo>
                  <a:pt x="1180949" y="4490108"/>
                  <a:pt x="1181067" y="4490491"/>
                  <a:pt x="1181067" y="4490903"/>
                </a:cubicBezTo>
                <a:lnTo>
                  <a:pt x="1181067" y="4509813"/>
                </a:lnTo>
                <a:lnTo>
                  <a:pt x="1201480" y="4509813"/>
                </a:lnTo>
                <a:cubicBezTo>
                  <a:pt x="1201951" y="4509813"/>
                  <a:pt x="1202364" y="4509917"/>
                  <a:pt x="1202717" y="4510123"/>
                </a:cubicBezTo>
                <a:cubicBezTo>
                  <a:pt x="1203070" y="4510329"/>
                  <a:pt x="1203380" y="4510683"/>
                  <a:pt x="1203645" y="4511183"/>
                </a:cubicBezTo>
                <a:cubicBezTo>
                  <a:pt x="1203910" y="4511684"/>
                  <a:pt x="1204101" y="4512317"/>
                  <a:pt x="1204219" y="4513083"/>
                </a:cubicBezTo>
                <a:cubicBezTo>
                  <a:pt x="1204337" y="4513849"/>
                  <a:pt x="1204396" y="4514792"/>
                  <a:pt x="1204396" y="4515911"/>
                </a:cubicBezTo>
                <a:cubicBezTo>
                  <a:pt x="1204396" y="4518032"/>
                  <a:pt x="1204131" y="4519563"/>
                  <a:pt x="1203601" y="4520506"/>
                </a:cubicBezTo>
                <a:cubicBezTo>
                  <a:pt x="1203070" y="4521448"/>
                  <a:pt x="1202364" y="4521920"/>
                  <a:pt x="1201480" y="4521920"/>
                </a:cubicBezTo>
                <a:lnTo>
                  <a:pt x="1181067" y="4521920"/>
                </a:lnTo>
                <a:lnTo>
                  <a:pt x="1181067" y="4566280"/>
                </a:lnTo>
                <a:cubicBezTo>
                  <a:pt x="1181067" y="4571758"/>
                  <a:pt x="1181877" y="4575897"/>
                  <a:pt x="1183497" y="4578695"/>
                </a:cubicBezTo>
                <a:cubicBezTo>
                  <a:pt x="1185117" y="4581494"/>
                  <a:pt x="1188018" y="4582893"/>
                  <a:pt x="1192201" y="4582893"/>
                </a:cubicBezTo>
                <a:cubicBezTo>
                  <a:pt x="1193556" y="4582893"/>
                  <a:pt x="1194764" y="4582760"/>
                  <a:pt x="1195824" y="4582495"/>
                </a:cubicBezTo>
                <a:cubicBezTo>
                  <a:pt x="1196885" y="4582230"/>
                  <a:pt x="1197827" y="4581950"/>
                  <a:pt x="1198652" y="4581656"/>
                </a:cubicBezTo>
                <a:cubicBezTo>
                  <a:pt x="1199477" y="4581361"/>
                  <a:pt x="1200184" y="4581081"/>
                  <a:pt x="1200773" y="4580816"/>
                </a:cubicBezTo>
                <a:cubicBezTo>
                  <a:pt x="1201362" y="4580551"/>
                  <a:pt x="1201892" y="4580418"/>
                  <a:pt x="1202364" y="4580418"/>
                </a:cubicBezTo>
                <a:cubicBezTo>
                  <a:pt x="1202658" y="4580418"/>
                  <a:pt x="1202938" y="4580492"/>
                  <a:pt x="1203203" y="4580639"/>
                </a:cubicBezTo>
                <a:cubicBezTo>
                  <a:pt x="1203468" y="4580787"/>
                  <a:pt x="1203674" y="4581067"/>
                  <a:pt x="1203822" y="4581479"/>
                </a:cubicBezTo>
                <a:cubicBezTo>
                  <a:pt x="1203969" y="4581891"/>
                  <a:pt x="1204101" y="4582451"/>
                  <a:pt x="1204219" y="4583158"/>
                </a:cubicBezTo>
                <a:cubicBezTo>
                  <a:pt x="1204337" y="4583865"/>
                  <a:pt x="1204396" y="4584748"/>
                  <a:pt x="1204396" y="4585809"/>
                </a:cubicBezTo>
                <a:cubicBezTo>
                  <a:pt x="1204396" y="4587517"/>
                  <a:pt x="1204278" y="4588872"/>
                  <a:pt x="1204042" y="4589874"/>
                </a:cubicBezTo>
                <a:cubicBezTo>
                  <a:pt x="1203807" y="4590875"/>
                  <a:pt x="1203453" y="4591612"/>
                  <a:pt x="1202982" y="4592083"/>
                </a:cubicBezTo>
                <a:cubicBezTo>
                  <a:pt x="1202511" y="4592554"/>
                  <a:pt x="1201804" y="4592996"/>
                  <a:pt x="1200861" y="4593408"/>
                </a:cubicBezTo>
                <a:cubicBezTo>
                  <a:pt x="1199919" y="4593821"/>
                  <a:pt x="1198843" y="4594159"/>
                  <a:pt x="1197636" y="4594425"/>
                </a:cubicBezTo>
                <a:cubicBezTo>
                  <a:pt x="1196428" y="4594690"/>
                  <a:pt x="1195147" y="4594911"/>
                  <a:pt x="1193792" y="4595087"/>
                </a:cubicBezTo>
                <a:cubicBezTo>
                  <a:pt x="1192437" y="4595264"/>
                  <a:pt x="1191082" y="4595352"/>
                  <a:pt x="1189727" y="4595352"/>
                </a:cubicBezTo>
                <a:cubicBezTo>
                  <a:pt x="1185603" y="4595352"/>
                  <a:pt x="1182069" y="4594808"/>
                  <a:pt x="1179123" y="4593718"/>
                </a:cubicBezTo>
                <a:cubicBezTo>
                  <a:pt x="1176177" y="4592628"/>
                  <a:pt x="1173762" y="4590978"/>
                  <a:pt x="1171877" y="4588769"/>
                </a:cubicBezTo>
                <a:cubicBezTo>
                  <a:pt x="1169992" y="4586560"/>
                  <a:pt x="1168622" y="4583762"/>
                  <a:pt x="1167768" y="4580374"/>
                </a:cubicBezTo>
                <a:cubicBezTo>
                  <a:pt x="1166914" y="4576987"/>
                  <a:pt x="1166487" y="4572996"/>
                  <a:pt x="1166487" y="4568401"/>
                </a:cubicBezTo>
                <a:lnTo>
                  <a:pt x="1166487" y="4521920"/>
                </a:lnTo>
                <a:lnTo>
                  <a:pt x="1155353" y="4521920"/>
                </a:lnTo>
                <a:cubicBezTo>
                  <a:pt x="1154469" y="4521920"/>
                  <a:pt x="1153762" y="4521448"/>
                  <a:pt x="1153231" y="4520506"/>
                </a:cubicBezTo>
                <a:cubicBezTo>
                  <a:pt x="1152701" y="4519563"/>
                  <a:pt x="1152437" y="4518032"/>
                  <a:pt x="1152437" y="4515911"/>
                </a:cubicBezTo>
                <a:cubicBezTo>
                  <a:pt x="1152437" y="4514792"/>
                  <a:pt x="1152510" y="4513849"/>
                  <a:pt x="1152657" y="4513083"/>
                </a:cubicBezTo>
                <a:cubicBezTo>
                  <a:pt x="1152804" y="4512317"/>
                  <a:pt x="1152996" y="4511684"/>
                  <a:pt x="1153231" y="4511183"/>
                </a:cubicBezTo>
                <a:cubicBezTo>
                  <a:pt x="1153467" y="4510683"/>
                  <a:pt x="1153777" y="4510329"/>
                  <a:pt x="1154159" y="4510123"/>
                </a:cubicBezTo>
                <a:cubicBezTo>
                  <a:pt x="1154543" y="4509917"/>
                  <a:pt x="1154970" y="4509813"/>
                  <a:pt x="1155441" y="4509813"/>
                </a:cubicBezTo>
                <a:lnTo>
                  <a:pt x="1166487" y="4509813"/>
                </a:lnTo>
                <a:lnTo>
                  <a:pt x="1166487" y="4490903"/>
                </a:lnTo>
                <a:cubicBezTo>
                  <a:pt x="1166487" y="4490491"/>
                  <a:pt x="1166590" y="4490108"/>
                  <a:pt x="1166796" y="4489754"/>
                </a:cubicBezTo>
                <a:cubicBezTo>
                  <a:pt x="1167002" y="4489401"/>
                  <a:pt x="1167385" y="4489091"/>
                  <a:pt x="1167945" y="4488826"/>
                </a:cubicBezTo>
                <a:cubicBezTo>
                  <a:pt x="1168505" y="4488561"/>
                  <a:pt x="1169256" y="4488370"/>
                  <a:pt x="1170198" y="4488252"/>
                </a:cubicBezTo>
                <a:cubicBezTo>
                  <a:pt x="1171141" y="4488134"/>
                  <a:pt x="1172319" y="4488075"/>
                  <a:pt x="1173733" y="4488075"/>
                </a:cubicBezTo>
                <a:close/>
                <a:moveTo>
                  <a:pt x="726058" y="4488075"/>
                </a:moveTo>
                <a:cubicBezTo>
                  <a:pt x="727530" y="4488075"/>
                  <a:pt x="728738" y="4488134"/>
                  <a:pt x="729681" y="4488252"/>
                </a:cubicBezTo>
                <a:cubicBezTo>
                  <a:pt x="730623" y="4488370"/>
                  <a:pt x="731360" y="4488561"/>
                  <a:pt x="731890" y="4488826"/>
                </a:cubicBezTo>
                <a:cubicBezTo>
                  <a:pt x="732420" y="4489091"/>
                  <a:pt x="732803" y="4489401"/>
                  <a:pt x="733039" y="4489754"/>
                </a:cubicBezTo>
                <a:cubicBezTo>
                  <a:pt x="733274" y="4490108"/>
                  <a:pt x="733392" y="4490491"/>
                  <a:pt x="733392" y="4490903"/>
                </a:cubicBezTo>
                <a:lnTo>
                  <a:pt x="733392" y="4509813"/>
                </a:lnTo>
                <a:lnTo>
                  <a:pt x="753805" y="4509813"/>
                </a:lnTo>
                <a:cubicBezTo>
                  <a:pt x="754276" y="4509813"/>
                  <a:pt x="754689" y="4509917"/>
                  <a:pt x="755042" y="4510123"/>
                </a:cubicBezTo>
                <a:cubicBezTo>
                  <a:pt x="755395" y="4510329"/>
                  <a:pt x="755705" y="4510683"/>
                  <a:pt x="755970" y="4511183"/>
                </a:cubicBezTo>
                <a:cubicBezTo>
                  <a:pt x="756235" y="4511684"/>
                  <a:pt x="756427" y="4512317"/>
                  <a:pt x="756544" y="4513083"/>
                </a:cubicBezTo>
                <a:cubicBezTo>
                  <a:pt x="756662" y="4513849"/>
                  <a:pt x="756721" y="4514792"/>
                  <a:pt x="756721" y="4515911"/>
                </a:cubicBezTo>
                <a:cubicBezTo>
                  <a:pt x="756721" y="4518032"/>
                  <a:pt x="756456" y="4519563"/>
                  <a:pt x="755926" y="4520506"/>
                </a:cubicBezTo>
                <a:cubicBezTo>
                  <a:pt x="755395" y="4521448"/>
                  <a:pt x="754689" y="4521920"/>
                  <a:pt x="753805" y="4521920"/>
                </a:cubicBezTo>
                <a:lnTo>
                  <a:pt x="733392" y="4521920"/>
                </a:lnTo>
                <a:lnTo>
                  <a:pt x="733392" y="4566280"/>
                </a:lnTo>
                <a:cubicBezTo>
                  <a:pt x="733392" y="4571758"/>
                  <a:pt x="734202" y="4575897"/>
                  <a:pt x="735822" y="4578695"/>
                </a:cubicBezTo>
                <a:cubicBezTo>
                  <a:pt x="737442" y="4581494"/>
                  <a:pt x="740344" y="4582893"/>
                  <a:pt x="744526" y="4582893"/>
                </a:cubicBezTo>
                <a:cubicBezTo>
                  <a:pt x="745881" y="4582893"/>
                  <a:pt x="747089" y="4582760"/>
                  <a:pt x="748149" y="4582495"/>
                </a:cubicBezTo>
                <a:cubicBezTo>
                  <a:pt x="749210" y="4582230"/>
                  <a:pt x="750152" y="4581950"/>
                  <a:pt x="750977" y="4581656"/>
                </a:cubicBezTo>
                <a:cubicBezTo>
                  <a:pt x="751802" y="4581361"/>
                  <a:pt x="752509" y="4581081"/>
                  <a:pt x="753098" y="4580816"/>
                </a:cubicBezTo>
                <a:cubicBezTo>
                  <a:pt x="753687" y="4580551"/>
                  <a:pt x="754217" y="4580418"/>
                  <a:pt x="754689" y="4580418"/>
                </a:cubicBezTo>
                <a:cubicBezTo>
                  <a:pt x="754983" y="4580418"/>
                  <a:pt x="755263" y="4580492"/>
                  <a:pt x="755528" y="4580639"/>
                </a:cubicBezTo>
                <a:cubicBezTo>
                  <a:pt x="755793" y="4580787"/>
                  <a:pt x="755999" y="4581067"/>
                  <a:pt x="756146" y="4581479"/>
                </a:cubicBezTo>
                <a:cubicBezTo>
                  <a:pt x="756294" y="4581891"/>
                  <a:pt x="756427" y="4582451"/>
                  <a:pt x="756544" y="4583158"/>
                </a:cubicBezTo>
                <a:cubicBezTo>
                  <a:pt x="756662" y="4583865"/>
                  <a:pt x="756721" y="4584748"/>
                  <a:pt x="756721" y="4585809"/>
                </a:cubicBezTo>
                <a:cubicBezTo>
                  <a:pt x="756721" y="4587517"/>
                  <a:pt x="756603" y="4588872"/>
                  <a:pt x="756367" y="4589874"/>
                </a:cubicBezTo>
                <a:cubicBezTo>
                  <a:pt x="756132" y="4590875"/>
                  <a:pt x="755778" y="4591612"/>
                  <a:pt x="755307" y="4592083"/>
                </a:cubicBezTo>
                <a:cubicBezTo>
                  <a:pt x="754836" y="4592554"/>
                  <a:pt x="754129" y="4592996"/>
                  <a:pt x="753186" y="4593408"/>
                </a:cubicBezTo>
                <a:cubicBezTo>
                  <a:pt x="752244" y="4593821"/>
                  <a:pt x="751169" y="4594159"/>
                  <a:pt x="749961" y="4594425"/>
                </a:cubicBezTo>
                <a:cubicBezTo>
                  <a:pt x="748753" y="4594690"/>
                  <a:pt x="747472" y="4594911"/>
                  <a:pt x="746117" y="4595087"/>
                </a:cubicBezTo>
                <a:cubicBezTo>
                  <a:pt x="744762" y="4595264"/>
                  <a:pt x="743407" y="4595352"/>
                  <a:pt x="742052" y="4595352"/>
                </a:cubicBezTo>
                <a:cubicBezTo>
                  <a:pt x="737928" y="4595352"/>
                  <a:pt x="734394" y="4594808"/>
                  <a:pt x="731448" y="4593718"/>
                </a:cubicBezTo>
                <a:cubicBezTo>
                  <a:pt x="728502" y="4592628"/>
                  <a:pt x="726087" y="4590978"/>
                  <a:pt x="724202" y="4588769"/>
                </a:cubicBezTo>
                <a:cubicBezTo>
                  <a:pt x="722317" y="4586560"/>
                  <a:pt x="720947" y="4583762"/>
                  <a:pt x="720093" y="4580374"/>
                </a:cubicBezTo>
                <a:cubicBezTo>
                  <a:pt x="719239" y="4576987"/>
                  <a:pt x="718812" y="4572996"/>
                  <a:pt x="718812" y="4568401"/>
                </a:cubicBezTo>
                <a:lnTo>
                  <a:pt x="718812" y="4521920"/>
                </a:lnTo>
                <a:lnTo>
                  <a:pt x="707678" y="4521920"/>
                </a:lnTo>
                <a:cubicBezTo>
                  <a:pt x="706794" y="4521920"/>
                  <a:pt x="706087" y="4521448"/>
                  <a:pt x="705556" y="4520506"/>
                </a:cubicBezTo>
                <a:cubicBezTo>
                  <a:pt x="705026" y="4519563"/>
                  <a:pt x="704761" y="4518032"/>
                  <a:pt x="704761" y="4515911"/>
                </a:cubicBezTo>
                <a:cubicBezTo>
                  <a:pt x="704761" y="4514792"/>
                  <a:pt x="704835" y="4513849"/>
                  <a:pt x="704982" y="4513083"/>
                </a:cubicBezTo>
                <a:cubicBezTo>
                  <a:pt x="705129" y="4512317"/>
                  <a:pt x="705321" y="4511684"/>
                  <a:pt x="705556" y="4511183"/>
                </a:cubicBezTo>
                <a:cubicBezTo>
                  <a:pt x="705792" y="4510683"/>
                  <a:pt x="706101" y="4510329"/>
                  <a:pt x="706485" y="4510123"/>
                </a:cubicBezTo>
                <a:cubicBezTo>
                  <a:pt x="706867" y="4509917"/>
                  <a:pt x="707294" y="4509813"/>
                  <a:pt x="707766" y="4509813"/>
                </a:cubicBezTo>
                <a:lnTo>
                  <a:pt x="718812" y="4509813"/>
                </a:lnTo>
                <a:lnTo>
                  <a:pt x="718812" y="4490903"/>
                </a:lnTo>
                <a:cubicBezTo>
                  <a:pt x="718812" y="4490491"/>
                  <a:pt x="718915" y="4490108"/>
                  <a:pt x="719121" y="4489754"/>
                </a:cubicBezTo>
                <a:cubicBezTo>
                  <a:pt x="719327" y="4489401"/>
                  <a:pt x="719710" y="4489091"/>
                  <a:pt x="720270" y="4488826"/>
                </a:cubicBezTo>
                <a:cubicBezTo>
                  <a:pt x="720829" y="4488561"/>
                  <a:pt x="721580" y="4488370"/>
                  <a:pt x="722523" y="4488252"/>
                </a:cubicBezTo>
                <a:cubicBezTo>
                  <a:pt x="723466" y="4488134"/>
                  <a:pt x="724644" y="4488075"/>
                  <a:pt x="726058" y="4488075"/>
                </a:cubicBezTo>
                <a:close/>
                <a:moveTo>
                  <a:pt x="1115169" y="4478973"/>
                </a:moveTo>
                <a:cubicBezTo>
                  <a:pt x="1116641" y="4478973"/>
                  <a:pt x="1117864" y="4479047"/>
                  <a:pt x="1118836" y="4479194"/>
                </a:cubicBezTo>
                <a:cubicBezTo>
                  <a:pt x="1119808" y="4479342"/>
                  <a:pt x="1120589" y="4479518"/>
                  <a:pt x="1121178" y="4479725"/>
                </a:cubicBezTo>
                <a:cubicBezTo>
                  <a:pt x="1121767" y="4479931"/>
                  <a:pt x="1122179" y="4480211"/>
                  <a:pt x="1122415" y="4480564"/>
                </a:cubicBezTo>
                <a:cubicBezTo>
                  <a:pt x="1122651" y="4480917"/>
                  <a:pt x="1122768" y="4481330"/>
                  <a:pt x="1122768" y="4481801"/>
                </a:cubicBezTo>
                <a:lnTo>
                  <a:pt x="1122768" y="4591553"/>
                </a:lnTo>
                <a:cubicBezTo>
                  <a:pt x="1122768" y="4592024"/>
                  <a:pt x="1122651" y="4592436"/>
                  <a:pt x="1122415" y="4592790"/>
                </a:cubicBezTo>
                <a:cubicBezTo>
                  <a:pt x="1122179" y="4593143"/>
                  <a:pt x="1121767" y="4593423"/>
                  <a:pt x="1121178" y="4593629"/>
                </a:cubicBezTo>
                <a:cubicBezTo>
                  <a:pt x="1120589" y="4593836"/>
                  <a:pt x="1119808" y="4594012"/>
                  <a:pt x="1118836" y="4594159"/>
                </a:cubicBezTo>
                <a:cubicBezTo>
                  <a:pt x="1117864" y="4594307"/>
                  <a:pt x="1116641" y="4594380"/>
                  <a:pt x="1115169" y="4594380"/>
                </a:cubicBezTo>
                <a:cubicBezTo>
                  <a:pt x="1113755" y="4594380"/>
                  <a:pt x="1112547" y="4594307"/>
                  <a:pt x="1111545" y="4594159"/>
                </a:cubicBezTo>
                <a:cubicBezTo>
                  <a:pt x="1110544" y="4594012"/>
                  <a:pt x="1109749" y="4593836"/>
                  <a:pt x="1109160" y="4593629"/>
                </a:cubicBezTo>
                <a:cubicBezTo>
                  <a:pt x="1108571" y="4593423"/>
                  <a:pt x="1108158" y="4593143"/>
                  <a:pt x="1107922" y="4592790"/>
                </a:cubicBezTo>
                <a:cubicBezTo>
                  <a:pt x="1107687" y="4592436"/>
                  <a:pt x="1107569" y="4592024"/>
                  <a:pt x="1107569" y="4591553"/>
                </a:cubicBezTo>
                <a:lnTo>
                  <a:pt x="1107569" y="4481801"/>
                </a:lnTo>
                <a:cubicBezTo>
                  <a:pt x="1107569" y="4481330"/>
                  <a:pt x="1107702" y="4480917"/>
                  <a:pt x="1107967" y="4480564"/>
                </a:cubicBezTo>
                <a:cubicBezTo>
                  <a:pt x="1108232" y="4480211"/>
                  <a:pt x="1108674" y="4479931"/>
                  <a:pt x="1109292" y="4479725"/>
                </a:cubicBezTo>
                <a:cubicBezTo>
                  <a:pt x="1109911" y="4479518"/>
                  <a:pt x="1110706" y="4479342"/>
                  <a:pt x="1111678" y="4479194"/>
                </a:cubicBezTo>
                <a:cubicBezTo>
                  <a:pt x="1112650" y="4479047"/>
                  <a:pt x="1113814" y="4478973"/>
                  <a:pt x="1115169" y="4478973"/>
                </a:cubicBezTo>
                <a:close/>
                <a:moveTo>
                  <a:pt x="1629978" y="4472434"/>
                </a:moveTo>
                <a:cubicBezTo>
                  <a:pt x="1631569" y="4472434"/>
                  <a:pt x="1632880" y="4472523"/>
                  <a:pt x="1633911" y="4472699"/>
                </a:cubicBezTo>
                <a:cubicBezTo>
                  <a:pt x="1634942" y="4472876"/>
                  <a:pt x="1635766" y="4473141"/>
                  <a:pt x="1636385" y="4473495"/>
                </a:cubicBezTo>
                <a:cubicBezTo>
                  <a:pt x="1637004" y="4473848"/>
                  <a:pt x="1637431" y="4474275"/>
                  <a:pt x="1637666" y="4474776"/>
                </a:cubicBezTo>
                <a:cubicBezTo>
                  <a:pt x="1637902" y="4475277"/>
                  <a:pt x="1638020" y="4475881"/>
                  <a:pt x="1638020" y="4476588"/>
                </a:cubicBezTo>
                <a:lnTo>
                  <a:pt x="1636518" y="4560889"/>
                </a:lnTo>
                <a:cubicBezTo>
                  <a:pt x="1636518" y="4561361"/>
                  <a:pt x="1636414" y="4561773"/>
                  <a:pt x="1636208" y="4562126"/>
                </a:cubicBezTo>
                <a:cubicBezTo>
                  <a:pt x="1636002" y="4562480"/>
                  <a:pt x="1635634" y="4562775"/>
                  <a:pt x="1635104" y="4563010"/>
                </a:cubicBezTo>
                <a:cubicBezTo>
                  <a:pt x="1634573" y="4563246"/>
                  <a:pt x="1633896" y="4563423"/>
                  <a:pt x="1633071" y="4563540"/>
                </a:cubicBezTo>
                <a:cubicBezTo>
                  <a:pt x="1632246" y="4563658"/>
                  <a:pt x="1631216" y="4563717"/>
                  <a:pt x="1629978" y="4563717"/>
                </a:cubicBezTo>
                <a:cubicBezTo>
                  <a:pt x="1628741" y="4563717"/>
                  <a:pt x="1627710" y="4563658"/>
                  <a:pt x="1626886" y="4563540"/>
                </a:cubicBezTo>
                <a:cubicBezTo>
                  <a:pt x="1626061" y="4563423"/>
                  <a:pt x="1625383" y="4563246"/>
                  <a:pt x="1624853" y="4563010"/>
                </a:cubicBezTo>
                <a:cubicBezTo>
                  <a:pt x="1624323" y="4562775"/>
                  <a:pt x="1623955" y="4562480"/>
                  <a:pt x="1623748" y="4562126"/>
                </a:cubicBezTo>
                <a:cubicBezTo>
                  <a:pt x="1623542" y="4561773"/>
                  <a:pt x="1623439" y="4561361"/>
                  <a:pt x="1623439" y="4560889"/>
                </a:cubicBezTo>
                <a:lnTo>
                  <a:pt x="1621937" y="4476588"/>
                </a:lnTo>
                <a:cubicBezTo>
                  <a:pt x="1621878" y="4475881"/>
                  <a:pt x="1621967" y="4475262"/>
                  <a:pt x="1622202" y="4474732"/>
                </a:cubicBezTo>
                <a:cubicBezTo>
                  <a:pt x="1622438" y="4474202"/>
                  <a:pt x="1622865" y="4473760"/>
                  <a:pt x="1623483" y="4473406"/>
                </a:cubicBezTo>
                <a:cubicBezTo>
                  <a:pt x="1624102" y="4473053"/>
                  <a:pt x="1624927" y="4472803"/>
                  <a:pt x="1625958" y="4472655"/>
                </a:cubicBezTo>
                <a:cubicBezTo>
                  <a:pt x="1626989" y="4472508"/>
                  <a:pt x="1628329" y="4472434"/>
                  <a:pt x="1629978" y="4472434"/>
                </a:cubicBezTo>
                <a:close/>
                <a:moveTo>
                  <a:pt x="2223872" y="4471109"/>
                </a:moveTo>
                <a:cubicBezTo>
                  <a:pt x="2225345" y="4471109"/>
                  <a:pt x="2226553" y="4471183"/>
                  <a:pt x="2227495" y="4471330"/>
                </a:cubicBezTo>
                <a:cubicBezTo>
                  <a:pt x="2228438" y="4471477"/>
                  <a:pt x="2229174" y="4471654"/>
                  <a:pt x="2229705" y="4471860"/>
                </a:cubicBezTo>
                <a:cubicBezTo>
                  <a:pt x="2230235" y="4472066"/>
                  <a:pt x="2230633" y="4472361"/>
                  <a:pt x="2230898" y="4472744"/>
                </a:cubicBezTo>
                <a:cubicBezTo>
                  <a:pt x="2231163" y="4473127"/>
                  <a:pt x="2231295" y="4473524"/>
                  <a:pt x="2231295" y="4473937"/>
                </a:cubicBezTo>
                <a:lnTo>
                  <a:pt x="2231295" y="4591641"/>
                </a:lnTo>
                <a:cubicBezTo>
                  <a:pt x="2231295" y="4592112"/>
                  <a:pt x="2231192" y="4592525"/>
                  <a:pt x="2230986" y="4592878"/>
                </a:cubicBezTo>
                <a:cubicBezTo>
                  <a:pt x="2230779" y="4593232"/>
                  <a:pt x="2230426" y="4593511"/>
                  <a:pt x="2229926" y="4593718"/>
                </a:cubicBezTo>
                <a:cubicBezTo>
                  <a:pt x="2229425" y="4593924"/>
                  <a:pt x="2228762" y="4594086"/>
                  <a:pt x="2227937" y="4594204"/>
                </a:cubicBezTo>
                <a:cubicBezTo>
                  <a:pt x="2227113" y="4594322"/>
                  <a:pt x="2226111" y="4594380"/>
                  <a:pt x="2224933" y="4594380"/>
                </a:cubicBezTo>
                <a:cubicBezTo>
                  <a:pt x="2223695" y="4594380"/>
                  <a:pt x="2222665" y="4594322"/>
                  <a:pt x="2221840" y="4594204"/>
                </a:cubicBezTo>
                <a:cubicBezTo>
                  <a:pt x="2221015" y="4594086"/>
                  <a:pt x="2220338" y="4593924"/>
                  <a:pt x="2219808" y="4593718"/>
                </a:cubicBezTo>
                <a:cubicBezTo>
                  <a:pt x="2219277" y="4593511"/>
                  <a:pt x="2218894" y="4593232"/>
                  <a:pt x="2218659" y="4592878"/>
                </a:cubicBezTo>
                <a:cubicBezTo>
                  <a:pt x="2218423" y="4592525"/>
                  <a:pt x="2218305" y="4592112"/>
                  <a:pt x="2218305" y="4591641"/>
                </a:cubicBezTo>
                <a:lnTo>
                  <a:pt x="2218305" y="4581125"/>
                </a:lnTo>
                <a:cubicBezTo>
                  <a:pt x="2214123" y="4585662"/>
                  <a:pt x="2209778" y="4589196"/>
                  <a:pt x="2205271" y="4591729"/>
                </a:cubicBezTo>
                <a:cubicBezTo>
                  <a:pt x="2200765" y="4594263"/>
                  <a:pt x="2195831" y="4595529"/>
                  <a:pt x="2190470" y="4595529"/>
                </a:cubicBezTo>
                <a:cubicBezTo>
                  <a:pt x="2184637" y="4595529"/>
                  <a:pt x="2179660" y="4594395"/>
                  <a:pt x="2175536" y="4592127"/>
                </a:cubicBezTo>
                <a:cubicBezTo>
                  <a:pt x="2171412" y="4589859"/>
                  <a:pt x="2168069" y="4586796"/>
                  <a:pt x="2165506" y="4582937"/>
                </a:cubicBezTo>
                <a:cubicBezTo>
                  <a:pt x="2162944" y="4579078"/>
                  <a:pt x="2161073" y="4574542"/>
                  <a:pt x="2159895" y="4569328"/>
                </a:cubicBezTo>
                <a:cubicBezTo>
                  <a:pt x="2158717" y="4564115"/>
                  <a:pt x="2158127" y="4558621"/>
                  <a:pt x="2158127" y="4552848"/>
                </a:cubicBezTo>
                <a:cubicBezTo>
                  <a:pt x="2158127" y="4546014"/>
                  <a:pt x="2158864" y="4539844"/>
                  <a:pt x="2160337" y="4534335"/>
                </a:cubicBezTo>
                <a:cubicBezTo>
                  <a:pt x="2161810" y="4528827"/>
                  <a:pt x="2163989" y="4524129"/>
                  <a:pt x="2166876" y="4520241"/>
                </a:cubicBezTo>
                <a:cubicBezTo>
                  <a:pt x="2169763" y="4516353"/>
                  <a:pt x="2173341" y="4513363"/>
                  <a:pt x="2177612" y="4511271"/>
                </a:cubicBezTo>
                <a:cubicBezTo>
                  <a:pt x="2181883" y="4509180"/>
                  <a:pt x="2186817" y="4508134"/>
                  <a:pt x="2192414" y="4508134"/>
                </a:cubicBezTo>
                <a:cubicBezTo>
                  <a:pt x="2197068" y="4508134"/>
                  <a:pt x="2201324" y="4509151"/>
                  <a:pt x="2205183" y="4511183"/>
                </a:cubicBezTo>
                <a:cubicBezTo>
                  <a:pt x="2209042" y="4513216"/>
                  <a:pt x="2212856" y="4516205"/>
                  <a:pt x="2216626" y="4520152"/>
                </a:cubicBezTo>
                <a:lnTo>
                  <a:pt x="2216626" y="4473937"/>
                </a:lnTo>
                <a:cubicBezTo>
                  <a:pt x="2216626" y="4473524"/>
                  <a:pt x="2216729" y="4473127"/>
                  <a:pt x="2216936" y="4472744"/>
                </a:cubicBezTo>
                <a:cubicBezTo>
                  <a:pt x="2217142" y="4472361"/>
                  <a:pt x="2217539" y="4472066"/>
                  <a:pt x="2218129" y="4471860"/>
                </a:cubicBezTo>
                <a:cubicBezTo>
                  <a:pt x="2218718" y="4471654"/>
                  <a:pt x="2219469" y="4471477"/>
                  <a:pt x="2220382" y="4471330"/>
                </a:cubicBezTo>
                <a:cubicBezTo>
                  <a:pt x="2221295" y="4471183"/>
                  <a:pt x="2222459" y="4471109"/>
                  <a:pt x="2223872" y="4471109"/>
                </a:cubicBezTo>
                <a:close/>
                <a:moveTo>
                  <a:pt x="2265660" y="4470755"/>
                </a:moveTo>
                <a:cubicBezTo>
                  <a:pt x="2267133" y="4470755"/>
                  <a:pt x="2268341" y="4470814"/>
                  <a:pt x="2269284" y="4470932"/>
                </a:cubicBezTo>
                <a:cubicBezTo>
                  <a:pt x="2270226" y="4471050"/>
                  <a:pt x="2270963" y="4471227"/>
                  <a:pt x="2271493" y="4471462"/>
                </a:cubicBezTo>
                <a:cubicBezTo>
                  <a:pt x="2272023" y="4471698"/>
                  <a:pt x="2272406" y="4471992"/>
                  <a:pt x="2272642" y="4472346"/>
                </a:cubicBezTo>
                <a:cubicBezTo>
                  <a:pt x="2272877" y="4472699"/>
                  <a:pt x="2272995" y="4473112"/>
                  <a:pt x="2272995" y="4473583"/>
                </a:cubicBezTo>
                <a:lnTo>
                  <a:pt x="2272995" y="4591641"/>
                </a:lnTo>
                <a:cubicBezTo>
                  <a:pt x="2272995" y="4592112"/>
                  <a:pt x="2272877" y="4592510"/>
                  <a:pt x="2272642" y="4592834"/>
                </a:cubicBezTo>
                <a:cubicBezTo>
                  <a:pt x="2272406" y="4593158"/>
                  <a:pt x="2272023" y="4593438"/>
                  <a:pt x="2271493" y="4593673"/>
                </a:cubicBezTo>
                <a:cubicBezTo>
                  <a:pt x="2270963" y="4593909"/>
                  <a:pt x="2270226" y="4594086"/>
                  <a:pt x="2269284" y="4594204"/>
                </a:cubicBezTo>
                <a:cubicBezTo>
                  <a:pt x="2268341" y="4594322"/>
                  <a:pt x="2267133" y="4594380"/>
                  <a:pt x="2265660" y="4594380"/>
                </a:cubicBezTo>
                <a:cubicBezTo>
                  <a:pt x="2264247" y="4594380"/>
                  <a:pt x="2263068" y="4594322"/>
                  <a:pt x="2262126" y="4594204"/>
                </a:cubicBezTo>
                <a:cubicBezTo>
                  <a:pt x="2261183" y="4594086"/>
                  <a:pt x="2260432" y="4593909"/>
                  <a:pt x="2259873" y="4593673"/>
                </a:cubicBezTo>
                <a:cubicBezTo>
                  <a:pt x="2259313" y="4593438"/>
                  <a:pt x="2258930" y="4593158"/>
                  <a:pt x="2258724" y="4592834"/>
                </a:cubicBezTo>
                <a:cubicBezTo>
                  <a:pt x="2258518" y="4592510"/>
                  <a:pt x="2258414" y="4592112"/>
                  <a:pt x="2258414" y="4591641"/>
                </a:cubicBezTo>
                <a:lnTo>
                  <a:pt x="2258414" y="4473583"/>
                </a:lnTo>
                <a:cubicBezTo>
                  <a:pt x="2258414" y="4473112"/>
                  <a:pt x="2258518" y="4472699"/>
                  <a:pt x="2258724" y="4472346"/>
                </a:cubicBezTo>
                <a:cubicBezTo>
                  <a:pt x="2258930" y="4471992"/>
                  <a:pt x="2259313" y="4471698"/>
                  <a:pt x="2259873" y="4471462"/>
                </a:cubicBezTo>
                <a:cubicBezTo>
                  <a:pt x="2260432" y="4471227"/>
                  <a:pt x="2261183" y="4471050"/>
                  <a:pt x="2262126" y="4470932"/>
                </a:cubicBezTo>
                <a:cubicBezTo>
                  <a:pt x="2263068" y="4470814"/>
                  <a:pt x="2264247" y="4470755"/>
                  <a:pt x="2265660" y="4470755"/>
                </a:cubicBezTo>
                <a:close/>
                <a:moveTo>
                  <a:pt x="1370310" y="4470755"/>
                </a:moveTo>
                <a:cubicBezTo>
                  <a:pt x="1371783" y="4470755"/>
                  <a:pt x="1372991" y="4470814"/>
                  <a:pt x="1373934" y="4470932"/>
                </a:cubicBezTo>
                <a:cubicBezTo>
                  <a:pt x="1374876" y="4471050"/>
                  <a:pt x="1375613" y="4471227"/>
                  <a:pt x="1376143" y="4471462"/>
                </a:cubicBezTo>
                <a:cubicBezTo>
                  <a:pt x="1376673" y="4471698"/>
                  <a:pt x="1377056" y="4471992"/>
                  <a:pt x="1377292" y="4472346"/>
                </a:cubicBezTo>
                <a:cubicBezTo>
                  <a:pt x="1377527" y="4472699"/>
                  <a:pt x="1377645" y="4473112"/>
                  <a:pt x="1377645" y="4473583"/>
                </a:cubicBezTo>
                <a:lnTo>
                  <a:pt x="1377645" y="4521213"/>
                </a:lnTo>
                <a:cubicBezTo>
                  <a:pt x="1381828" y="4516794"/>
                  <a:pt x="1386040" y="4513510"/>
                  <a:pt x="1390281" y="4511360"/>
                </a:cubicBezTo>
                <a:cubicBezTo>
                  <a:pt x="1394523" y="4509210"/>
                  <a:pt x="1398794" y="4508134"/>
                  <a:pt x="1403095" y="4508134"/>
                </a:cubicBezTo>
                <a:cubicBezTo>
                  <a:pt x="1408396" y="4508134"/>
                  <a:pt x="1412859" y="4509033"/>
                  <a:pt x="1416482" y="4510830"/>
                </a:cubicBezTo>
                <a:cubicBezTo>
                  <a:pt x="1420105" y="4512627"/>
                  <a:pt x="1423036" y="4515027"/>
                  <a:pt x="1425275" y="4518032"/>
                </a:cubicBezTo>
                <a:cubicBezTo>
                  <a:pt x="1427513" y="4521036"/>
                  <a:pt x="1429118" y="4524556"/>
                  <a:pt x="1430090" y="4528591"/>
                </a:cubicBezTo>
                <a:cubicBezTo>
                  <a:pt x="1431063" y="4532627"/>
                  <a:pt x="1431549" y="4537502"/>
                  <a:pt x="1431549" y="4543216"/>
                </a:cubicBezTo>
                <a:lnTo>
                  <a:pt x="1431549" y="4591641"/>
                </a:lnTo>
                <a:cubicBezTo>
                  <a:pt x="1431549" y="4592112"/>
                  <a:pt x="1431431" y="4592510"/>
                  <a:pt x="1431195" y="4592834"/>
                </a:cubicBezTo>
                <a:cubicBezTo>
                  <a:pt x="1430959" y="4593158"/>
                  <a:pt x="1430577" y="4593438"/>
                  <a:pt x="1430046" y="4593673"/>
                </a:cubicBezTo>
                <a:cubicBezTo>
                  <a:pt x="1429516" y="4593909"/>
                  <a:pt x="1428780" y="4594086"/>
                  <a:pt x="1427837" y="4594204"/>
                </a:cubicBezTo>
                <a:cubicBezTo>
                  <a:pt x="1426895" y="4594322"/>
                  <a:pt x="1425716" y="4594380"/>
                  <a:pt x="1424303" y="4594380"/>
                </a:cubicBezTo>
                <a:cubicBezTo>
                  <a:pt x="1422830" y="4594380"/>
                  <a:pt x="1421622" y="4594322"/>
                  <a:pt x="1420679" y="4594204"/>
                </a:cubicBezTo>
                <a:cubicBezTo>
                  <a:pt x="1419737" y="4594086"/>
                  <a:pt x="1419000" y="4593909"/>
                  <a:pt x="1418470" y="4593673"/>
                </a:cubicBezTo>
                <a:cubicBezTo>
                  <a:pt x="1417940" y="4593438"/>
                  <a:pt x="1417557" y="4593158"/>
                  <a:pt x="1417322" y="4592834"/>
                </a:cubicBezTo>
                <a:cubicBezTo>
                  <a:pt x="1417086" y="4592510"/>
                  <a:pt x="1416968" y="4592112"/>
                  <a:pt x="1416968" y="4591641"/>
                </a:cubicBezTo>
                <a:lnTo>
                  <a:pt x="1416968" y="4545072"/>
                </a:lnTo>
                <a:cubicBezTo>
                  <a:pt x="1416968" y="4540536"/>
                  <a:pt x="1416615" y="4536883"/>
                  <a:pt x="1415908" y="4534114"/>
                </a:cubicBezTo>
                <a:cubicBezTo>
                  <a:pt x="1415201" y="4531346"/>
                  <a:pt x="1414170" y="4528960"/>
                  <a:pt x="1412815" y="4526957"/>
                </a:cubicBezTo>
                <a:cubicBezTo>
                  <a:pt x="1411460" y="4524954"/>
                  <a:pt x="1409707" y="4523422"/>
                  <a:pt x="1407557" y="4522361"/>
                </a:cubicBezTo>
                <a:cubicBezTo>
                  <a:pt x="1405407" y="4521301"/>
                  <a:pt x="1402918" y="4520771"/>
                  <a:pt x="1400090" y="4520771"/>
                </a:cubicBezTo>
                <a:cubicBezTo>
                  <a:pt x="1396437" y="4520771"/>
                  <a:pt x="1392785" y="4522067"/>
                  <a:pt x="1389133" y="4524659"/>
                </a:cubicBezTo>
                <a:cubicBezTo>
                  <a:pt x="1385480" y="4527251"/>
                  <a:pt x="1381651" y="4531051"/>
                  <a:pt x="1377645" y="4536058"/>
                </a:cubicBezTo>
                <a:lnTo>
                  <a:pt x="1377645" y="4591641"/>
                </a:lnTo>
                <a:cubicBezTo>
                  <a:pt x="1377645" y="4592112"/>
                  <a:pt x="1377527" y="4592510"/>
                  <a:pt x="1377292" y="4592834"/>
                </a:cubicBezTo>
                <a:cubicBezTo>
                  <a:pt x="1377056" y="4593158"/>
                  <a:pt x="1376673" y="4593438"/>
                  <a:pt x="1376143" y="4593673"/>
                </a:cubicBezTo>
                <a:cubicBezTo>
                  <a:pt x="1375613" y="4593909"/>
                  <a:pt x="1374876" y="4594086"/>
                  <a:pt x="1373934" y="4594204"/>
                </a:cubicBezTo>
                <a:cubicBezTo>
                  <a:pt x="1372991" y="4594322"/>
                  <a:pt x="1371783" y="4594380"/>
                  <a:pt x="1370310" y="4594380"/>
                </a:cubicBezTo>
                <a:cubicBezTo>
                  <a:pt x="1368897" y="4594380"/>
                  <a:pt x="1367718" y="4594322"/>
                  <a:pt x="1366776" y="4594204"/>
                </a:cubicBezTo>
                <a:cubicBezTo>
                  <a:pt x="1365833" y="4594086"/>
                  <a:pt x="1365082" y="4593909"/>
                  <a:pt x="1364523" y="4593673"/>
                </a:cubicBezTo>
                <a:cubicBezTo>
                  <a:pt x="1363963" y="4593438"/>
                  <a:pt x="1363580" y="4593158"/>
                  <a:pt x="1363374" y="4592834"/>
                </a:cubicBezTo>
                <a:cubicBezTo>
                  <a:pt x="1363168" y="4592510"/>
                  <a:pt x="1363064" y="4592112"/>
                  <a:pt x="1363064" y="4591641"/>
                </a:cubicBezTo>
                <a:lnTo>
                  <a:pt x="1363064" y="4473583"/>
                </a:lnTo>
                <a:cubicBezTo>
                  <a:pt x="1363064" y="4473112"/>
                  <a:pt x="1363168" y="4472699"/>
                  <a:pt x="1363374" y="4472346"/>
                </a:cubicBezTo>
                <a:cubicBezTo>
                  <a:pt x="1363580" y="4471992"/>
                  <a:pt x="1363963" y="4471698"/>
                  <a:pt x="1364523" y="4471462"/>
                </a:cubicBezTo>
                <a:cubicBezTo>
                  <a:pt x="1365082" y="4471227"/>
                  <a:pt x="1365833" y="4471050"/>
                  <a:pt x="1366776" y="4470932"/>
                </a:cubicBezTo>
                <a:cubicBezTo>
                  <a:pt x="1367718" y="4470814"/>
                  <a:pt x="1368897" y="4470755"/>
                  <a:pt x="1370310" y="4470755"/>
                </a:cubicBezTo>
                <a:close/>
                <a:moveTo>
                  <a:pt x="1705597" y="4470402"/>
                </a:moveTo>
                <a:cubicBezTo>
                  <a:pt x="1707011" y="4470402"/>
                  <a:pt x="1708204" y="4470461"/>
                  <a:pt x="1709176" y="4470579"/>
                </a:cubicBezTo>
                <a:cubicBezTo>
                  <a:pt x="1710148" y="4470697"/>
                  <a:pt x="1710928" y="4470873"/>
                  <a:pt x="1711518" y="4471109"/>
                </a:cubicBezTo>
                <a:cubicBezTo>
                  <a:pt x="1712107" y="4471345"/>
                  <a:pt x="1712534" y="4471639"/>
                  <a:pt x="1712799" y="4471992"/>
                </a:cubicBezTo>
                <a:cubicBezTo>
                  <a:pt x="1713064" y="4472346"/>
                  <a:pt x="1713167" y="4472758"/>
                  <a:pt x="1713108" y="4473230"/>
                </a:cubicBezTo>
                <a:lnTo>
                  <a:pt x="1711164" y="4514143"/>
                </a:lnTo>
                <a:cubicBezTo>
                  <a:pt x="1711164" y="4514615"/>
                  <a:pt x="1711076" y="4515027"/>
                  <a:pt x="1710899" y="4515381"/>
                </a:cubicBezTo>
                <a:cubicBezTo>
                  <a:pt x="1710722" y="4515734"/>
                  <a:pt x="1710398" y="4516029"/>
                  <a:pt x="1709927" y="4516264"/>
                </a:cubicBezTo>
                <a:cubicBezTo>
                  <a:pt x="1709456" y="4516500"/>
                  <a:pt x="1708881" y="4516677"/>
                  <a:pt x="1708204" y="4516794"/>
                </a:cubicBezTo>
                <a:cubicBezTo>
                  <a:pt x="1707526" y="4516912"/>
                  <a:pt x="1706657" y="4516971"/>
                  <a:pt x="1705597" y="4516971"/>
                </a:cubicBezTo>
                <a:cubicBezTo>
                  <a:pt x="1704537" y="4516971"/>
                  <a:pt x="1703653" y="4516912"/>
                  <a:pt x="1702946" y="4516794"/>
                </a:cubicBezTo>
                <a:cubicBezTo>
                  <a:pt x="1702239" y="4516677"/>
                  <a:pt x="1701665" y="4516500"/>
                  <a:pt x="1701223" y="4516264"/>
                </a:cubicBezTo>
                <a:cubicBezTo>
                  <a:pt x="1700781" y="4516029"/>
                  <a:pt x="1700472" y="4515734"/>
                  <a:pt x="1700295" y="4515381"/>
                </a:cubicBezTo>
                <a:cubicBezTo>
                  <a:pt x="1700118" y="4515027"/>
                  <a:pt x="1700030" y="4514615"/>
                  <a:pt x="1700030" y="4514143"/>
                </a:cubicBezTo>
                <a:lnTo>
                  <a:pt x="1697997" y="4473230"/>
                </a:lnTo>
                <a:cubicBezTo>
                  <a:pt x="1697997" y="4472758"/>
                  <a:pt x="1698145" y="4472346"/>
                  <a:pt x="1698439" y="4471992"/>
                </a:cubicBezTo>
                <a:cubicBezTo>
                  <a:pt x="1698734" y="4471639"/>
                  <a:pt x="1699176" y="4471345"/>
                  <a:pt x="1699765" y="4471109"/>
                </a:cubicBezTo>
                <a:cubicBezTo>
                  <a:pt x="1700354" y="4470873"/>
                  <a:pt x="1701135" y="4470697"/>
                  <a:pt x="1702107" y="4470579"/>
                </a:cubicBezTo>
                <a:cubicBezTo>
                  <a:pt x="1703079" y="4470461"/>
                  <a:pt x="1704242" y="4470402"/>
                  <a:pt x="1705597" y="4470402"/>
                </a:cubicBezTo>
                <a:close/>
                <a:moveTo>
                  <a:pt x="1674227" y="4470402"/>
                </a:moveTo>
                <a:cubicBezTo>
                  <a:pt x="1677055" y="4470402"/>
                  <a:pt x="1679028" y="4470638"/>
                  <a:pt x="1680147" y="4471109"/>
                </a:cubicBezTo>
                <a:cubicBezTo>
                  <a:pt x="1681267" y="4471580"/>
                  <a:pt x="1681826" y="4472287"/>
                  <a:pt x="1681826" y="4473230"/>
                </a:cubicBezTo>
                <a:lnTo>
                  <a:pt x="1679794" y="4514143"/>
                </a:lnTo>
                <a:cubicBezTo>
                  <a:pt x="1679794" y="4514615"/>
                  <a:pt x="1679705" y="4515027"/>
                  <a:pt x="1679529" y="4515381"/>
                </a:cubicBezTo>
                <a:cubicBezTo>
                  <a:pt x="1679352" y="4515734"/>
                  <a:pt x="1679028" y="4516029"/>
                  <a:pt x="1678557" y="4516264"/>
                </a:cubicBezTo>
                <a:cubicBezTo>
                  <a:pt x="1678086" y="4516500"/>
                  <a:pt x="1677511" y="4516677"/>
                  <a:pt x="1676834" y="4516794"/>
                </a:cubicBezTo>
                <a:cubicBezTo>
                  <a:pt x="1676156" y="4516912"/>
                  <a:pt x="1675287" y="4516971"/>
                  <a:pt x="1674227" y="4516971"/>
                </a:cubicBezTo>
                <a:cubicBezTo>
                  <a:pt x="1673166" y="4516971"/>
                  <a:pt x="1672283" y="4516912"/>
                  <a:pt x="1671576" y="4516794"/>
                </a:cubicBezTo>
                <a:cubicBezTo>
                  <a:pt x="1670869" y="4516677"/>
                  <a:pt x="1670294" y="4516500"/>
                  <a:pt x="1669853" y="4516264"/>
                </a:cubicBezTo>
                <a:cubicBezTo>
                  <a:pt x="1669411" y="4516029"/>
                  <a:pt x="1669101" y="4515734"/>
                  <a:pt x="1668925" y="4515381"/>
                </a:cubicBezTo>
                <a:cubicBezTo>
                  <a:pt x="1668748" y="4515027"/>
                  <a:pt x="1668660" y="4514615"/>
                  <a:pt x="1668660" y="4514143"/>
                </a:cubicBezTo>
                <a:lnTo>
                  <a:pt x="1666627" y="4473230"/>
                </a:lnTo>
                <a:cubicBezTo>
                  <a:pt x="1666627" y="4472758"/>
                  <a:pt x="1666774" y="4472346"/>
                  <a:pt x="1667069" y="4471992"/>
                </a:cubicBezTo>
                <a:cubicBezTo>
                  <a:pt x="1667364" y="4471639"/>
                  <a:pt x="1667805" y="4471345"/>
                  <a:pt x="1668395" y="4471109"/>
                </a:cubicBezTo>
                <a:cubicBezTo>
                  <a:pt x="1668984" y="4470873"/>
                  <a:pt x="1669764" y="4470697"/>
                  <a:pt x="1670736" y="4470579"/>
                </a:cubicBezTo>
                <a:cubicBezTo>
                  <a:pt x="1671708" y="4470461"/>
                  <a:pt x="1672872" y="4470402"/>
                  <a:pt x="1674227" y="4470402"/>
                </a:cubicBezTo>
                <a:close/>
                <a:moveTo>
                  <a:pt x="1226641" y="4470402"/>
                </a:moveTo>
                <a:cubicBezTo>
                  <a:pt x="1228055" y="4470402"/>
                  <a:pt x="1229248" y="4470446"/>
                  <a:pt x="1230220" y="4470534"/>
                </a:cubicBezTo>
                <a:cubicBezTo>
                  <a:pt x="1231192" y="4470623"/>
                  <a:pt x="1231987" y="4470800"/>
                  <a:pt x="1232606" y="4471065"/>
                </a:cubicBezTo>
                <a:cubicBezTo>
                  <a:pt x="1233224" y="4471330"/>
                  <a:pt x="1233666" y="4471639"/>
                  <a:pt x="1233931" y="4471992"/>
                </a:cubicBezTo>
                <a:cubicBezTo>
                  <a:pt x="1234196" y="4472346"/>
                  <a:pt x="1234299" y="4472758"/>
                  <a:pt x="1234241" y="4473230"/>
                </a:cubicBezTo>
                <a:lnTo>
                  <a:pt x="1232297" y="4514143"/>
                </a:lnTo>
                <a:cubicBezTo>
                  <a:pt x="1232297" y="4514615"/>
                  <a:pt x="1232193" y="4515027"/>
                  <a:pt x="1231987" y="4515381"/>
                </a:cubicBezTo>
                <a:cubicBezTo>
                  <a:pt x="1231781" y="4515734"/>
                  <a:pt x="1231457" y="4516029"/>
                  <a:pt x="1231015" y="4516264"/>
                </a:cubicBezTo>
                <a:cubicBezTo>
                  <a:pt x="1230573" y="4516500"/>
                  <a:pt x="1229999" y="4516677"/>
                  <a:pt x="1229292" y="4516794"/>
                </a:cubicBezTo>
                <a:cubicBezTo>
                  <a:pt x="1228585" y="4516912"/>
                  <a:pt x="1227701" y="4516971"/>
                  <a:pt x="1226641" y="4516971"/>
                </a:cubicBezTo>
                <a:cubicBezTo>
                  <a:pt x="1225581" y="4516971"/>
                  <a:pt x="1224682" y="4516912"/>
                  <a:pt x="1223946" y="4516794"/>
                </a:cubicBezTo>
                <a:cubicBezTo>
                  <a:pt x="1223209" y="4516677"/>
                  <a:pt x="1222635" y="4516500"/>
                  <a:pt x="1222223" y="4516264"/>
                </a:cubicBezTo>
                <a:cubicBezTo>
                  <a:pt x="1221810" y="4516029"/>
                  <a:pt x="1221501" y="4515734"/>
                  <a:pt x="1221295" y="4515381"/>
                </a:cubicBezTo>
                <a:cubicBezTo>
                  <a:pt x="1221089" y="4515027"/>
                  <a:pt x="1220986" y="4514615"/>
                  <a:pt x="1220986" y="4514143"/>
                </a:cubicBezTo>
                <a:lnTo>
                  <a:pt x="1218953" y="4473230"/>
                </a:lnTo>
                <a:cubicBezTo>
                  <a:pt x="1218953" y="4472758"/>
                  <a:pt x="1219101" y="4472346"/>
                  <a:pt x="1219395" y="4471992"/>
                </a:cubicBezTo>
                <a:cubicBezTo>
                  <a:pt x="1219689" y="4471639"/>
                  <a:pt x="1220146" y="4471345"/>
                  <a:pt x="1220765" y="4471109"/>
                </a:cubicBezTo>
                <a:cubicBezTo>
                  <a:pt x="1221383" y="4470873"/>
                  <a:pt x="1222179" y="4470697"/>
                  <a:pt x="1223150" y="4470579"/>
                </a:cubicBezTo>
                <a:cubicBezTo>
                  <a:pt x="1224123" y="4470461"/>
                  <a:pt x="1225286" y="4470402"/>
                  <a:pt x="1226641" y="4470402"/>
                </a:cubicBezTo>
                <a:close/>
                <a:moveTo>
                  <a:pt x="1067422" y="4470402"/>
                </a:moveTo>
                <a:cubicBezTo>
                  <a:pt x="1068837" y="4470402"/>
                  <a:pt x="1070029" y="4470461"/>
                  <a:pt x="1071002" y="4470579"/>
                </a:cubicBezTo>
                <a:cubicBezTo>
                  <a:pt x="1071973" y="4470697"/>
                  <a:pt x="1072754" y="4470873"/>
                  <a:pt x="1073344" y="4471109"/>
                </a:cubicBezTo>
                <a:cubicBezTo>
                  <a:pt x="1073933" y="4471345"/>
                  <a:pt x="1074360" y="4471639"/>
                  <a:pt x="1074625" y="4471992"/>
                </a:cubicBezTo>
                <a:cubicBezTo>
                  <a:pt x="1074889" y="4472346"/>
                  <a:pt x="1074992" y="4472758"/>
                  <a:pt x="1074934" y="4473230"/>
                </a:cubicBezTo>
                <a:lnTo>
                  <a:pt x="1072989" y="4514143"/>
                </a:lnTo>
                <a:cubicBezTo>
                  <a:pt x="1072989" y="4514615"/>
                  <a:pt x="1072902" y="4515027"/>
                  <a:pt x="1072724" y="4515381"/>
                </a:cubicBezTo>
                <a:cubicBezTo>
                  <a:pt x="1072548" y="4515734"/>
                  <a:pt x="1072224" y="4516029"/>
                  <a:pt x="1071753" y="4516264"/>
                </a:cubicBezTo>
                <a:cubicBezTo>
                  <a:pt x="1071281" y="4516500"/>
                  <a:pt x="1070706" y="4516677"/>
                  <a:pt x="1070029" y="4516794"/>
                </a:cubicBezTo>
                <a:cubicBezTo>
                  <a:pt x="1069351" y="4516912"/>
                  <a:pt x="1068483" y="4516971"/>
                  <a:pt x="1067422" y="4516971"/>
                </a:cubicBezTo>
                <a:cubicBezTo>
                  <a:pt x="1066363" y="4516971"/>
                  <a:pt x="1065479" y="4516912"/>
                  <a:pt x="1064772" y="4516794"/>
                </a:cubicBezTo>
                <a:cubicBezTo>
                  <a:pt x="1064064" y="4516677"/>
                  <a:pt x="1063490" y="4516500"/>
                  <a:pt x="1063048" y="4516264"/>
                </a:cubicBezTo>
                <a:cubicBezTo>
                  <a:pt x="1062606" y="4516029"/>
                  <a:pt x="1062298" y="4515734"/>
                  <a:pt x="1062121" y="4515381"/>
                </a:cubicBezTo>
                <a:cubicBezTo>
                  <a:pt x="1061944" y="4515027"/>
                  <a:pt x="1061856" y="4514615"/>
                  <a:pt x="1061856" y="4514143"/>
                </a:cubicBezTo>
                <a:lnTo>
                  <a:pt x="1059823" y="4473230"/>
                </a:lnTo>
                <a:cubicBezTo>
                  <a:pt x="1059823" y="4472758"/>
                  <a:pt x="1059970" y="4472346"/>
                  <a:pt x="1060265" y="4471992"/>
                </a:cubicBezTo>
                <a:cubicBezTo>
                  <a:pt x="1060559" y="4471639"/>
                  <a:pt x="1061001" y="4471345"/>
                  <a:pt x="1061590" y="4471109"/>
                </a:cubicBezTo>
                <a:cubicBezTo>
                  <a:pt x="1062180" y="4470873"/>
                  <a:pt x="1062960" y="4470697"/>
                  <a:pt x="1063932" y="4470579"/>
                </a:cubicBezTo>
                <a:cubicBezTo>
                  <a:pt x="1064905" y="4470461"/>
                  <a:pt x="1066068" y="4470402"/>
                  <a:pt x="1067422" y="4470402"/>
                </a:cubicBezTo>
                <a:close/>
                <a:moveTo>
                  <a:pt x="1036052" y="4470402"/>
                </a:moveTo>
                <a:cubicBezTo>
                  <a:pt x="1038880" y="4470402"/>
                  <a:pt x="1040854" y="4470638"/>
                  <a:pt x="1041973" y="4471109"/>
                </a:cubicBezTo>
                <a:cubicBezTo>
                  <a:pt x="1043093" y="4471580"/>
                  <a:pt x="1043652" y="4472287"/>
                  <a:pt x="1043652" y="4473230"/>
                </a:cubicBezTo>
                <a:lnTo>
                  <a:pt x="1041620" y="4514143"/>
                </a:lnTo>
                <a:cubicBezTo>
                  <a:pt x="1041620" y="4514615"/>
                  <a:pt x="1041532" y="4515027"/>
                  <a:pt x="1041355" y="4515381"/>
                </a:cubicBezTo>
                <a:cubicBezTo>
                  <a:pt x="1041178" y="4515734"/>
                  <a:pt x="1040854" y="4516029"/>
                  <a:pt x="1040383" y="4516264"/>
                </a:cubicBezTo>
                <a:cubicBezTo>
                  <a:pt x="1039911" y="4516500"/>
                  <a:pt x="1039337" y="4516677"/>
                  <a:pt x="1038659" y="4516794"/>
                </a:cubicBezTo>
                <a:cubicBezTo>
                  <a:pt x="1037982" y="4516912"/>
                  <a:pt x="1037113" y="4516971"/>
                  <a:pt x="1036052" y="4516971"/>
                </a:cubicBezTo>
                <a:cubicBezTo>
                  <a:pt x="1034992" y="4516971"/>
                  <a:pt x="1034109" y="4516912"/>
                  <a:pt x="1033402" y="4516794"/>
                </a:cubicBezTo>
                <a:cubicBezTo>
                  <a:pt x="1032695" y="4516677"/>
                  <a:pt x="1032120" y="4516500"/>
                  <a:pt x="1031678" y="4516264"/>
                </a:cubicBezTo>
                <a:cubicBezTo>
                  <a:pt x="1031237" y="4516029"/>
                  <a:pt x="1030927" y="4515734"/>
                  <a:pt x="1030750" y="4515381"/>
                </a:cubicBezTo>
                <a:cubicBezTo>
                  <a:pt x="1030574" y="4515027"/>
                  <a:pt x="1030486" y="4514615"/>
                  <a:pt x="1030486" y="4514143"/>
                </a:cubicBezTo>
                <a:lnTo>
                  <a:pt x="1028453" y="4473230"/>
                </a:lnTo>
                <a:cubicBezTo>
                  <a:pt x="1028453" y="4472758"/>
                  <a:pt x="1028600" y="4472346"/>
                  <a:pt x="1028895" y="4471992"/>
                </a:cubicBezTo>
                <a:cubicBezTo>
                  <a:pt x="1029189" y="4471639"/>
                  <a:pt x="1029632" y="4471345"/>
                  <a:pt x="1030220" y="4471109"/>
                </a:cubicBezTo>
                <a:cubicBezTo>
                  <a:pt x="1030810" y="4470873"/>
                  <a:pt x="1031590" y="4470697"/>
                  <a:pt x="1032562" y="4470579"/>
                </a:cubicBezTo>
                <a:cubicBezTo>
                  <a:pt x="1033534" y="4470461"/>
                  <a:pt x="1034697" y="4470402"/>
                  <a:pt x="1036052" y="4470402"/>
                </a:cubicBezTo>
                <a:close/>
                <a:moveTo>
                  <a:pt x="1724945" y="4364506"/>
                </a:moveTo>
                <a:cubicBezTo>
                  <a:pt x="1728479" y="4364506"/>
                  <a:pt x="1730924" y="4365184"/>
                  <a:pt x="1732279" y="4366538"/>
                </a:cubicBezTo>
                <a:cubicBezTo>
                  <a:pt x="1733634" y="4367894"/>
                  <a:pt x="1734311" y="4370603"/>
                  <a:pt x="1734311" y="4374668"/>
                </a:cubicBezTo>
                <a:cubicBezTo>
                  <a:pt x="1734311" y="4378851"/>
                  <a:pt x="1733619" y="4381635"/>
                  <a:pt x="1732235" y="4383019"/>
                </a:cubicBezTo>
                <a:cubicBezTo>
                  <a:pt x="1730851" y="4384403"/>
                  <a:pt x="1728332" y="4385095"/>
                  <a:pt x="1724679" y="4385095"/>
                </a:cubicBezTo>
                <a:cubicBezTo>
                  <a:pt x="1721145" y="4385095"/>
                  <a:pt x="1718700" y="4384418"/>
                  <a:pt x="1717345" y="4383063"/>
                </a:cubicBezTo>
                <a:cubicBezTo>
                  <a:pt x="1715990" y="4381708"/>
                  <a:pt x="1715313" y="4378998"/>
                  <a:pt x="1715313" y="4374933"/>
                </a:cubicBezTo>
                <a:cubicBezTo>
                  <a:pt x="1715313" y="4370751"/>
                  <a:pt x="1716005" y="4367967"/>
                  <a:pt x="1717389" y="4366583"/>
                </a:cubicBezTo>
                <a:cubicBezTo>
                  <a:pt x="1718774" y="4365198"/>
                  <a:pt x="1721292" y="4364506"/>
                  <a:pt x="1724945" y="4364506"/>
                </a:cubicBezTo>
                <a:close/>
                <a:moveTo>
                  <a:pt x="1005501" y="4345861"/>
                </a:moveTo>
                <a:cubicBezTo>
                  <a:pt x="1001495" y="4345861"/>
                  <a:pt x="998019" y="4346200"/>
                  <a:pt x="995074" y="4346877"/>
                </a:cubicBezTo>
                <a:cubicBezTo>
                  <a:pt x="992128" y="4347554"/>
                  <a:pt x="989684" y="4348556"/>
                  <a:pt x="987740" y="4349881"/>
                </a:cubicBezTo>
                <a:cubicBezTo>
                  <a:pt x="985795" y="4351207"/>
                  <a:pt x="984367" y="4352797"/>
                  <a:pt x="983454" y="4354653"/>
                </a:cubicBezTo>
                <a:cubicBezTo>
                  <a:pt x="982541" y="4356509"/>
                  <a:pt x="982084" y="4358644"/>
                  <a:pt x="982084" y="4361060"/>
                </a:cubicBezTo>
                <a:cubicBezTo>
                  <a:pt x="982084" y="4365184"/>
                  <a:pt x="983395" y="4368468"/>
                  <a:pt x="986016" y="4370913"/>
                </a:cubicBezTo>
                <a:cubicBezTo>
                  <a:pt x="988638" y="4373357"/>
                  <a:pt x="992305" y="4374580"/>
                  <a:pt x="997018" y="4374580"/>
                </a:cubicBezTo>
                <a:cubicBezTo>
                  <a:pt x="1000847" y="4374580"/>
                  <a:pt x="1004397" y="4373608"/>
                  <a:pt x="1007666" y="4371664"/>
                </a:cubicBezTo>
                <a:cubicBezTo>
                  <a:pt x="1010936" y="4369720"/>
                  <a:pt x="1014367" y="4366745"/>
                  <a:pt x="1017961" y="4362739"/>
                </a:cubicBezTo>
                <a:lnTo>
                  <a:pt x="1017961" y="4345861"/>
                </a:lnTo>
                <a:close/>
                <a:moveTo>
                  <a:pt x="763210" y="4311132"/>
                </a:moveTo>
                <a:cubicBezTo>
                  <a:pt x="761313" y="4311132"/>
                  <a:pt x="759446" y="4311412"/>
                  <a:pt x="757608" y="4311972"/>
                </a:cubicBezTo>
                <a:cubicBezTo>
                  <a:pt x="755771" y="4312532"/>
                  <a:pt x="753904" y="4313416"/>
                  <a:pt x="752007" y="4314623"/>
                </a:cubicBezTo>
                <a:cubicBezTo>
                  <a:pt x="750111" y="4315831"/>
                  <a:pt x="748125" y="4317421"/>
                  <a:pt x="746050" y="4319395"/>
                </a:cubicBezTo>
                <a:cubicBezTo>
                  <a:pt x="743975" y="4321369"/>
                  <a:pt x="741782" y="4323799"/>
                  <a:pt x="739471" y="4326685"/>
                </a:cubicBezTo>
                <a:lnTo>
                  <a:pt x="739471" y="4358320"/>
                </a:lnTo>
                <a:cubicBezTo>
                  <a:pt x="743502" y="4363210"/>
                  <a:pt x="747325" y="4366951"/>
                  <a:pt x="750941" y="4369543"/>
                </a:cubicBezTo>
                <a:cubicBezTo>
                  <a:pt x="754556" y="4372135"/>
                  <a:pt x="758350" y="4373431"/>
                  <a:pt x="762321" y="4373431"/>
                </a:cubicBezTo>
                <a:cubicBezTo>
                  <a:pt x="765995" y="4373431"/>
                  <a:pt x="769151" y="4372547"/>
                  <a:pt x="771789" y="4370780"/>
                </a:cubicBezTo>
                <a:cubicBezTo>
                  <a:pt x="774427" y="4369013"/>
                  <a:pt x="776561" y="4366656"/>
                  <a:pt x="778191" y="4363711"/>
                </a:cubicBezTo>
                <a:cubicBezTo>
                  <a:pt x="779821" y="4360765"/>
                  <a:pt x="781021" y="4357466"/>
                  <a:pt x="781792" y="4353814"/>
                </a:cubicBezTo>
                <a:cubicBezTo>
                  <a:pt x="782562" y="4350161"/>
                  <a:pt x="782947" y="4346479"/>
                  <a:pt x="782947" y="4342768"/>
                </a:cubicBezTo>
                <a:cubicBezTo>
                  <a:pt x="782947" y="4338703"/>
                  <a:pt x="782636" y="4334771"/>
                  <a:pt x="782014" y="4330971"/>
                </a:cubicBezTo>
                <a:cubicBezTo>
                  <a:pt x="781392" y="4327171"/>
                  <a:pt x="780325" y="4323799"/>
                  <a:pt x="778813" y="4320853"/>
                </a:cubicBezTo>
                <a:cubicBezTo>
                  <a:pt x="777302" y="4317907"/>
                  <a:pt x="775272" y="4315551"/>
                  <a:pt x="772723" y="4313784"/>
                </a:cubicBezTo>
                <a:cubicBezTo>
                  <a:pt x="770174" y="4312016"/>
                  <a:pt x="767003" y="4311132"/>
                  <a:pt x="763210" y="4311132"/>
                </a:cubicBezTo>
                <a:close/>
                <a:moveTo>
                  <a:pt x="1309466" y="4309984"/>
                </a:moveTo>
                <a:cubicBezTo>
                  <a:pt x="1305850" y="4309984"/>
                  <a:pt x="1302679" y="4310661"/>
                  <a:pt x="1299953" y="4312016"/>
                </a:cubicBezTo>
                <a:cubicBezTo>
                  <a:pt x="1297226" y="4313371"/>
                  <a:pt x="1294944" y="4315168"/>
                  <a:pt x="1293106" y="4317407"/>
                </a:cubicBezTo>
                <a:cubicBezTo>
                  <a:pt x="1291269" y="4319645"/>
                  <a:pt x="1289846" y="4322252"/>
                  <a:pt x="1288838" y="4325227"/>
                </a:cubicBezTo>
                <a:cubicBezTo>
                  <a:pt x="1287831" y="4328202"/>
                  <a:pt x="1287268" y="4331310"/>
                  <a:pt x="1287149" y="4334550"/>
                </a:cubicBezTo>
                <a:lnTo>
                  <a:pt x="1330536" y="4334550"/>
                </a:lnTo>
                <a:cubicBezTo>
                  <a:pt x="1330713" y="4326891"/>
                  <a:pt x="1329009" y="4320882"/>
                  <a:pt x="1325423" y="4316523"/>
                </a:cubicBezTo>
                <a:cubicBezTo>
                  <a:pt x="1321838" y="4312163"/>
                  <a:pt x="1316520" y="4309984"/>
                  <a:pt x="1309466" y="4309984"/>
                </a:cubicBezTo>
                <a:close/>
                <a:moveTo>
                  <a:pt x="852266" y="4309984"/>
                </a:moveTo>
                <a:cubicBezTo>
                  <a:pt x="848650" y="4309984"/>
                  <a:pt x="845479" y="4310661"/>
                  <a:pt x="842753" y="4312016"/>
                </a:cubicBezTo>
                <a:cubicBezTo>
                  <a:pt x="840026" y="4313371"/>
                  <a:pt x="837744" y="4315168"/>
                  <a:pt x="835906" y="4317407"/>
                </a:cubicBezTo>
                <a:cubicBezTo>
                  <a:pt x="834069" y="4319645"/>
                  <a:pt x="832646" y="4322252"/>
                  <a:pt x="831638" y="4325227"/>
                </a:cubicBezTo>
                <a:cubicBezTo>
                  <a:pt x="830631" y="4328202"/>
                  <a:pt x="830068" y="4331310"/>
                  <a:pt x="829949" y="4334550"/>
                </a:cubicBezTo>
                <a:lnTo>
                  <a:pt x="873337" y="4334550"/>
                </a:lnTo>
                <a:cubicBezTo>
                  <a:pt x="873514" y="4326891"/>
                  <a:pt x="871810" y="4320882"/>
                  <a:pt x="868224" y="4316523"/>
                </a:cubicBezTo>
                <a:cubicBezTo>
                  <a:pt x="864639" y="4312163"/>
                  <a:pt x="859320" y="4309984"/>
                  <a:pt x="852266" y="4309984"/>
                </a:cubicBezTo>
                <a:close/>
                <a:moveTo>
                  <a:pt x="528416" y="4309984"/>
                </a:moveTo>
                <a:cubicBezTo>
                  <a:pt x="524800" y="4309984"/>
                  <a:pt x="521629" y="4310661"/>
                  <a:pt x="518903" y="4312016"/>
                </a:cubicBezTo>
                <a:cubicBezTo>
                  <a:pt x="516176" y="4313371"/>
                  <a:pt x="513894" y="4315168"/>
                  <a:pt x="512056" y="4317407"/>
                </a:cubicBezTo>
                <a:cubicBezTo>
                  <a:pt x="510218" y="4319645"/>
                  <a:pt x="508796" y="4322252"/>
                  <a:pt x="507788" y="4325227"/>
                </a:cubicBezTo>
                <a:cubicBezTo>
                  <a:pt x="506781" y="4328202"/>
                  <a:pt x="506218" y="4331310"/>
                  <a:pt x="506099" y="4334550"/>
                </a:cubicBezTo>
                <a:lnTo>
                  <a:pt x="549487" y="4334550"/>
                </a:lnTo>
                <a:cubicBezTo>
                  <a:pt x="549664" y="4326891"/>
                  <a:pt x="547960" y="4320882"/>
                  <a:pt x="544374" y="4316523"/>
                </a:cubicBezTo>
                <a:cubicBezTo>
                  <a:pt x="540789" y="4312163"/>
                  <a:pt x="535470" y="4309984"/>
                  <a:pt x="528416" y="4309984"/>
                </a:cubicBezTo>
                <a:close/>
                <a:moveTo>
                  <a:pt x="1122308" y="4299821"/>
                </a:moveTo>
                <a:cubicBezTo>
                  <a:pt x="1123722" y="4299821"/>
                  <a:pt x="1124900" y="4299866"/>
                  <a:pt x="1125842" y="4299954"/>
                </a:cubicBezTo>
                <a:cubicBezTo>
                  <a:pt x="1126785" y="4300042"/>
                  <a:pt x="1127536" y="4300219"/>
                  <a:pt x="1128096" y="4300484"/>
                </a:cubicBezTo>
                <a:cubicBezTo>
                  <a:pt x="1128655" y="4300749"/>
                  <a:pt x="1129053" y="4301044"/>
                  <a:pt x="1129289" y="4301368"/>
                </a:cubicBezTo>
                <a:cubicBezTo>
                  <a:pt x="1129525" y="4301692"/>
                  <a:pt x="1129642" y="4302090"/>
                  <a:pt x="1129642" y="4302561"/>
                </a:cubicBezTo>
                <a:lnTo>
                  <a:pt x="1129642" y="4348865"/>
                </a:lnTo>
                <a:cubicBezTo>
                  <a:pt x="1129642" y="4353519"/>
                  <a:pt x="1129981" y="4357245"/>
                  <a:pt x="1130659" y="4360043"/>
                </a:cubicBezTo>
                <a:cubicBezTo>
                  <a:pt x="1131336" y="4362842"/>
                  <a:pt x="1132367" y="4365228"/>
                  <a:pt x="1133751" y="4367201"/>
                </a:cubicBezTo>
                <a:cubicBezTo>
                  <a:pt x="1135136" y="4369175"/>
                  <a:pt x="1136888" y="4370706"/>
                  <a:pt x="1139010" y="4371796"/>
                </a:cubicBezTo>
                <a:cubicBezTo>
                  <a:pt x="1141130" y="4372886"/>
                  <a:pt x="1143604" y="4373431"/>
                  <a:pt x="1146432" y="4373431"/>
                </a:cubicBezTo>
                <a:cubicBezTo>
                  <a:pt x="1150085" y="4373431"/>
                  <a:pt x="1153723" y="4372135"/>
                  <a:pt x="1157345" y="4369543"/>
                </a:cubicBezTo>
                <a:cubicBezTo>
                  <a:pt x="1160969" y="4366951"/>
                  <a:pt x="1164812" y="4363151"/>
                  <a:pt x="1168877" y="4358144"/>
                </a:cubicBezTo>
                <a:lnTo>
                  <a:pt x="1168877" y="4302561"/>
                </a:lnTo>
                <a:cubicBezTo>
                  <a:pt x="1168877" y="4302090"/>
                  <a:pt x="1168980" y="4301692"/>
                  <a:pt x="1169187" y="4301368"/>
                </a:cubicBezTo>
                <a:cubicBezTo>
                  <a:pt x="1169393" y="4301044"/>
                  <a:pt x="1169791" y="4300749"/>
                  <a:pt x="1170380" y="4300484"/>
                </a:cubicBezTo>
                <a:cubicBezTo>
                  <a:pt x="1170969" y="4300219"/>
                  <a:pt x="1171720" y="4300042"/>
                  <a:pt x="1172633" y="4299954"/>
                </a:cubicBezTo>
                <a:cubicBezTo>
                  <a:pt x="1173546" y="4299866"/>
                  <a:pt x="1174739" y="4299821"/>
                  <a:pt x="1176212" y="4299821"/>
                </a:cubicBezTo>
                <a:cubicBezTo>
                  <a:pt x="1177626" y="4299821"/>
                  <a:pt x="1178804" y="4299866"/>
                  <a:pt x="1179747" y="4299954"/>
                </a:cubicBezTo>
                <a:cubicBezTo>
                  <a:pt x="1180689" y="4300042"/>
                  <a:pt x="1181426" y="4300219"/>
                  <a:pt x="1181956" y="4300484"/>
                </a:cubicBezTo>
                <a:cubicBezTo>
                  <a:pt x="1182486" y="4300749"/>
                  <a:pt x="1182883" y="4301044"/>
                  <a:pt x="1183149" y="4301368"/>
                </a:cubicBezTo>
                <a:cubicBezTo>
                  <a:pt x="1183414" y="4301692"/>
                  <a:pt x="1183546" y="4302090"/>
                  <a:pt x="1183546" y="4302561"/>
                </a:cubicBezTo>
                <a:lnTo>
                  <a:pt x="1183546" y="4382091"/>
                </a:lnTo>
                <a:cubicBezTo>
                  <a:pt x="1183546" y="4382562"/>
                  <a:pt x="1183443" y="4382960"/>
                  <a:pt x="1183237" y="4383284"/>
                </a:cubicBezTo>
                <a:cubicBezTo>
                  <a:pt x="1183030" y="4383608"/>
                  <a:pt x="1182662" y="4383888"/>
                  <a:pt x="1182133" y="4384123"/>
                </a:cubicBezTo>
                <a:cubicBezTo>
                  <a:pt x="1181602" y="4384359"/>
                  <a:pt x="1180910" y="4384536"/>
                  <a:pt x="1180056" y="4384654"/>
                </a:cubicBezTo>
                <a:cubicBezTo>
                  <a:pt x="1179202" y="4384772"/>
                  <a:pt x="1178156" y="4384830"/>
                  <a:pt x="1176919" y="4384830"/>
                </a:cubicBezTo>
                <a:cubicBezTo>
                  <a:pt x="1175564" y="4384830"/>
                  <a:pt x="1174459" y="4384772"/>
                  <a:pt x="1173605" y="4384654"/>
                </a:cubicBezTo>
                <a:cubicBezTo>
                  <a:pt x="1172751" y="4384536"/>
                  <a:pt x="1172073" y="4384359"/>
                  <a:pt x="1171573" y="4384123"/>
                </a:cubicBezTo>
                <a:cubicBezTo>
                  <a:pt x="1171072" y="4383888"/>
                  <a:pt x="1170733" y="4383608"/>
                  <a:pt x="1170556" y="4383284"/>
                </a:cubicBezTo>
                <a:cubicBezTo>
                  <a:pt x="1170380" y="4382960"/>
                  <a:pt x="1170291" y="4382562"/>
                  <a:pt x="1170291" y="4382091"/>
                </a:cubicBezTo>
                <a:lnTo>
                  <a:pt x="1170291" y="4371575"/>
                </a:lnTo>
                <a:cubicBezTo>
                  <a:pt x="1165755" y="4376583"/>
                  <a:pt x="1161278" y="4380235"/>
                  <a:pt x="1156859" y="4382533"/>
                </a:cubicBezTo>
                <a:cubicBezTo>
                  <a:pt x="1152441" y="4384830"/>
                  <a:pt x="1147964" y="4385979"/>
                  <a:pt x="1143428" y="4385979"/>
                </a:cubicBezTo>
                <a:cubicBezTo>
                  <a:pt x="1138126" y="4385979"/>
                  <a:pt x="1133663" y="4385095"/>
                  <a:pt x="1130040" y="4383328"/>
                </a:cubicBezTo>
                <a:cubicBezTo>
                  <a:pt x="1126417" y="4381561"/>
                  <a:pt x="1123486" y="4379160"/>
                  <a:pt x="1121247" y="4376126"/>
                </a:cubicBezTo>
                <a:cubicBezTo>
                  <a:pt x="1119009" y="4373092"/>
                  <a:pt x="1117403" y="4369558"/>
                  <a:pt x="1116431" y="4365522"/>
                </a:cubicBezTo>
                <a:cubicBezTo>
                  <a:pt x="1115459" y="4361487"/>
                  <a:pt x="1114974" y="4356583"/>
                  <a:pt x="1114974" y="4350809"/>
                </a:cubicBezTo>
                <a:lnTo>
                  <a:pt x="1114974" y="4302561"/>
                </a:lnTo>
                <a:cubicBezTo>
                  <a:pt x="1114974" y="4302090"/>
                  <a:pt x="1115076" y="4301692"/>
                  <a:pt x="1115283" y="4301368"/>
                </a:cubicBezTo>
                <a:cubicBezTo>
                  <a:pt x="1115489" y="4301044"/>
                  <a:pt x="1115886" y="4300749"/>
                  <a:pt x="1116475" y="4300484"/>
                </a:cubicBezTo>
                <a:cubicBezTo>
                  <a:pt x="1117065" y="4300219"/>
                  <a:pt x="1117831" y="4300042"/>
                  <a:pt x="1118773" y="4299954"/>
                </a:cubicBezTo>
                <a:cubicBezTo>
                  <a:pt x="1119715" y="4299866"/>
                  <a:pt x="1120894" y="4299821"/>
                  <a:pt x="1122308" y="4299821"/>
                </a:cubicBezTo>
                <a:close/>
                <a:moveTo>
                  <a:pt x="255886" y="4299821"/>
                </a:moveTo>
                <a:cubicBezTo>
                  <a:pt x="257359" y="4299821"/>
                  <a:pt x="258567" y="4299880"/>
                  <a:pt x="259510" y="4299998"/>
                </a:cubicBezTo>
                <a:cubicBezTo>
                  <a:pt x="260452" y="4300116"/>
                  <a:pt x="261188" y="4300293"/>
                  <a:pt x="261719" y="4300528"/>
                </a:cubicBezTo>
                <a:cubicBezTo>
                  <a:pt x="262249" y="4300764"/>
                  <a:pt x="262632" y="4301059"/>
                  <a:pt x="262867" y="4301412"/>
                </a:cubicBezTo>
                <a:cubicBezTo>
                  <a:pt x="263103" y="4301766"/>
                  <a:pt x="263221" y="4302149"/>
                  <a:pt x="263221" y="4302561"/>
                </a:cubicBezTo>
                <a:lnTo>
                  <a:pt x="263221" y="4382091"/>
                </a:lnTo>
                <a:cubicBezTo>
                  <a:pt x="263221" y="4382562"/>
                  <a:pt x="263103" y="4382960"/>
                  <a:pt x="262867" y="4383284"/>
                </a:cubicBezTo>
                <a:cubicBezTo>
                  <a:pt x="262632" y="4383608"/>
                  <a:pt x="262249" y="4383888"/>
                  <a:pt x="261719" y="4384123"/>
                </a:cubicBezTo>
                <a:cubicBezTo>
                  <a:pt x="261188" y="4384359"/>
                  <a:pt x="260452" y="4384536"/>
                  <a:pt x="259510" y="4384654"/>
                </a:cubicBezTo>
                <a:cubicBezTo>
                  <a:pt x="258567" y="4384772"/>
                  <a:pt x="257359" y="4384830"/>
                  <a:pt x="255886" y="4384830"/>
                </a:cubicBezTo>
                <a:cubicBezTo>
                  <a:pt x="254473" y="4384830"/>
                  <a:pt x="253294" y="4384772"/>
                  <a:pt x="252352" y="4384654"/>
                </a:cubicBezTo>
                <a:cubicBezTo>
                  <a:pt x="251409" y="4384536"/>
                  <a:pt x="250658" y="4384359"/>
                  <a:pt x="250099" y="4384123"/>
                </a:cubicBezTo>
                <a:cubicBezTo>
                  <a:pt x="249539" y="4383888"/>
                  <a:pt x="249156" y="4383608"/>
                  <a:pt x="248950" y="4383284"/>
                </a:cubicBezTo>
                <a:cubicBezTo>
                  <a:pt x="248744" y="4382960"/>
                  <a:pt x="248640" y="4382562"/>
                  <a:pt x="248640" y="4382091"/>
                </a:cubicBezTo>
                <a:lnTo>
                  <a:pt x="248640" y="4302561"/>
                </a:lnTo>
                <a:cubicBezTo>
                  <a:pt x="248640" y="4302149"/>
                  <a:pt x="248744" y="4301766"/>
                  <a:pt x="248950" y="4301412"/>
                </a:cubicBezTo>
                <a:cubicBezTo>
                  <a:pt x="249156" y="4301059"/>
                  <a:pt x="249539" y="4300764"/>
                  <a:pt x="250099" y="4300528"/>
                </a:cubicBezTo>
                <a:cubicBezTo>
                  <a:pt x="250658" y="4300293"/>
                  <a:pt x="251409" y="4300116"/>
                  <a:pt x="252352" y="4299998"/>
                </a:cubicBezTo>
                <a:cubicBezTo>
                  <a:pt x="253294" y="4299880"/>
                  <a:pt x="254473" y="4299821"/>
                  <a:pt x="255886" y="4299821"/>
                </a:cubicBezTo>
                <a:close/>
                <a:moveTo>
                  <a:pt x="1310213" y="4298584"/>
                </a:moveTo>
                <a:cubicBezTo>
                  <a:pt x="1316458" y="4298584"/>
                  <a:pt x="1321773" y="4299586"/>
                  <a:pt x="1326162" y="4301589"/>
                </a:cubicBezTo>
                <a:cubicBezTo>
                  <a:pt x="1330551" y="4303592"/>
                  <a:pt x="1334159" y="4306287"/>
                  <a:pt x="1336987" y="4309674"/>
                </a:cubicBezTo>
                <a:cubicBezTo>
                  <a:pt x="1339814" y="4313062"/>
                  <a:pt x="1341891" y="4317039"/>
                  <a:pt x="1343217" y="4321604"/>
                </a:cubicBezTo>
                <a:cubicBezTo>
                  <a:pt x="1344542" y="4326170"/>
                  <a:pt x="1345205" y="4331045"/>
                  <a:pt x="1345205" y="4336229"/>
                </a:cubicBezTo>
                <a:lnTo>
                  <a:pt x="1345205" y="4338880"/>
                </a:lnTo>
                <a:cubicBezTo>
                  <a:pt x="1345205" y="4341177"/>
                  <a:pt x="1344628" y="4342812"/>
                  <a:pt x="1343474" y="4343784"/>
                </a:cubicBezTo>
                <a:cubicBezTo>
                  <a:pt x="1342321" y="4344756"/>
                  <a:pt x="1341003" y="4345242"/>
                  <a:pt x="1339523" y="4345242"/>
                </a:cubicBezTo>
                <a:lnTo>
                  <a:pt x="1287149" y="4345242"/>
                </a:lnTo>
                <a:cubicBezTo>
                  <a:pt x="1287149" y="4349660"/>
                  <a:pt x="1287593" y="4353637"/>
                  <a:pt x="1288481" y="4357172"/>
                </a:cubicBezTo>
                <a:cubicBezTo>
                  <a:pt x="1289369" y="4360706"/>
                  <a:pt x="1290849" y="4363740"/>
                  <a:pt x="1292921" y="4366273"/>
                </a:cubicBezTo>
                <a:cubicBezTo>
                  <a:pt x="1294993" y="4368807"/>
                  <a:pt x="1297686" y="4370751"/>
                  <a:pt x="1301001" y="4372106"/>
                </a:cubicBezTo>
                <a:cubicBezTo>
                  <a:pt x="1304317" y="4373461"/>
                  <a:pt x="1308371" y="4374138"/>
                  <a:pt x="1313166" y="4374138"/>
                </a:cubicBezTo>
                <a:cubicBezTo>
                  <a:pt x="1316954" y="4374138"/>
                  <a:pt x="1320328" y="4373829"/>
                  <a:pt x="1323288" y="4373210"/>
                </a:cubicBezTo>
                <a:cubicBezTo>
                  <a:pt x="1326248" y="4372592"/>
                  <a:pt x="1328808" y="4371899"/>
                  <a:pt x="1330969" y="4371133"/>
                </a:cubicBezTo>
                <a:cubicBezTo>
                  <a:pt x="1333130" y="4370368"/>
                  <a:pt x="1334906" y="4369675"/>
                  <a:pt x="1336297" y="4369057"/>
                </a:cubicBezTo>
                <a:cubicBezTo>
                  <a:pt x="1337688" y="4368438"/>
                  <a:pt x="1338740" y="4368129"/>
                  <a:pt x="1339450" y="4368129"/>
                </a:cubicBezTo>
                <a:cubicBezTo>
                  <a:pt x="1339864" y="4368129"/>
                  <a:pt x="1340234" y="4368232"/>
                  <a:pt x="1340560" y="4368438"/>
                </a:cubicBezTo>
                <a:cubicBezTo>
                  <a:pt x="1340885" y="4368645"/>
                  <a:pt x="1341137" y="4368954"/>
                  <a:pt x="1341314" y="4369366"/>
                </a:cubicBezTo>
                <a:cubicBezTo>
                  <a:pt x="1341492" y="4369779"/>
                  <a:pt x="1341625" y="4370353"/>
                  <a:pt x="1341714" y="4371089"/>
                </a:cubicBezTo>
                <a:cubicBezTo>
                  <a:pt x="1341803" y="4371826"/>
                  <a:pt x="1341847" y="4372724"/>
                  <a:pt x="1341847" y="4373784"/>
                </a:cubicBezTo>
                <a:cubicBezTo>
                  <a:pt x="1341847" y="4374550"/>
                  <a:pt x="1341818" y="4375213"/>
                  <a:pt x="1341759" y="4375773"/>
                </a:cubicBezTo>
                <a:cubicBezTo>
                  <a:pt x="1341700" y="4376333"/>
                  <a:pt x="1341626" y="4376833"/>
                  <a:pt x="1341538" y="4377275"/>
                </a:cubicBezTo>
                <a:cubicBezTo>
                  <a:pt x="1341449" y="4377717"/>
                  <a:pt x="1341302" y="4378114"/>
                  <a:pt x="1341096" y="4378468"/>
                </a:cubicBezTo>
                <a:cubicBezTo>
                  <a:pt x="1340890" y="4378821"/>
                  <a:pt x="1340625" y="4379160"/>
                  <a:pt x="1340301" y="4379484"/>
                </a:cubicBezTo>
                <a:cubicBezTo>
                  <a:pt x="1339977" y="4379808"/>
                  <a:pt x="1339019" y="4380338"/>
                  <a:pt x="1337429" y="4381075"/>
                </a:cubicBezTo>
                <a:cubicBezTo>
                  <a:pt x="1335838" y="4381811"/>
                  <a:pt x="1333776" y="4382533"/>
                  <a:pt x="1331243" y="4383240"/>
                </a:cubicBezTo>
                <a:cubicBezTo>
                  <a:pt x="1328710" y="4383947"/>
                  <a:pt x="1325779" y="4384580"/>
                  <a:pt x="1322451" y="4385140"/>
                </a:cubicBezTo>
                <a:cubicBezTo>
                  <a:pt x="1319122" y="4385699"/>
                  <a:pt x="1315574" y="4385979"/>
                  <a:pt x="1311803" y="4385979"/>
                </a:cubicBezTo>
                <a:cubicBezTo>
                  <a:pt x="1305264" y="4385979"/>
                  <a:pt x="1299535" y="4385066"/>
                  <a:pt x="1294616" y="4383240"/>
                </a:cubicBezTo>
                <a:cubicBezTo>
                  <a:pt x="1289697" y="4381414"/>
                  <a:pt x="1285559" y="4378704"/>
                  <a:pt x="1282200" y="4375110"/>
                </a:cubicBezTo>
                <a:cubicBezTo>
                  <a:pt x="1278843" y="4371517"/>
                  <a:pt x="1276310" y="4367010"/>
                  <a:pt x="1274601" y="4361590"/>
                </a:cubicBezTo>
                <a:cubicBezTo>
                  <a:pt x="1272893" y="4356170"/>
                  <a:pt x="1272038" y="4349867"/>
                  <a:pt x="1272038" y="4342679"/>
                </a:cubicBezTo>
                <a:cubicBezTo>
                  <a:pt x="1272038" y="4335846"/>
                  <a:pt x="1272922" y="4329704"/>
                  <a:pt x="1274689" y="4324255"/>
                </a:cubicBezTo>
                <a:cubicBezTo>
                  <a:pt x="1276457" y="4318806"/>
                  <a:pt x="1279005" y="4314181"/>
                  <a:pt x="1282333" y="4310381"/>
                </a:cubicBezTo>
                <a:cubicBezTo>
                  <a:pt x="1285661" y="4306581"/>
                  <a:pt x="1289682" y="4303665"/>
                  <a:pt x="1294395" y="4301633"/>
                </a:cubicBezTo>
                <a:cubicBezTo>
                  <a:pt x="1299108" y="4299601"/>
                  <a:pt x="1304380" y="4298584"/>
                  <a:pt x="1310213" y="4298584"/>
                </a:cubicBezTo>
                <a:close/>
                <a:moveTo>
                  <a:pt x="1245570" y="4298584"/>
                </a:moveTo>
                <a:cubicBezTo>
                  <a:pt x="1246336" y="4298584"/>
                  <a:pt x="1247205" y="4298628"/>
                  <a:pt x="1248177" y="4298717"/>
                </a:cubicBezTo>
                <a:cubicBezTo>
                  <a:pt x="1249149" y="4298805"/>
                  <a:pt x="1250165" y="4298967"/>
                  <a:pt x="1251226" y="4299203"/>
                </a:cubicBezTo>
                <a:cubicBezTo>
                  <a:pt x="1252286" y="4299439"/>
                  <a:pt x="1253243" y="4299704"/>
                  <a:pt x="1254098" y="4299998"/>
                </a:cubicBezTo>
                <a:cubicBezTo>
                  <a:pt x="1254952" y="4300293"/>
                  <a:pt x="1255556" y="4300587"/>
                  <a:pt x="1255909" y="4300882"/>
                </a:cubicBezTo>
                <a:cubicBezTo>
                  <a:pt x="1256263" y="4301177"/>
                  <a:pt x="1256498" y="4301456"/>
                  <a:pt x="1256616" y="4301721"/>
                </a:cubicBezTo>
                <a:cubicBezTo>
                  <a:pt x="1256734" y="4301986"/>
                  <a:pt x="1256837" y="4302325"/>
                  <a:pt x="1256925" y="4302738"/>
                </a:cubicBezTo>
                <a:cubicBezTo>
                  <a:pt x="1257014" y="4303150"/>
                  <a:pt x="1257073" y="4303754"/>
                  <a:pt x="1257102" y="4304549"/>
                </a:cubicBezTo>
                <a:cubicBezTo>
                  <a:pt x="1257131" y="4305344"/>
                  <a:pt x="1257146" y="4306420"/>
                  <a:pt x="1257146" y="4307774"/>
                </a:cubicBezTo>
                <a:cubicBezTo>
                  <a:pt x="1257146" y="4309071"/>
                  <a:pt x="1257117" y="4310160"/>
                  <a:pt x="1257058" y="4311044"/>
                </a:cubicBezTo>
                <a:cubicBezTo>
                  <a:pt x="1256999" y="4311928"/>
                  <a:pt x="1256881" y="4312620"/>
                  <a:pt x="1256704" y="4313121"/>
                </a:cubicBezTo>
                <a:cubicBezTo>
                  <a:pt x="1256528" y="4313622"/>
                  <a:pt x="1256307" y="4314004"/>
                  <a:pt x="1256042" y="4314270"/>
                </a:cubicBezTo>
                <a:cubicBezTo>
                  <a:pt x="1255776" y="4314535"/>
                  <a:pt x="1255409" y="4314667"/>
                  <a:pt x="1254937" y="4314667"/>
                </a:cubicBezTo>
                <a:cubicBezTo>
                  <a:pt x="1254466" y="4314667"/>
                  <a:pt x="1253891" y="4314535"/>
                  <a:pt x="1253214" y="4314270"/>
                </a:cubicBezTo>
                <a:cubicBezTo>
                  <a:pt x="1252536" y="4314004"/>
                  <a:pt x="1251770" y="4313739"/>
                  <a:pt x="1250916" y="4313474"/>
                </a:cubicBezTo>
                <a:cubicBezTo>
                  <a:pt x="1250062" y="4313209"/>
                  <a:pt x="1249105" y="4312959"/>
                  <a:pt x="1248044" y="4312723"/>
                </a:cubicBezTo>
                <a:cubicBezTo>
                  <a:pt x="1246984" y="4312488"/>
                  <a:pt x="1245835" y="4312370"/>
                  <a:pt x="1244598" y="4312370"/>
                </a:cubicBezTo>
                <a:cubicBezTo>
                  <a:pt x="1243125" y="4312370"/>
                  <a:pt x="1241682" y="4312664"/>
                  <a:pt x="1240268" y="4313253"/>
                </a:cubicBezTo>
                <a:cubicBezTo>
                  <a:pt x="1238854" y="4313843"/>
                  <a:pt x="1237367" y="4314815"/>
                  <a:pt x="1235806" y="4316169"/>
                </a:cubicBezTo>
                <a:cubicBezTo>
                  <a:pt x="1234245" y="4317525"/>
                  <a:pt x="1232610" y="4319321"/>
                  <a:pt x="1230901" y="4321560"/>
                </a:cubicBezTo>
                <a:cubicBezTo>
                  <a:pt x="1229193" y="4323799"/>
                  <a:pt x="1227308" y="4326538"/>
                  <a:pt x="1225246" y="4329778"/>
                </a:cubicBezTo>
                <a:lnTo>
                  <a:pt x="1225246" y="4382091"/>
                </a:lnTo>
                <a:cubicBezTo>
                  <a:pt x="1225246" y="4382562"/>
                  <a:pt x="1225128" y="4382960"/>
                  <a:pt x="1224892" y="4383284"/>
                </a:cubicBezTo>
                <a:cubicBezTo>
                  <a:pt x="1224657" y="4383608"/>
                  <a:pt x="1224274" y="4383888"/>
                  <a:pt x="1223744" y="4384123"/>
                </a:cubicBezTo>
                <a:cubicBezTo>
                  <a:pt x="1223214" y="4384359"/>
                  <a:pt x="1222477" y="4384536"/>
                  <a:pt x="1221534" y="4384654"/>
                </a:cubicBezTo>
                <a:cubicBezTo>
                  <a:pt x="1220592" y="4384772"/>
                  <a:pt x="1219384" y="4384830"/>
                  <a:pt x="1217911" y="4384830"/>
                </a:cubicBezTo>
                <a:cubicBezTo>
                  <a:pt x="1216498" y="4384830"/>
                  <a:pt x="1215319" y="4384772"/>
                  <a:pt x="1214377" y="4384654"/>
                </a:cubicBezTo>
                <a:cubicBezTo>
                  <a:pt x="1213434" y="4384536"/>
                  <a:pt x="1212683" y="4384359"/>
                  <a:pt x="1212123" y="4384123"/>
                </a:cubicBezTo>
                <a:cubicBezTo>
                  <a:pt x="1211564" y="4383888"/>
                  <a:pt x="1211181" y="4383608"/>
                  <a:pt x="1210975" y="4383284"/>
                </a:cubicBezTo>
                <a:cubicBezTo>
                  <a:pt x="1210769" y="4382960"/>
                  <a:pt x="1210665" y="4382562"/>
                  <a:pt x="1210665" y="4382091"/>
                </a:cubicBezTo>
                <a:lnTo>
                  <a:pt x="1210665" y="4302561"/>
                </a:lnTo>
                <a:cubicBezTo>
                  <a:pt x="1210665" y="4302090"/>
                  <a:pt x="1210753" y="4301692"/>
                  <a:pt x="1210931" y="4301368"/>
                </a:cubicBezTo>
                <a:cubicBezTo>
                  <a:pt x="1211107" y="4301044"/>
                  <a:pt x="1211461" y="4300749"/>
                  <a:pt x="1211991" y="4300484"/>
                </a:cubicBezTo>
                <a:cubicBezTo>
                  <a:pt x="1212521" y="4300219"/>
                  <a:pt x="1213198" y="4300042"/>
                  <a:pt x="1214023" y="4299954"/>
                </a:cubicBezTo>
                <a:cubicBezTo>
                  <a:pt x="1214848" y="4299866"/>
                  <a:pt x="1215938" y="4299821"/>
                  <a:pt x="1217293" y="4299821"/>
                </a:cubicBezTo>
                <a:cubicBezTo>
                  <a:pt x="1218589" y="4299821"/>
                  <a:pt x="1219664" y="4299866"/>
                  <a:pt x="1220518" y="4299954"/>
                </a:cubicBezTo>
                <a:cubicBezTo>
                  <a:pt x="1221372" y="4300042"/>
                  <a:pt x="1222035" y="4300219"/>
                  <a:pt x="1222507" y="4300484"/>
                </a:cubicBezTo>
                <a:cubicBezTo>
                  <a:pt x="1222978" y="4300749"/>
                  <a:pt x="1223317" y="4301044"/>
                  <a:pt x="1223523" y="4301368"/>
                </a:cubicBezTo>
                <a:cubicBezTo>
                  <a:pt x="1223729" y="4301692"/>
                  <a:pt x="1223832" y="4302090"/>
                  <a:pt x="1223832" y="4302561"/>
                </a:cubicBezTo>
                <a:lnTo>
                  <a:pt x="1223832" y="4314137"/>
                </a:lnTo>
                <a:cubicBezTo>
                  <a:pt x="1226012" y="4310956"/>
                  <a:pt x="1228059" y="4308364"/>
                  <a:pt x="1229974" y="4306361"/>
                </a:cubicBezTo>
                <a:cubicBezTo>
                  <a:pt x="1231888" y="4304358"/>
                  <a:pt x="1233699" y="4302782"/>
                  <a:pt x="1235408" y="4301633"/>
                </a:cubicBezTo>
                <a:cubicBezTo>
                  <a:pt x="1237116" y="4300484"/>
                  <a:pt x="1238810" y="4299689"/>
                  <a:pt x="1240489" y="4299247"/>
                </a:cubicBezTo>
                <a:cubicBezTo>
                  <a:pt x="1242168" y="4298805"/>
                  <a:pt x="1243862" y="4298584"/>
                  <a:pt x="1245570" y="4298584"/>
                </a:cubicBezTo>
                <a:close/>
                <a:moveTo>
                  <a:pt x="1001083" y="4298584"/>
                </a:moveTo>
                <a:cubicBezTo>
                  <a:pt x="1006797" y="4298584"/>
                  <a:pt x="1011657" y="4299233"/>
                  <a:pt x="1015663" y="4300528"/>
                </a:cubicBezTo>
                <a:cubicBezTo>
                  <a:pt x="1019670" y="4301825"/>
                  <a:pt x="1022910" y="4303724"/>
                  <a:pt x="1025384" y="4306228"/>
                </a:cubicBezTo>
                <a:cubicBezTo>
                  <a:pt x="1027858" y="4308732"/>
                  <a:pt x="1029655" y="4311839"/>
                  <a:pt x="1030774" y="4315551"/>
                </a:cubicBezTo>
                <a:cubicBezTo>
                  <a:pt x="1031894" y="4319262"/>
                  <a:pt x="1032453" y="4323592"/>
                  <a:pt x="1032453" y="4328541"/>
                </a:cubicBezTo>
                <a:lnTo>
                  <a:pt x="1032453" y="4382179"/>
                </a:lnTo>
                <a:cubicBezTo>
                  <a:pt x="1032453" y="4382886"/>
                  <a:pt x="1032217" y="4383416"/>
                  <a:pt x="1031746" y="4383770"/>
                </a:cubicBezTo>
                <a:cubicBezTo>
                  <a:pt x="1031275" y="4384123"/>
                  <a:pt x="1030627" y="4384389"/>
                  <a:pt x="1029802" y="4384565"/>
                </a:cubicBezTo>
                <a:cubicBezTo>
                  <a:pt x="1028977" y="4384742"/>
                  <a:pt x="1027769" y="4384830"/>
                  <a:pt x="1026179" y="4384830"/>
                </a:cubicBezTo>
                <a:cubicBezTo>
                  <a:pt x="1024647" y="4384830"/>
                  <a:pt x="1023425" y="4384742"/>
                  <a:pt x="1022512" y="4384565"/>
                </a:cubicBezTo>
                <a:cubicBezTo>
                  <a:pt x="1021599" y="4384389"/>
                  <a:pt x="1020936" y="4384123"/>
                  <a:pt x="1020524" y="4383770"/>
                </a:cubicBezTo>
                <a:cubicBezTo>
                  <a:pt x="1020111" y="4383416"/>
                  <a:pt x="1019905" y="4382886"/>
                  <a:pt x="1019905" y="4382179"/>
                </a:cubicBezTo>
                <a:lnTo>
                  <a:pt x="1019905" y="4374226"/>
                </a:lnTo>
                <a:cubicBezTo>
                  <a:pt x="1016429" y="4377938"/>
                  <a:pt x="1012556" y="4380824"/>
                  <a:pt x="1008285" y="4382886"/>
                </a:cubicBezTo>
                <a:cubicBezTo>
                  <a:pt x="1004014" y="4384948"/>
                  <a:pt x="999492" y="4385979"/>
                  <a:pt x="994721" y="4385979"/>
                </a:cubicBezTo>
                <a:cubicBezTo>
                  <a:pt x="990538" y="4385979"/>
                  <a:pt x="986753" y="4385434"/>
                  <a:pt x="983365" y="4384344"/>
                </a:cubicBezTo>
                <a:cubicBezTo>
                  <a:pt x="979978" y="4383255"/>
                  <a:pt x="977091" y="4381679"/>
                  <a:pt x="974705" y="4379617"/>
                </a:cubicBezTo>
                <a:cubicBezTo>
                  <a:pt x="972320" y="4377555"/>
                  <a:pt x="970464" y="4375022"/>
                  <a:pt x="969138" y="4372017"/>
                </a:cubicBezTo>
                <a:cubicBezTo>
                  <a:pt x="967813" y="4369013"/>
                  <a:pt x="967150" y="4365596"/>
                  <a:pt x="967150" y="4361767"/>
                </a:cubicBezTo>
                <a:cubicBezTo>
                  <a:pt x="967150" y="4357290"/>
                  <a:pt x="968063" y="4353401"/>
                  <a:pt x="969889" y="4350102"/>
                </a:cubicBezTo>
                <a:cubicBezTo>
                  <a:pt x="971716" y="4346803"/>
                  <a:pt x="974337" y="4344064"/>
                  <a:pt x="977754" y="4341884"/>
                </a:cubicBezTo>
                <a:cubicBezTo>
                  <a:pt x="981171" y="4339705"/>
                  <a:pt x="985354" y="4338070"/>
                  <a:pt x="990302" y="4336980"/>
                </a:cubicBezTo>
                <a:cubicBezTo>
                  <a:pt x="995251" y="4335890"/>
                  <a:pt x="1000818" y="4335345"/>
                  <a:pt x="1007004" y="4335345"/>
                </a:cubicBezTo>
                <a:lnTo>
                  <a:pt x="1017961" y="4335345"/>
                </a:lnTo>
                <a:lnTo>
                  <a:pt x="1017961" y="4329159"/>
                </a:lnTo>
                <a:cubicBezTo>
                  <a:pt x="1017961" y="4326096"/>
                  <a:pt x="1017637" y="4323386"/>
                  <a:pt x="1016989" y="4321030"/>
                </a:cubicBezTo>
                <a:cubicBezTo>
                  <a:pt x="1016341" y="4318673"/>
                  <a:pt x="1015295" y="4316714"/>
                  <a:pt x="1013852" y="4315153"/>
                </a:cubicBezTo>
                <a:cubicBezTo>
                  <a:pt x="1012408" y="4313592"/>
                  <a:pt x="1010538" y="4312414"/>
                  <a:pt x="1008240" y="4311618"/>
                </a:cubicBezTo>
                <a:cubicBezTo>
                  <a:pt x="1005943" y="4310823"/>
                  <a:pt x="1003115" y="4310425"/>
                  <a:pt x="999757" y="4310425"/>
                </a:cubicBezTo>
                <a:cubicBezTo>
                  <a:pt x="996164" y="4310425"/>
                  <a:pt x="992938" y="4310853"/>
                  <a:pt x="990081" y="4311707"/>
                </a:cubicBezTo>
                <a:cubicBezTo>
                  <a:pt x="987224" y="4312561"/>
                  <a:pt x="984720" y="4313504"/>
                  <a:pt x="982570" y="4314535"/>
                </a:cubicBezTo>
                <a:cubicBezTo>
                  <a:pt x="980420" y="4315566"/>
                  <a:pt x="978623" y="4316508"/>
                  <a:pt x="977180" y="4317362"/>
                </a:cubicBezTo>
                <a:cubicBezTo>
                  <a:pt x="975736" y="4318217"/>
                  <a:pt x="974661" y="4318644"/>
                  <a:pt x="973954" y="4318644"/>
                </a:cubicBezTo>
                <a:cubicBezTo>
                  <a:pt x="973483" y="4318644"/>
                  <a:pt x="973071" y="4318526"/>
                  <a:pt x="972717" y="4318290"/>
                </a:cubicBezTo>
                <a:cubicBezTo>
                  <a:pt x="972363" y="4318055"/>
                  <a:pt x="972054" y="4317701"/>
                  <a:pt x="971789" y="4317230"/>
                </a:cubicBezTo>
                <a:cubicBezTo>
                  <a:pt x="971524" y="4316759"/>
                  <a:pt x="971333" y="4316155"/>
                  <a:pt x="971215" y="4315418"/>
                </a:cubicBezTo>
                <a:cubicBezTo>
                  <a:pt x="971097" y="4314682"/>
                  <a:pt x="971038" y="4313872"/>
                  <a:pt x="971038" y="4312988"/>
                </a:cubicBezTo>
                <a:cubicBezTo>
                  <a:pt x="971038" y="4311515"/>
                  <a:pt x="971141" y="4310352"/>
                  <a:pt x="971347" y="4309498"/>
                </a:cubicBezTo>
                <a:cubicBezTo>
                  <a:pt x="971554" y="4308644"/>
                  <a:pt x="972054" y="4307833"/>
                  <a:pt x="972850" y="4307068"/>
                </a:cubicBezTo>
                <a:cubicBezTo>
                  <a:pt x="973645" y="4306302"/>
                  <a:pt x="975015" y="4305403"/>
                  <a:pt x="976959" y="4304372"/>
                </a:cubicBezTo>
                <a:cubicBezTo>
                  <a:pt x="978903" y="4303342"/>
                  <a:pt x="981142" y="4302399"/>
                  <a:pt x="983675" y="4301545"/>
                </a:cubicBezTo>
                <a:cubicBezTo>
                  <a:pt x="986208" y="4300691"/>
                  <a:pt x="988977" y="4299984"/>
                  <a:pt x="991981" y="4299424"/>
                </a:cubicBezTo>
                <a:cubicBezTo>
                  <a:pt x="994985" y="4298864"/>
                  <a:pt x="998019" y="4298584"/>
                  <a:pt x="1001083" y="4298584"/>
                </a:cubicBezTo>
                <a:close/>
                <a:moveTo>
                  <a:pt x="940770" y="4298584"/>
                </a:moveTo>
                <a:cubicBezTo>
                  <a:pt x="941536" y="4298584"/>
                  <a:pt x="942405" y="4298628"/>
                  <a:pt x="943377" y="4298717"/>
                </a:cubicBezTo>
                <a:cubicBezTo>
                  <a:pt x="944349" y="4298805"/>
                  <a:pt x="945365" y="4298967"/>
                  <a:pt x="946426" y="4299203"/>
                </a:cubicBezTo>
                <a:cubicBezTo>
                  <a:pt x="947486" y="4299439"/>
                  <a:pt x="948444" y="4299704"/>
                  <a:pt x="949297" y="4299998"/>
                </a:cubicBezTo>
                <a:cubicBezTo>
                  <a:pt x="950152" y="4300293"/>
                  <a:pt x="950755" y="4300587"/>
                  <a:pt x="951109" y="4300882"/>
                </a:cubicBezTo>
                <a:cubicBezTo>
                  <a:pt x="951463" y="4301177"/>
                  <a:pt x="951698" y="4301456"/>
                  <a:pt x="951816" y="4301721"/>
                </a:cubicBezTo>
                <a:cubicBezTo>
                  <a:pt x="951934" y="4301986"/>
                  <a:pt x="952037" y="4302325"/>
                  <a:pt x="952125" y="4302738"/>
                </a:cubicBezTo>
                <a:cubicBezTo>
                  <a:pt x="952214" y="4303150"/>
                  <a:pt x="952273" y="4303754"/>
                  <a:pt x="952302" y="4304549"/>
                </a:cubicBezTo>
                <a:cubicBezTo>
                  <a:pt x="952331" y="4305344"/>
                  <a:pt x="952346" y="4306420"/>
                  <a:pt x="952346" y="4307774"/>
                </a:cubicBezTo>
                <a:cubicBezTo>
                  <a:pt x="952346" y="4309071"/>
                  <a:pt x="952317" y="4310160"/>
                  <a:pt x="952258" y="4311044"/>
                </a:cubicBezTo>
                <a:cubicBezTo>
                  <a:pt x="952199" y="4311928"/>
                  <a:pt x="952081" y="4312620"/>
                  <a:pt x="951904" y="4313121"/>
                </a:cubicBezTo>
                <a:cubicBezTo>
                  <a:pt x="951728" y="4313622"/>
                  <a:pt x="951507" y="4314004"/>
                  <a:pt x="951242" y="4314270"/>
                </a:cubicBezTo>
                <a:cubicBezTo>
                  <a:pt x="950976" y="4314535"/>
                  <a:pt x="950608" y="4314667"/>
                  <a:pt x="950137" y="4314667"/>
                </a:cubicBezTo>
                <a:cubicBezTo>
                  <a:pt x="949666" y="4314667"/>
                  <a:pt x="949092" y="4314535"/>
                  <a:pt x="948414" y="4314270"/>
                </a:cubicBezTo>
                <a:cubicBezTo>
                  <a:pt x="947737" y="4314004"/>
                  <a:pt x="946971" y="4313739"/>
                  <a:pt x="946116" y="4313474"/>
                </a:cubicBezTo>
                <a:cubicBezTo>
                  <a:pt x="945262" y="4313209"/>
                  <a:pt x="944305" y="4312959"/>
                  <a:pt x="943245" y="4312723"/>
                </a:cubicBezTo>
                <a:cubicBezTo>
                  <a:pt x="942184" y="4312488"/>
                  <a:pt x="941035" y="4312370"/>
                  <a:pt x="939798" y="4312370"/>
                </a:cubicBezTo>
                <a:cubicBezTo>
                  <a:pt x="938326" y="4312370"/>
                  <a:pt x="936882" y="4312664"/>
                  <a:pt x="935468" y="4313253"/>
                </a:cubicBezTo>
                <a:cubicBezTo>
                  <a:pt x="934054" y="4313843"/>
                  <a:pt x="932567" y="4314815"/>
                  <a:pt x="931006" y="4316169"/>
                </a:cubicBezTo>
                <a:cubicBezTo>
                  <a:pt x="929445" y="4317525"/>
                  <a:pt x="927810" y="4319321"/>
                  <a:pt x="926101" y="4321560"/>
                </a:cubicBezTo>
                <a:cubicBezTo>
                  <a:pt x="924393" y="4323799"/>
                  <a:pt x="922508" y="4326538"/>
                  <a:pt x="920446" y="4329778"/>
                </a:cubicBezTo>
                <a:lnTo>
                  <a:pt x="920446" y="4382091"/>
                </a:lnTo>
                <a:cubicBezTo>
                  <a:pt x="920446" y="4382562"/>
                  <a:pt x="920328" y="4382960"/>
                  <a:pt x="920092" y="4383284"/>
                </a:cubicBezTo>
                <a:cubicBezTo>
                  <a:pt x="919857" y="4383608"/>
                  <a:pt x="919474" y="4383888"/>
                  <a:pt x="918944" y="4384123"/>
                </a:cubicBezTo>
                <a:cubicBezTo>
                  <a:pt x="918414" y="4384359"/>
                  <a:pt x="917677" y="4384536"/>
                  <a:pt x="916734" y="4384654"/>
                </a:cubicBezTo>
                <a:cubicBezTo>
                  <a:pt x="915792" y="4384772"/>
                  <a:pt x="914584" y="4384830"/>
                  <a:pt x="913112" y="4384830"/>
                </a:cubicBezTo>
                <a:cubicBezTo>
                  <a:pt x="911698" y="4384830"/>
                  <a:pt x="910519" y="4384772"/>
                  <a:pt x="909577" y="4384654"/>
                </a:cubicBezTo>
                <a:cubicBezTo>
                  <a:pt x="908634" y="4384536"/>
                  <a:pt x="907883" y="4384359"/>
                  <a:pt x="907323" y="4384123"/>
                </a:cubicBezTo>
                <a:cubicBezTo>
                  <a:pt x="906764" y="4383888"/>
                  <a:pt x="906381" y="4383608"/>
                  <a:pt x="906175" y="4383284"/>
                </a:cubicBezTo>
                <a:cubicBezTo>
                  <a:pt x="905968" y="4382960"/>
                  <a:pt x="905865" y="4382562"/>
                  <a:pt x="905865" y="4382091"/>
                </a:cubicBezTo>
                <a:lnTo>
                  <a:pt x="905865" y="4302561"/>
                </a:lnTo>
                <a:cubicBezTo>
                  <a:pt x="905865" y="4302090"/>
                  <a:pt x="905954" y="4301692"/>
                  <a:pt x="906131" y="4301368"/>
                </a:cubicBezTo>
                <a:cubicBezTo>
                  <a:pt x="906307" y="4301044"/>
                  <a:pt x="906661" y="4300749"/>
                  <a:pt x="907191" y="4300484"/>
                </a:cubicBezTo>
                <a:cubicBezTo>
                  <a:pt x="907721" y="4300219"/>
                  <a:pt x="908399" y="4300042"/>
                  <a:pt x="909223" y="4299954"/>
                </a:cubicBezTo>
                <a:cubicBezTo>
                  <a:pt x="910048" y="4299866"/>
                  <a:pt x="911138" y="4299821"/>
                  <a:pt x="912493" y="4299821"/>
                </a:cubicBezTo>
                <a:cubicBezTo>
                  <a:pt x="913789" y="4299821"/>
                  <a:pt x="914864" y="4299866"/>
                  <a:pt x="915718" y="4299954"/>
                </a:cubicBezTo>
                <a:cubicBezTo>
                  <a:pt x="916573" y="4300042"/>
                  <a:pt x="917235" y="4300219"/>
                  <a:pt x="917707" y="4300484"/>
                </a:cubicBezTo>
                <a:cubicBezTo>
                  <a:pt x="918178" y="4300749"/>
                  <a:pt x="918517" y="4301044"/>
                  <a:pt x="918723" y="4301368"/>
                </a:cubicBezTo>
                <a:cubicBezTo>
                  <a:pt x="918929" y="4301692"/>
                  <a:pt x="919032" y="4302090"/>
                  <a:pt x="919032" y="4302561"/>
                </a:cubicBezTo>
                <a:lnTo>
                  <a:pt x="919032" y="4314137"/>
                </a:lnTo>
                <a:cubicBezTo>
                  <a:pt x="921212" y="4310956"/>
                  <a:pt x="923259" y="4308364"/>
                  <a:pt x="925174" y="4306361"/>
                </a:cubicBezTo>
                <a:cubicBezTo>
                  <a:pt x="927088" y="4304358"/>
                  <a:pt x="928899" y="4302782"/>
                  <a:pt x="930608" y="4301633"/>
                </a:cubicBezTo>
                <a:cubicBezTo>
                  <a:pt x="932317" y="4300484"/>
                  <a:pt x="934010" y="4299689"/>
                  <a:pt x="935689" y="4299247"/>
                </a:cubicBezTo>
                <a:cubicBezTo>
                  <a:pt x="937368" y="4298805"/>
                  <a:pt x="939062" y="4298584"/>
                  <a:pt x="940770" y="4298584"/>
                </a:cubicBezTo>
                <a:close/>
                <a:moveTo>
                  <a:pt x="853013" y="4298584"/>
                </a:moveTo>
                <a:cubicBezTo>
                  <a:pt x="859258" y="4298584"/>
                  <a:pt x="864574" y="4299586"/>
                  <a:pt x="868963" y="4301589"/>
                </a:cubicBezTo>
                <a:cubicBezTo>
                  <a:pt x="873352" y="4303592"/>
                  <a:pt x="876960" y="4306287"/>
                  <a:pt x="879788" y="4309674"/>
                </a:cubicBezTo>
                <a:cubicBezTo>
                  <a:pt x="882616" y="4313062"/>
                  <a:pt x="884692" y="4317039"/>
                  <a:pt x="886018" y="4321604"/>
                </a:cubicBezTo>
                <a:cubicBezTo>
                  <a:pt x="887343" y="4326170"/>
                  <a:pt x="888006" y="4331045"/>
                  <a:pt x="888006" y="4336229"/>
                </a:cubicBezTo>
                <a:lnTo>
                  <a:pt x="888006" y="4338880"/>
                </a:lnTo>
                <a:cubicBezTo>
                  <a:pt x="888006" y="4341177"/>
                  <a:pt x="887429" y="4342812"/>
                  <a:pt x="886275" y="4343784"/>
                </a:cubicBezTo>
                <a:cubicBezTo>
                  <a:pt x="885121" y="4344756"/>
                  <a:pt x="883804" y="4345242"/>
                  <a:pt x="882324" y="4345242"/>
                </a:cubicBezTo>
                <a:lnTo>
                  <a:pt x="829949" y="4345242"/>
                </a:lnTo>
                <a:cubicBezTo>
                  <a:pt x="829949" y="4349660"/>
                  <a:pt x="830393" y="4353637"/>
                  <a:pt x="831281" y="4357172"/>
                </a:cubicBezTo>
                <a:cubicBezTo>
                  <a:pt x="832169" y="4360706"/>
                  <a:pt x="833649" y="4363740"/>
                  <a:pt x="835721" y="4366273"/>
                </a:cubicBezTo>
                <a:cubicBezTo>
                  <a:pt x="837793" y="4368807"/>
                  <a:pt x="840486" y="4370751"/>
                  <a:pt x="843801" y="4372106"/>
                </a:cubicBezTo>
                <a:cubicBezTo>
                  <a:pt x="847116" y="4373461"/>
                  <a:pt x="851172" y="4374138"/>
                  <a:pt x="855966" y="4374138"/>
                </a:cubicBezTo>
                <a:cubicBezTo>
                  <a:pt x="859755" y="4374138"/>
                  <a:pt x="863129" y="4373829"/>
                  <a:pt x="866089" y="4373210"/>
                </a:cubicBezTo>
                <a:cubicBezTo>
                  <a:pt x="869049" y="4372592"/>
                  <a:pt x="871609" y="4371899"/>
                  <a:pt x="873770" y="4371133"/>
                </a:cubicBezTo>
                <a:cubicBezTo>
                  <a:pt x="875931" y="4370368"/>
                  <a:pt x="877707" y="4369675"/>
                  <a:pt x="879098" y="4369057"/>
                </a:cubicBezTo>
                <a:cubicBezTo>
                  <a:pt x="880490" y="4368438"/>
                  <a:pt x="881540" y="4368129"/>
                  <a:pt x="882251" y="4368129"/>
                </a:cubicBezTo>
                <a:cubicBezTo>
                  <a:pt x="882665" y="4368129"/>
                  <a:pt x="883035" y="4368232"/>
                  <a:pt x="883361" y="4368438"/>
                </a:cubicBezTo>
                <a:cubicBezTo>
                  <a:pt x="883686" y="4368645"/>
                  <a:pt x="883937" y="4368954"/>
                  <a:pt x="884115" y="4369366"/>
                </a:cubicBezTo>
                <a:cubicBezTo>
                  <a:pt x="884293" y="4369779"/>
                  <a:pt x="884426" y="4370353"/>
                  <a:pt x="884515" y="4371089"/>
                </a:cubicBezTo>
                <a:cubicBezTo>
                  <a:pt x="884604" y="4371826"/>
                  <a:pt x="884648" y="4372724"/>
                  <a:pt x="884648" y="4373784"/>
                </a:cubicBezTo>
                <a:cubicBezTo>
                  <a:pt x="884648" y="4374550"/>
                  <a:pt x="884619" y="4375213"/>
                  <a:pt x="884560" y="4375773"/>
                </a:cubicBezTo>
                <a:cubicBezTo>
                  <a:pt x="884501" y="4376333"/>
                  <a:pt x="884427" y="4376833"/>
                  <a:pt x="884339" y="4377275"/>
                </a:cubicBezTo>
                <a:cubicBezTo>
                  <a:pt x="884250" y="4377717"/>
                  <a:pt x="884103" y="4378114"/>
                  <a:pt x="883897" y="4378468"/>
                </a:cubicBezTo>
                <a:cubicBezTo>
                  <a:pt x="883691" y="4378821"/>
                  <a:pt x="883426" y="4379160"/>
                  <a:pt x="883102" y="4379484"/>
                </a:cubicBezTo>
                <a:cubicBezTo>
                  <a:pt x="882778" y="4379808"/>
                  <a:pt x="881820" y="4380338"/>
                  <a:pt x="880230" y="4381075"/>
                </a:cubicBezTo>
                <a:cubicBezTo>
                  <a:pt x="878639" y="4381811"/>
                  <a:pt x="876577" y="4382533"/>
                  <a:pt x="874044" y="4383240"/>
                </a:cubicBezTo>
                <a:cubicBezTo>
                  <a:pt x="871511" y="4383947"/>
                  <a:pt x="868580" y="4384580"/>
                  <a:pt x="865252" y="4385140"/>
                </a:cubicBezTo>
                <a:cubicBezTo>
                  <a:pt x="861923" y="4385699"/>
                  <a:pt x="858374" y="4385979"/>
                  <a:pt x="854604" y="4385979"/>
                </a:cubicBezTo>
                <a:cubicBezTo>
                  <a:pt x="848064" y="4385979"/>
                  <a:pt x="842335" y="4385066"/>
                  <a:pt x="837416" y="4383240"/>
                </a:cubicBezTo>
                <a:cubicBezTo>
                  <a:pt x="832497" y="4381414"/>
                  <a:pt x="828359" y="4378704"/>
                  <a:pt x="825001" y="4375110"/>
                </a:cubicBezTo>
                <a:cubicBezTo>
                  <a:pt x="821643" y="4371517"/>
                  <a:pt x="819110" y="4367010"/>
                  <a:pt x="817401" y="4361590"/>
                </a:cubicBezTo>
                <a:cubicBezTo>
                  <a:pt x="815693" y="4356170"/>
                  <a:pt x="814839" y="4349867"/>
                  <a:pt x="814839" y="4342679"/>
                </a:cubicBezTo>
                <a:cubicBezTo>
                  <a:pt x="814839" y="4335846"/>
                  <a:pt x="815722" y="4329704"/>
                  <a:pt x="817490" y="4324255"/>
                </a:cubicBezTo>
                <a:cubicBezTo>
                  <a:pt x="819257" y="4318806"/>
                  <a:pt x="821805" y="4314181"/>
                  <a:pt x="825133" y="4310381"/>
                </a:cubicBezTo>
                <a:cubicBezTo>
                  <a:pt x="828462" y="4306581"/>
                  <a:pt x="832482" y="4303665"/>
                  <a:pt x="837195" y="4301633"/>
                </a:cubicBezTo>
                <a:cubicBezTo>
                  <a:pt x="841908" y="4299601"/>
                  <a:pt x="847181" y="4298584"/>
                  <a:pt x="853013" y="4298584"/>
                </a:cubicBezTo>
                <a:close/>
                <a:moveTo>
                  <a:pt x="765981" y="4298584"/>
                </a:moveTo>
                <a:cubicBezTo>
                  <a:pt x="771754" y="4298584"/>
                  <a:pt x="776673" y="4299704"/>
                  <a:pt x="780738" y="4301942"/>
                </a:cubicBezTo>
                <a:cubicBezTo>
                  <a:pt x="784803" y="4304181"/>
                  <a:pt x="788117" y="4307244"/>
                  <a:pt x="790680" y="4311132"/>
                </a:cubicBezTo>
                <a:cubicBezTo>
                  <a:pt x="793242" y="4315021"/>
                  <a:pt x="795113" y="4319542"/>
                  <a:pt x="796291" y="4324697"/>
                </a:cubicBezTo>
                <a:cubicBezTo>
                  <a:pt x="797469" y="4329852"/>
                  <a:pt x="798058" y="4335316"/>
                  <a:pt x="798058" y="4341089"/>
                </a:cubicBezTo>
                <a:cubicBezTo>
                  <a:pt x="798058" y="4348040"/>
                  <a:pt x="797307" y="4354285"/>
                  <a:pt x="795805" y="4359823"/>
                </a:cubicBezTo>
                <a:cubicBezTo>
                  <a:pt x="794303" y="4365360"/>
                  <a:pt x="792093" y="4370059"/>
                  <a:pt x="789177" y="4373917"/>
                </a:cubicBezTo>
                <a:cubicBezTo>
                  <a:pt x="786261" y="4377776"/>
                  <a:pt x="782653" y="4380751"/>
                  <a:pt x="778352" y="4382842"/>
                </a:cubicBezTo>
                <a:cubicBezTo>
                  <a:pt x="774052" y="4384934"/>
                  <a:pt x="769133" y="4385979"/>
                  <a:pt x="763595" y="4385979"/>
                </a:cubicBezTo>
                <a:cubicBezTo>
                  <a:pt x="761239" y="4385979"/>
                  <a:pt x="759059" y="4385744"/>
                  <a:pt x="757056" y="4385272"/>
                </a:cubicBezTo>
                <a:cubicBezTo>
                  <a:pt x="755053" y="4384801"/>
                  <a:pt x="753094" y="4384065"/>
                  <a:pt x="751179" y="4383063"/>
                </a:cubicBezTo>
                <a:cubicBezTo>
                  <a:pt x="749265" y="4382062"/>
                  <a:pt x="747365" y="4380795"/>
                  <a:pt x="745480" y="4379263"/>
                </a:cubicBezTo>
                <a:cubicBezTo>
                  <a:pt x="743595" y="4377732"/>
                  <a:pt x="741592" y="4375935"/>
                  <a:pt x="739471" y="4373873"/>
                </a:cubicBezTo>
                <a:lnTo>
                  <a:pt x="739471" y="4413638"/>
                </a:lnTo>
                <a:cubicBezTo>
                  <a:pt x="739471" y="4414109"/>
                  <a:pt x="739353" y="4414522"/>
                  <a:pt x="739117" y="4414875"/>
                </a:cubicBezTo>
                <a:cubicBezTo>
                  <a:pt x="738882" y="4415228"/>
                  <a:pt x="738499" y="4415523"/>
                  <a:pt x="737969" y="4415759"/>
                </a:cubicBezTo>
                <a:cubicBezTo>
                  <a:pt x="737438" y="4415994"/>
                  <a:pt x="736702" y="4416171"/>
                  <a:pt x="735760" y="4416289"/>
                </a:cubicBezTo>
                <a:cubicBezTo>
                  <a:pt x="734817" y="4416407"/>
                  <a:pt x="733609" y="4416466"/>
                  <a:pt x="732136" y="4416466"/>
                </a:cubicBezTo>
                <a:cubicBezTo>
                  <a:pt x="730723" y="4416466"/>
                  <a:pt x="729544" y="4416407"/>
                  <a:pt x="728602" y="4416289"/>
                </a:cubicBezTo>
                <a:cubicBezTo>
                  <a:pt x="727659" y="4416171"/>
                  <a:pt x="726908" y="4415994"/>
                  <a:pt x="726348" y="4415759"/>
                </a:cubicBezTo>
                <a:cubicBezTo>
                  <a:pt x="725789" y="4415523"/>
                  <a:pt x="725406" y="4415228"/>
                  <a:pt x="725200" y="4414875"/>
                </a:cubicBezTo>
                <a:cubicBezTo>
                  <a:pt x="724993" y="4414522"/>
                  <a:pt x="724891" y="4414109"/>
                  <a:pt x="724891" y="4413638"/>
                </a:cubicBezTo>
                <a:lnTo>
                  <a:pt x="724891" y="4302561"/>
                </a:lnTo>
                <a:cubicBezTo>
                  <a:pt x="724891" y="4302031"/>
                  <a:pt x="724979" y="4301604"/>
                  <a:pt x="725156" y="4301279"/>
                </a:cubicBezTo>
                <a:cubicBezTo>
                  <a:pt x="725332" y="4300956"/>
                  <a:pt x="725686" y="4300676"/>
                  <a:pt x="726216" y="4300440"/>
                </a:cubicBezTo>
                <a:cubicBezTo>
                  <a:pt x="726746" y="4300205"/>
                  <a:pt x="727423" y="4300042"/>
                  <a:pt x="728248" y="4299954"/>
                </a:cubicBezTo>
                <a:cubicBezTo>
                  <a:pt x="729073" y="4299866"/>
                  <a:pt x="730075" y="4299821"/>
                  <a:pt x="731253" y="4299821"/>
                </a:cubicBezTo>
                <a:cubicBezTo>
                  <a:pt x="732490" y="4299821"/>
                  <a:pt x="733506" y="4299866"/>
                  <a:pt x="734302" y="4299954"/>
                </a:cubicBezTo>
                <a:cubicBezTo>
                  <a:pt x="735097" y="4300042"/>
                  <a:pt x="735760" y="4300205"/>
                  <a:pt x="736290" y="4300440"/>
                </a:cubicBezTo>
                <a:cubicBezTo>
                  <a:pt x="736820" y="4300676"/>
                  <a:pt x="737188" y="4300956"/>
                  <a:pt x="737394" y="4301279"/>
                </a:cubicBezTo>
                <a:cubicBezTo>
                  <a:pt x="737601" y="4301604"/>
                  <a:pt x="737704" y="4302031"/>
                  <a:pt x="737704" y="4302561"/>
                </a:cubicBezTo>
                <a:lnTo>
                  <a:pt x="737704" y="4313253"/>
                </a:lnTo>
                <a:cubicBezTo>
                  <a:pt x="740119" y="4310779"/>
                  <a:pt x="742446" y="4308629"/>
                  <a:pt x="744685" y="4306802"/>
                </a:cubicBezTo>
                <a:cubicBezTo>
                  <a:pt x="746923" y="4304976"/>
                  <a:pt x="749176" y="4303459"/>
                  <a:pt x="751445" y="4302252"/>
                </a:cubicBezTo>
                <a:cubicBezTo>
                  <a:pt x="753713" y="4301044"/>
                  <a:pt x="756040" y="4300131"/>
                  <a:pt x="758426" y="4299512"/>
                </a:cubicBezTo>
                <a:cubicBezTo>
                  <a:pt x="760811" y="4298894"/>
                  <a:pt x="763330" y="4298584"/>
                  <a:pt x="765981" y="4298584"/>
                </a:cubicBezTo>
                <a:close/>
                <a:moveTo>
                  <a:pt x="620985" y="4298584"/>
                </a:moveTo>
                <a:cubicBezTo>
                  <a:pt x="624284" y="4298584"/>
                  <a:pt x="627244" y="4298967"/>
                  <a:pt x="629866" y="4299733"/>
                </a:cubicBezTo>
                <a:cubicBezTo>
                  <a:pt x="632487" y="4300499"/>
                  <a:pt x="634800" y="4301574"/>
                  <a:pt x="636803" y="4302958"/>
                </a:cubicBezTo>
                <a:cubicBezTo>
                  <a:pt x="638806" y="4304343"/>
                  <a:pt x="640514" y="4305993"/>
                  <a:pt x="641928" y="4307907"/>
                </a:cubicBezTo>
                <a:cubicBezTo>
                  <a:pt x="643342" y="4309822"/>
                  <a:pt x="644520" y="4311957"/>
                  <a:pt x="645463" y="4314314"/>
                </a:cubicBezTo>
                <a:cubicBezTo>
                  <a:pt x="648114" y="4311427"/>
                  <a:pt x="650632" y="4308982"/>
                  <a:pt x="653018" y="4306979"/>
                </a:cubicBezTo>
                <a:cubicBezTo>
                  <a:pt x="655404" y="4304976"/>
                  <a:pt x="657701" y="4303356"/>
                  <a:pt x="659910" y="4302119"/>
                </a:cubicBezTo>
                <a:cubicBezTo>
                  <a:pt x="662120" y="4300882"/>
                  <a:pt x="664270" y="4299984"/>
                  <a:pt x="666361" y="4299424"/>
                </a:cubicBezTo>
                <a:cubicBezTo>
                  <a:pt x="668453" y="4298864"/>
                  <a:pt x="670559" y="4298584"/>
                  <a:pt x="672679" y="4298584"/>
                </a:cubicBezTo>
                <a:cubicBezTo>
                  <a:pt x="677805" y="4298584"/>
                  <a:pt x="682106" y="4299483"/>
                  <a:pt x="685581" y="4301279"/>
                </a:cubicBezTo>
                <a:cubicBezTo>
                  <a:pt x="689057" y="4303076"/>
                  <a:pt x="691870" y="4305477"/>
                  <a:pt x="694020" y="4308481"/>
                </a:cubicBezTo>
                <a:cubicBezTo>
                  <a:pt x="696170" y="4311486"/>
                  <a:pt x="697702" y="4315006"/>
                  <a:pt x="698615" y="4319041"/>
                </a:cubicBezTo>
                <a:cubicBezTo>
                  <a:pt x="699528" y="4323077"/>
                  <a:pt x="699985" y="4327333"/>
                  <a:pt x="699985" y="4331810"/>
                </a:cubicBezTo>
                <a:lnTo>
                  <a:pt x="699985" y="4382091"/>
                </a:lnTo>
                <a:cubicBezTo>
                  <a:pt x="699985" y="4382562"/>
                  <a:pt x="699867" y="4382960"/>
                  <a:pt x="699631" y="4383284"/>
                </a:cubicBezTo>
                <a:cubicBezTo>
                  <a:pt x="699396" y="4383608"/>
                  <a:pt x="699013" y="4383888"/>
                  <a:pt x="698483" y="4384123"/>
                </a:cubicBezTo>
                <a:cubicBezTo>
                  <a:pt x="697952" y="4384359"/>
                  <a:pt x="697216" y="4384536"/>
                  <a:pt x="696273" y="4384654"/>
                </a:cubicBezTo>
                <a:cubicBezTo>
                  <a:pt x="695331" y="4384772"/>
                  <a:pt x="694153" y="4384830"/>
                  <a:pt x="692739" y="4384830"/>
                </a:cubicBezTo>
                <a:cubicBezTo>
                  <a:pt x="691266" y="4384830"/>
                  <a:pt x="690059" y="4384772"/>
                  <a:pt x="689116" y="4384654"/>
                </a:cubicBezTo>
                <a:cubicBezTo>
                  <a:pt x="688173" y="4384536"/>
                  <a:pt x="687422" y="4384359"/>
                  <a:pt x="686862" y="4384123"/>
                </a:cubicBezTo>
                <a:cubicBezTo>
                  <a:pt x="686303" y="4383888"/>
                  <a:pt x="685905" y="4383608"/>
                  <a:pt x="685670" y="4383284"/>
                </a:cubicBezTo>
                <a:cubicBezTo>
                  <a:pt x="685434" y="4382960"/>
                  <a:pt x="685316" y="4382562"/>
                  <a:pt x="685316" y="4382091"/>
                </a:cubicBezTo>
                <a:lnTo>
                  <a:pt x="685316" y="4333754"/>
                </a:lnTo>
                <a:cubicBezTo>
                  <a:pt x="685316" y="4330396"/>
                  <a:pt x="685021" y="4327333"/>
                  <a:pt x="684432" y="4324564"/>
                </a:cubicBezTo>
                <a:cubicBezTo>
                  <a:pt x="683843" y="4321796"/>
                  <a:pt x="682901" y="4319410"/>
                  <a:pt x="681605" y="4317407"/>
                </a:cubicBezTo>
                <a:cubicBezTo>
                  <a:pt x="680309" y="4315404"/>
                  <a:pt x="678659" y="4313872"/>
                  <a:pt x="676656" y="4312811"/>
                </a:cubicBezTo>
                <a:cubicBezTo>
                  <a:pt x="674653" y="4311751"/>
                  <a:pt x="672297" y="4311221"/>
                  <a:pt x="669587" y="4311221"/>
                </a:cubicBezTo>
                <a:cubicBezTo>
                  <a:pt x="666229" y="4311221"/>
                  <a:pt x="662856" y="4312517"/>
                  <a:pt x="659469" y="4315109"/>
                </a:cubicBezTo>
                <a:cubicBezTo>
                  <a:pt x="656081" y="4317701"/>
                  <a:pt x="652355" y="4321501"/>
                  <a:pt x="648290" y="4326508"/>
                </a:cubicBezTo>
                <a:lnTo>
                  <a:pt x="648290" y="4382091"/>
                </a:lnTo>
                <a:cubicBezTo>
                  <a:pt x="648290" y="4382562"/>
                  <a:pt x="648173" y="4382960"/>
                  <a:pt x="647937" y="4383284"/>
                </a:cubicBezTo>
                <a:cubicBezTo>
                  <a:pt x="647701" y="4383608"/>
                  <a:pt x="647304" y="4383888"/>
                  <a:pt x="646744" y="4384123"/>
                </a:cubicBezTo>
                <a:cubicBezTo>
                  <a:pt x="646184" y="4384359"/>
                  <a:pt x="645433" y="4384536"/>
                  <a:pt x="644491" y="4384654"/>
                </a:cubicBezTo>
                <a:cubicBezTo>
                  <a:pt x="643548" y="4384772"/>
                  <a:pt x="642370" y="4384830"/>
                  <a:pt x="640956" y="4384830"/>
                </a:cubicBezTo>
                <a:cubicBezTo>
                  <a:pt x="639601" y="4384830"/>
                  <a:pt x="638438" y="4384772"/>
                  <a:pt x="637466" y="4384654"/>
                </a:cubicBezTo>
                <a:cubicBezTo>
                  <a:pt x="636494" y="4384536"/>
                  <a:pt x="635728" y="4384359"/>
                  <a:pt x="635168" y="4384123"/>
                </a:cubicBezTo>
                <a:cubicBezTo>
                  <a:pt x="634608" y="4383888"/>
                  <a:pt x="634225" y="4383608"/>
                  <a:pt x="634019" y="4383284"/>
                </a:cubicBezTo>
                <a:cubicBezTo>
                  <a:pt x="633813" y="4382960"/>
                  <a:pt x="633710" y="4382562"/>
                  <a:pt x="633710" y="4382091"/>
                </a:cubicBezTo>
                <a:lnTo>
                  <a:pt x="633710" y="4333754"/>
                </a:lnTo>
                <a:cubicBezTo>
                  <a:pt x="633710" y="4330396"/>
                  <a:pt x="633386" y="4327333"/>
                  <a:pt x="632738" y="4324564"/>
                </a:cubicBezTo>
                <a:cubicBezTo>
                  <a:pt x="632090" y="4321796"/>
                  <a:pt x="631118" y="4319410"/>
                  <a:pt x="629822" y="4317407"/>
                </a:cubicBezTo>
                <a:cubicBezTo>
                  <a:pt x="628526" y="4315404"/>
                  <a:pt x="626891" y="4313872"/>
                  <a:pt x="624917" y="4312811"/>
                </a:cubicBezTo>
                <a:cubicBezTo>
                  <a:pt x="622944" y="4311751"/>
                  <a:pt x="620602" y="4311221"/>
                  <a:pt x="617892" y="4311221"/>
                </a:cubicBezTo>
                <a:cubicBezTo>
                  <a:pt x="614534" y="4311221"/>
                  <a:pt x="611147" y="4312517"/>
                  <a:pt x="607730" y="4315109"/>
                </a:cubicBezTo>
                <a:cubicBezTo>
                  <a:pt x="604313" y="4317701"/>
                  <a:pt x="600602" y="4321501"/>
                  <a:pt x="596596" y="4326508"/>
                </a:cubicBezTo>
                <a:lnTo>
                  <a:pt x="596596" y="4382091"/>
                </a:lnTo>
                <a:cubicBezTo>
                  <a:pt x="596596" y="4382562"/>
                  <a:pt x="596478" y="4382960"/>
                  <a:pt x="596242" y="4383284"/>
                </a:cubicBezTo>
                <a:cubicBezTo>
                  <a:pt x="596007" y="4383608"/>
                  <a:pt x="595624" y="4383888"/>
                  <a:pt x="595094" y="4384123"/>
                </a:cubicBezTo>
                <a:cubicBezTo>
                  <a:pt x="594563" y="4384359"/>
                  <a:pt x="593827" y="4384536"/>
                  <a:pt x="592884" y="4384654"/>
                </a:cubicBezTo>
                <a:cubicBezTo>
                  <a:pt x="591942" y="4384772"/>
                  <a:pt x="590734" y="4384830"/>
                  <a:pt x="589262" y="4384830"/>
                </a:cubicBezTo>
                <a:cubicBezTo>
                  <a:pt x="587848" y="4384830"/>
                  <a:pt x="586670" y="4384772"/>
                  <a:pt x="585727" y="4384654"/>
                </a:cubicBezTo>
                <a:cubicBezTo>
                  <a:pt x="584784" y="4384536"/>
                  <a:pt x="584033" y="4384359"/>
                  <a:pt x="583473" y="4384123"/>
                </a:cubicBezTo>
                <a:cubicBezTo>
                  <a:pt x="582914" y="4383888"/>
                  <a:pt x="582531" y="4383608"/>
                  <a:pt x="582325" y="4383284"/>
                </a:cubicBezTo>
                <a:cubicBezTo>
                  <a:pt x="582118" y="4382960"/>
                  <a:pt x="582015" y="4382562"/>
                  <a:pt x="582015" y="4382091"/>
                </a:cubicBezTo>
                <a:lnTo>
                  <a:pt x="582015" y="4302561"/>
                </a:lnTo>
                <a:cubicBezTo>
                  <a:pt x="582015" y="4302090"/>
                  <a:pt x="582104" y="4301692"/>
                  <a:pt x="582280" y="4301368"/>
                </a:cubicBezTo>
                <a:cubicBezTo>
                  <a:pt x="582457" y="4301044"/>
                  <a:pt x="582811" y="4300749"/>
                  <a:pt x="583341" y="4300484"/>
                </a:cubicBezTo>
                <a:cubicBezTo>
                  <a:pt x="583871" y="4300219"/>
                  <a:pt x="584549" y="4300042"/>
                  <a:pt x="585373" y="4299954"/>
                </a:cubicBezTo>
                <a:cubicBezTo>
                  <a:pt x="586198" y="4299866"/>
                  <a:pt x="587288" y="4299821"/>
                  <a:pt x="588643" y="4299821"/>
                </a:cubicBezTo>
                <a:cubicBezTo>
                  <a:pt x="589939" y="4299821"/>
                  <a:pt x="591014" y="4299866"/>
                  <a:pt x="591868" y="4299954"/>
                </a:cubicBezTo>
                <a:cubicBezTo>
                  <a:pt x="592722" y="4300042"/>
                  <a:pt x="593385" y="4300219"/>
                  <a:pt x="593856" y="4300484"/>
                </a:cubicBezTo>
                <a:cubicBezTo>
                  <a:pt x="594328" y="4300749"/>
                  <a:pt x="594666" y="4301044"/>
                  <a:pt x="594873" y="4301368"/>
                </a:cubicBezTo>
                <a:cubicBezTo>
                  <a:pt x="595079" y="4301692"/>
                  <a:pt x="595182" y="4302090"/>
                  <a:pt x="595182" y="4302561"/>
                </a:cubicBezTo>
                <a:lnTo>
                  <a:pt x="595182" y="4313076"/>
                </a:lnTo>
                <a:cubicBezTo>
                  <a:pt x="599659" y="4308069"/>
                  <a:pt x="604004" y="4304402"/>
                  <a:pt x="608216" y="4302075"/>
                </a:cubicBezTo>
                <a:cubicBezTo>
                  <a:pt x="612428" y="4299748"/>
                  <a:pt x="616684" y="4298584"/>
                  <a:pt x="620985" y="4298584"/>
                </a:cubicBezTo>
                <a:close/>
                <a:moveTo>
                  <a:pt x="529163" y="4298584"/>
                </a:moveTo>
                <a:cubicBezTo>
                  <a:pt x="535407" y="4298584"/>
                  <a:pt x="540724" y="4299586"/>
                  <a:pt x="545113" y="4301589"/>
                </a:cubicBezTo>
                <a:cubicBezTo>
                  <a:pt x="549502" y="4303592"/>
                  <a:pt x="553110" y="4306287"/>
                  <a:pt x="555938" y="4309674"/>
                </a:cubicBezTo>
                <a:cubicBezTo>
                  <a:pt x="558765" y="4313062"/>
                  <a:pt x="560842" y="4317039"/>
                  <a:pt x="562168" y="4321604"/>
                </a:cubicBezTo>
                <a:cubicBezTo>
                  <a:pt x="563493" y="4326170"/>
                  <a:pt x="564156" y="4331045"/>
                  <a:pt x="564156" y="4336229"/>
                </a:cubicBezTo>
                <a:lnTo>
                  <a:pt x="564156" y="4338880"/>
                </a:lnTo>
                <a:cubicBezTo>
                  <a:pt x="564156" y="4341177"/>
                  <a:pt x="563579" y="4342812"/>
                  <a:pt x="562425" y="4343784"/>
                </a:cubicBezTo>
                <a:cubicBezTo>
                  <a:pt x="561271" y="4344756"/>
                  <a:pt x="559954" y="4345242"/>
                  <a:pt x="558474" y="4345242"/>
                </a:cubicBezTo>
                <a:lnTo>
                  <a:pt x="506099" y="4345242"/>
                </a:lnTo>
                <a:cubicBezTo>
                  <a:pt x="506099" y="4349660"/>
                  <a:pt x="506543" y="4353637"/>
                  <a:pt x="507431" y="4357172"/>
                </a:cubicBezTo>
                <a:cubicBezTo>
                  <a:pt x="508318" y="4360706"/>
                  <a:pt x="509798" y="4363740"/>
                  <a:pt x="511870" y="4366273"/>
                </a:cubicBezTo>
                <a:cubicBezTo>
                  <a:pt x="513942" y="4368807"/>
                  <a:pt x="516636" y="4370751"/>
                  <a:pt x="519951" y="4372106"/>
                </a:cubicBezTo>
                <a:cubicBezTo>
                  <a:pt x="523266" y="4373461"/>
                  <a:pt x="527321" y="4374138"/>
                  <a:pt x="532116" y="4374138"/>
                </a:cubicBezTo>
                <a:cubicBezTo>
                  <a:pt x="535905" y="4374138"/>
                  <a:pt x="539279" y="4373829"/>
                  <a:pt x="542239" y="4373210"/>
                </a:cubicBezTo>
                <a:cubicBezTo>
                  <a:pt x="545199" y="4372592"/>
                  <a:pt x="547759" y="4371899"/>
                  <a:pt x="549920" y="4371133"/>
                </a:cubicBezTo>
                <a:cubicBezTo>
                  <a:pt x="552081" y="4370368"/>
                  <a:pt x="553857" y="4369675"/>
                  <a:pt x="555248" y="4369057"/>
                </a:cubicBezTo>
                <a:cubicBezTo>
                  <a:pt x="556639" y="4368438"/>
                  <a:pt x="557690" y="4368129"/>
                  <a:pt x="558401" y="4368129"/>
                </a:cubicBezTo>
                <a:cubicBezTo>
                  <a:pt x="558815" y="4368129"/>
                  <a:pt x="559185" y="4368232"/>
                  <a:pt x="559510" y="4368438"/>
                </a:cubicBezTo>
                <a:cubicBezTo>
                  <a:pt x="559836" y="4368645"/>
                  <a:pt x="560087" y="4368954"/>
                  <a:pt x="560265" y="4369366"/>
                </a:cubicBezTo>
                <a:cubicBezTo>
                  <a:pt x="560443" y="4369779"/>
                  <a:pt x="560576" y="4370353"/>
                  <a:pt x="560665" y="4371089"/>
                </a:cubicBezTo>
                <a:cubicBezTo>
                  <a:pt x="560754" y="4371826"/>
                  <a:pt x="560798" y="4372724"/>
                  <a:pt x="560798" y="4373784"/>
                </a:cubicBezTo>
                <a:cubicBezTo>
                  <a:pt x="560798" y="4374550"/>
                  <a:pt x="560769" y="4375213"/>
                  <a:pt x="560710" y="4375773"/>
                </a:cubicBezTo>
                <a:cubicBezTo>
                  <a:pt x="560651" y="4376333"/>
                  <a:pt x="560577" y="4376833"/>
                  <a:pt x="560489" y="4377275"/>
                </a:cubicBezTo>
                <a:cubicBezTo>
                  <a:pt x="560400" y="4377717"/>
                  <a:pt x="560253" y="4378114"/>
                  <a:pt x="560047" y="4378468"/>
                </a:cubicBezTo>
                <a:cubicBezTo>
                  <a:pt x="559841" y="4378821"/>
                  <a:pt x="559575" y="4379160"/>
                  <a:pt x="559252" y="4379484"/>
                </a:cubicBezTo>
                <a:cubicBezTo>
                  <a:pt x="558928" y="4379808"/>
                  <a:pt x="557970" y="4380338"/>
                  <a:pt x="556380" y="4381075"/>
                </a:cubicBezTo>
                <a:cubicBezTo>
                  <a:pt x="554789" y="4381811"/>
                  <a:pt x="552727" y="4382533"/>
                  <a:pt x="550194" y="4383240"/>
                </a:cubicBezTo>
                <a:cubicBezTo>
                  <a:pt x="547661" y="4383947"/>
                  <a:pt x="544730" y="4384580"/>
                  <a:pt x="541402" y="4385140"/>
                </a:cubicBezTo>
                <a:cubicBezTo>
                  <a:pt x="538073" y="4385699"/>
                  <a:pt x="534524" y="4385979"/>
                  <a:pt x="530753" y="4385979"/>
                </a:cubicBezTo>
                <a:cubicBezTo>
                  <a:pt x="524214" y="4385979"/>
                  <a:pt x="518485" y="4385066"/>
                  <a:pt x="513566" y="4383240"/>
                </a:cubicBezTo>
                <a:cubicBezTo>
                  <a:pt x="508647" y="4381414"/>
                  <a:pt x="504508" y="4378704"/>
                  <a:pt x="501150" y="4375110"/>
                </a:cubicBezTo>
                <a:cubicBezTo>
                  <a:pt x="497792" y="4371517"/>
                  <a:pt x="495259" y="4367010"/>
                  <a:pt x="493551" y="4361590"/>
                </a:cubicBezTo>
                <a:cubicBezTo>
                  <a:pt x="491842" y="4356170"/>
                  <a:pt x="490988" y="4349867"/>
                  <a:pt x="490988" y="4342679"/>
                </a:cubicBezTo>
                <a:cubicBezTo>
                  <a:pt x="490988" y="4335846"/>
                  <a:pt x="491872" y="4329704"/>
                  <a:pt x="493639" y="4324255"/>
                </a:cubicBezTo>
                <a:cubicBezTo>
                  <a:pt x="495407" y="4318806"/>
                  <a:pt x="497954" y="4314181"/>
                  <a:pt x="501283" y="4310381"/>
                </a:cubicBezTo>
                <a:cubicBezTo>
                  <a:pt x="504611" y="4306581"/>
                  <a:pt x="508632" y="4303665"/>
                  <a:pt x="513345" y="4301633"/>
                </a:cubicBezTo>
                <a:cubicBezTo>
                  <a:pt x="518058" y="4299601"/>
                  <a:pt x="523330" y="4298584"/>
                  <a:pt x="529163" y="4298584"/>
                </a:cubicBezTo>
                <a:close/>
                <a:moveTo>
                  <a:pt x="1388900" y="4290985"/>
                </a:moveTo>
                <a:cubicBezTo>
                  <a:pt x="1389371" y="4291044"/>
                  <a:pt x="1389931" y="4291250"/>
                  <a:pt x="1390579" y="4291603"/>
                </a:cubicBezTo>
                <a:lnTo>
                  <a:pt x="1460212" y="4326685"/>
                </a:lnTo>
                <a:cubicBezTo>
                  <a:pt x="1460801" y="4326980"/>
                  <a:pt x="1461287" y="4327701"/>
                  <a:pt x="1461670" y="4328850"/>
                </a:cubicBezTo>
                <a:cubicBezTo>
                  <a:pt x="1462053" y="4329999"/>
                  <a:pt x="1462244" y="4331575"/>
                  <a:pt x="1462244" y="4333578"/>
                </a:cubicBezTo>
                <a:cubicBezTo>
                  <a:pt x="1462244" y="4334579"/>
                  <a:pt x="1462186" y="4335478"/>
                  <a:pt x="1462068" y="4336273"/>
                </a:cubicBezTo>
                <a:cubicBezTo>
                  <a:pt x="1461950" y="4337068"/>
                  <a:pt x="1461803" y="4337761"/>
                  <a:pt x="1461626" y="4338349"/>
                </a:cubicBezTo>
                <a:cubicBezTo>
                  <a:pt x="1461449" y="4338939"/>
                  <a:pt x="1461214" y="4339395"/>
                  <a:pt x="1460919" y="4339719"/>
                </a:cubicBezTo>
                <a:cubicBezTo>
                  <a:pt x="1460624" y="4340043"/>
                  <a:pt x="1460300" y="4340294"/>
                  <a:pt x="1459947" y="4340470"/>
                </a:cubicBezTo>
                <a:lnTo>
                  <a:pt x="1390579" y="4375463"/>
                </a:lnTo>
                <a:cubicBezTo>
                  <a:pt x="1389931" y="4375758"/>
                  <a:pt x="1389371" y="4375920"/>
                  <a:pt x="1388900" y="4375949"/>
                </a:cubicBezTo>
                <a:cubicBezTo>
                  <a:pt x="1388429" y="4375979"/>
                  <a:pt x="1388060" y="4375788"/>
                  <a:pt x="1387795" y="4375375"/>
                </a:cubicBezTo>
                <a:cubicBezTo>
                  <a:pt x="1387530" y="4374963"/>
                  <a:pt x="1387339" y="4374330"/>
                  <a:pt x="1387221" y="4373475"/>
                </a:cubicBezTo>
                <a:cubicBezTo>
                  <a:pt x="1387103" y="4372621"/>
                  <a:pt x="1387044" y="4371517"/>
                  <a:pt x="1387044" y="4370161"/>
                </a:cubicBezTo>
                <a:cubicBezTo>
                  <a:pt x="1387044" y="4368512"/>
                  <a:pt x="1387074" y="4367187"/>
                  <a:pt x="1387133" y="4366185"/>
                </a:cubicBezTo>
                <a:cubicBezTo>
                  <a:pt x="1387192" y="4365184"/>
                  <a:pt x="1387324" y="4364373"/>
                  <a:pt x="1387530" y="4363755"/>
                </a:cubicBezTo>
                <a:cubicBezTo>
                  <a:pt x="1387737" y="4363136"/>
                  <a:pt x="1388046" y="4362650"/>
                  <a:pt x="1388458" y="4362297"/>
                </a:cubicBezTo>
                <a:cubicBezTo>
                  <a:pt x="1388871" y="4361943"/>
                  <a:pt x="1389401" y="4361620"/>
                  <a:pt x="1390049" y="4361325"/>
                </a:cubicBezTo>
                <a:lnTo>
                  <a:pt x="1447045" y="4333313"/>
                </a:lnTo>
                <a:lnTo>
                  <a:pt x="1390402" y="4306007"/>
                </a:lnTo>
                <a:cubicBezTo>
                  <a:pt x="1389637" y="4305654"/>
                  <a:pt x="1389033" y="4305315"/>
                  <a:pt x="1388591" y="4304991"/>
                </a:cubicBezTo>
                <a:cubicBezTo>
                  <a:pt x="1388149" y="4304667"/>
                  <a:pt x="1387810" y="4304181"/>
                  <a:pt x="1387574" y="4303533"/>
                </a:cubicBezTo>
                <a:cubicBezTo>
                  <a:pt x="1387339" y="4302885"/>
                  <a:pt x="1387192" y="4302045"/>
                  <a:pt x="1387133" y="4301014"/>
                </a:cubicBezTo>
                <a:cubicBezTo>
                  <a:pt x="1387074" y="4299984"/>
                  <a:pt x="1387044" y="4298614"/>
                  <a:pt x="1387044" y="4296905"/>
                </a:cubicBezTo>
                <a:cubicBezTo>
                  <a:pt x="1387044" y="4295374"/>
                  <a:pt x="1387103" y="4294181"/>
                  <a:pt x="1387221" y="4293326"/>
                </a:cubicBezTo>
                <a:cubicBezTo>
                  <a:pt x="1387339" y="4292472"/>
                  <a:pt x="1387530" y="4291854"/>
                  <a:pt x="1387795" y="4291471"/>
                </a:cubicBezTo>
                <a:cubicBezTo>
                  <a:pt x="1388060" y="4291088"/>
                  <a:pt x="1388429" y="4290926"/>
                  <a:pt x="1388900" y="4290985"/>
                </a:cubicBezTo>
                <a:close/>
                <a:moveTo>
                  <a:pt x="1795722" y="4280734"/>
                </a:moveTo>
                <a:cubicBezTo>
                  <a:pt x="1790714" y="4280734"/>
                  <a:pt x="1786649" y="4281913"/>
                  <a:pt x="1783527" y="4284269"/>
                </a:cubicBezTo>
                <a:cubicBezTo>
                  <a:pt x="1780405" y="4286625"/>
                  <a:pt x="1777945" y="4289866"/>
                  <a:pt x="1776148" y="4293989"/>
                </a:cubicBezTo>
                <a:cubicBezTo>
                  <a:pt x="1774352" y="4298113"/>
                  <a:pt x="1773129" y="4302944"/>
                  <a:pt x="1772481" y="4308481"/>
                </a:cubicBezTo>
                <a:cubicBezTo>
                  <a:pt x="1771833" y="4314019"/>
                  <a:pt x="1771509" y="4319969"/>
                  <a:pt x="1771509" y="4326332"/>
                </a:cubicBezTo>
                <a:cubicBezTo>
                  <a:pt x="1771509" y="4334874"/>
                  <a:pt x="1771951" y="4342135"/>
                  <a:pt x="1772835" y="4348114"/>
                </a:cubicBezTo>
                <a:cubicBezTo>
                  <a:pt x="1773718" y="4354094"/>
                  <a:pt x="1775118" y="4358969"/>
                  <a:pt x="1777032" y="4362739"/>
                </a:cubicBezTo>
                <a:cubicBezTo>
                  <a:pt x="1778947" y="4366509"/>
                  <a:pt x="1781391" y="4369248"/>
                  <a:pt x="1784367" y="4370957"/>
                </a:cubicBezTo>
                <a:cubicBezTo>
                  <a:pt x="1787342" y="4372665"/>
                  <a:pt x="1790950" y="4373519"/>
                  <a:pt x="1795191" y="4373519"/>
                </a:cubicBezTo>
                <a:cubicBezTo>
                  <a:pt x="1798491" y="4373519"/>
                  <a:pt x="1801392" y="4372989"/>
                  <a:pt x="1803896" y="4371929"/>
                </a:cubicBezTo>
                <a:cubicBezTo>
                  <a:pt x="1806399" y="4370868"/>
                  <a:pt x="1808550" y="4369352"/>
                  <a:pt x="1810346" y="4367378"/>
                </a:cubicBezTo>
                <a:cubicBezTo>
                  <a:pt x="1812143" y="4365404"/>
                  <a:pt x="1813631" y="4363033"/>
                  <a:pt x="1814809" y="4360264"/>
                </a:cubicBezTo>
                <a:cubicBezTo>
                  <a:pt x="1815987" y="4357496"/>
                  <a:pt x="1816930" y="4354432"/>
                  <a:pt x="1817636" y="4351074"/>
                </a:cubicBezTo>
                <a:cubicBezTo>
                  <a:pt x="1818343" y="4347716"/>
                  <a:pt x="1818829" y="4344079"/>
                  <a:pt x="1819095" y="4340161"/>
                </a:cubicBezTo>
                <a:cubicBezTo>
                  <a:pt x="1819360" y="4336243"/>
                  <a:pt x="1819492" y="4332164"/>
                  <a:pt x="1819492" y="4327922"/>
                </a:cubicBezTo>
                <a:cubicBezTo>
                  <a:pt x="1819492" y="4322208"/>
                  <a:pt x="1819286" y="4317083"/>
                  <a:pt x="1818874" y="4312546"/>
                </a:cubicBezTo>
                <a:cubicBezTo>
                  <a:pt x="1818461" y="4308010"/>
                  <a:pt x="1817857" y="4304004"/>
                  <a:pt x="1817062" y="4300528"/>
                </a:cubicBezTo>
                <a:cubicBezTo>
                  <a:pt x="1816267" y="4297053"/>
                  <a:pt x="1815236" y="4294063"/>
                  <a:pt x="1813969" y="4291559"/>
                </a:cubicBezTo>
                <a:cubicBezTo>
                  <a:pt x="1812703" y="4289056"/>
                  <a:pt x="1811186" y="4286994"/>
                  <a:pt x="1809418" y="4285373"/>
                </a:cubicBezTo>
                <a:cubicBezTo>
                  <a:pt x="1807651" y="4283754"/>
                  <a:pt x="1805634" y="4282575"/>
                  <a:pt x="1803365" y="4281839"/>
                </a:cubicBezTo>
                <a:cubicBezTo>
                  <a:pt x="1801097" y="4281103"/>
                  <a:pt x="1798549" y="4280734"/>
                  <a:pt x="1795722" y="4280734"/>
                </a:cubicBezTo>
                <a:close/>
                <a:moveTo>
                  <a:pt x="1652847" y="4280734"/>
                </a:moveTo>
                <a:cubicBezTo>
                  <a:pt x="1647839" y="4280734"/>
                  <a:pt x="1643775" y="4281913"/>
                  <a:pt x="1640652" y="4284269"/>
                </a:cubicBezTo>
                <a:cubicBezTo>
                  <a:pt x="1637530" y="4286625"/>
                  <a:pt x="1635070" y="4289866"/>
                  <a:pt x="1633273" y="4293989"/>
                </a:cubicBezTo>
                <a:cubicBezTo>
                  <a:pt x="1631477" y="4298113"/>
                  <a:pt x="1630254" y="4302944"/>
                  <a:pt x="1629606" y="4308481"/>
                </a:cubicBezTo>
                <a:cubicBezTo>
                  <a:pt x="1628958" y="4314019"/>
                  <a:pt x="1628634" y="4319969"/>
                  <a:pt x="1628634" y="4326332"/>
                </a:cubicBezTo>
                <a:cubicBezTo>
                  <a:pt x="1628634" y="4334874"/>
                  <a:pt x="1629076" y="4342135"/>
                  <a:pt x="1629960" y="4348114"/>
                </a:cubicBezTo>
                <a:cubicBezTo>
                  <a:pt x="1630843" y="4354094"/>
                  <a:pt x="1632243" y="4358969"/>
                  <a:pt x="1634157" y="4362739"/>
                </a:cubicBezTo>
                <a:cubicBezTo>
                  <a:pt x="1636072" y="4366509"/>
                  <a:pt x="1638517" y="4369248"/>
                  <a:pt x="1641492" y="4370957"/>
                </a:cubicBezTo>
                <a:cubicBezTo>
                  <a:pt x="1644467" y="4372665"/>
                  <a:pt x="1648075" y="4373519"/>
                  <a:pt x="1652316" y="4373519"/>
                </a:cubicBezTo>
                <a:cubicBezTo>
                  <a:pt x="1655616" y="4373519"/>
                  <a:pt x="1658517" y="4372989"/>
                  <a:pt x="1661021" y="4371929"/>
                </a:cubicBezTo>
                <a:cubicBezTo>
                  <a:pt x="1663524" y="4370868"/>
                  <a:pt x="1665675" y="4369352"/>
                  <a:pt x="1667471" y="4367378"/>
                </a:cubicBezTo>
                <a:cubicBezTo>
                  <a:pt x="1669268" y="4365404"/>
                  <a:pt x="1670756" y="4363033"/>
                  <a:pt x="1671934" y="4360264"/>
                </a:cubicBezTo>
                <a:cubicBezTo>
                  <a:pt x="1673112" y="4357496"/>
                  <a:pt x="1674055" y="4354432"/>
                  <a:pt x="1674762" y="4351074"/>
                </a:cubicBezTo>
                <a:cubicBezTo>
                  <a:pt x="1675469" y="4347716"/>
                  <a:pt x="1675955" y="4344079"/>
                  <a:pt x="1676220" y="4340161"/>
                </a:cubicBezTo>
                <a:cubicBezTo>
                  <a:pt x="1676485" y="4336243"/>
                  <a:pt x="1676617" y="4332164"/>
                  <a:pt x="1676617" y="4327922"/>
                </a:cubicBezTo>
                <a:cubicBezTo>
                  <a:pt x="1676617" y="4322208"/>
                  <a:pt x="1676411" y="4317083"/>
                  <a:pt x="1675999" y="4312546"/>
                </a:cubicBezTo>
                <a:cubicBezTo>
                  <a:pt x="1675586" y="4308010"/>
                  <a:pt x="1674983" y="4304004"/>
                  <a:pt x="1674187" y="4300528"/>
                </a:cubicBezTo>
                <a:cubicBezTo>
                  <a:pt x="1673392" y="4297053"/>
                  <a:pt x="1672361" y="4294063"/>
                  <a:pt x="1671094" y="4291559"/>
                </a:cubicBezTo>
                <a:cubicBezTo>
                  <a:pt x="1669828" y="4289056"/>
                  <a:pt x="1668311" y="4286994"/>
                  <a:pt x="1666544" y="4285373"/>
                </a:cubicBezTo>
                <a:cubicBezTo>
                  <a:pt x="1664776" y="4283754"/>
                  <a:pt x="1662759" y="4282575"/>
                  <a:pt x="1660491" y="4281839"/>
                </a:cubicBezTo>
                <a:cubicBezTo>
                  <a:pt x="1658222" y="4281103"/>
                  <a:pt x="1655675" y="4280734"/>
                  <a:pt x="1652847" y="4280734"/>
                </a:cubicBezTo>
                <a:close/>
                <a:moveTo>
                  <a:pt x="1068958" y="4278525"/>
                </a:moveTo>
                <a:cubicBezTo>
                  <a:pt x="1070430" y="4278525"/>
                  <a:pt x="1071638" y="4278584"/>
                  <a:pt x="1072580" y="4278702"/>
                </a:cubicBezTo>
                <a:cubicBezTo>
                  <a:pt x="1073522" y="4278820"/>
                  <a:pt x="1074260" y="4279011"/>
                  <a:pt x="1074790" y="4279276"/>
                </a:cubicBezTo>
                <a:cubicBezTo>
                  <a:pt x="1075319" y="4279541"/>
                  <a:pt x="1075703" y="4279851"/>
                  <a:pt x="1075939" y="4280204"/>
                </a:cubicBezTo>
                <a:cubicBezTo>
                  <a:pt x="1076174" y="4280558"/>
                  <a:pt x="1076292" y="4280941"/>
                  <a:pt x="1076292" y="4281353"/>
                </a:cubicBezTo>
                <a:lnTo>
                  <a:pt x="1076292" y="4300263"/>
                </a:lnTo>
                <a:lnTo>
                  <a:pt x="1096704" y="4300263"/>
                </a:lnTo>
                <a:cubicBezTo>
                  <a:pt x="1097175" y="4300263"/>
                  <a:pt x="1097588" y="4300366"/>
                  <a:pt x="1097942" y="4300573"/>
                </a:cubicBezTo>
                <a:cubicBezTo>
                  <a:pt x="1098295" y="4300779"/>
                  <a:pt x="1098605" y="4301132"/>
                  <a:pt x="1098869" y="4301633"/>
                </a:cubicBezTo>
                <a:cubicBezTo>
                  <a:pt x="1099135" y="4302134"/>
                  <a:pt x="1099326" y="4302767"/>
                  <a:pt x="1099444" y="4303533"/>
                </a:cubicBezTo>
                <a:cubicBezTo>
                  <a:pt x="1099562" y="4304299"/>
                  <a:pt x="1099621" y="4305241"/>
                  <a:pt x="1099621" y="4306361"/>
                </a:cubicBezTo>
                <a:cubicBezTo>
                  <a:pt x="1099621" y="4308481"/>
                  <a:pt x="1099356" y="4310013"/>
                  <a:pt x="1098826" y="4310956"/>
                </a:cubicBezTo>
                <a:cubicBezTo>
                  <a:pt x="1098295" y="4311898"/>
                  <a:pt x="1097588" y="4312370"/>
                  <a:pt x="1096704" y="4312370"/>
                </a:cubicBezTo>
                <a:lnTo>
                  <a:pt x="1076292" y="4312370"/>
                </a:lnTo>
                <a:lnTo>
                  <a:pt x="1076292" y="4356730"/>
                </a:lnTo>
                <a:cubicBezTo>
                  <a:pt x="1076292" y="4362208"/>
                  <a:pt x="1077102" y="4366347"/>
                  <a:pt x="1078723" y="4369145"/>
                </a:cubicBezTo>
                <a:cubicBezTo>
                  <a:pt x="1080342" y="4371944"/>
                  <a:pt x="1083244" y="4373343"/>
                  <a:pt x="1087427" y="4373343"/>
                </a:cubicBezTo>
                <a:cubicBezTo>
                  <a:pt x="1088781" y="4373343"/>
                  <a:pt x="1089989" y="4373210"/>
                  <a:pt x="1091050" y="4372945"/>
                </a:cubicBezTo>
                <a:cubicBezTo>
                  <a:pt x="1092109" y="4372680"/>
                  <a:pt x="1093052" y="4372400"/>
                  <a:pt x="1093877" y="4372106"/>
                </a:cubicBezTo>
                <a:cubicBezTo>
                  <a:pt x="1094701" y="4371811"/>
                  <a:pt x="1095408" y="4371531"/>
                  <a:pt x="1095998" y="4371266"/>
                </a:cubicBezTo>
                <a:cubicBezTo>
                  <a:pt x="1096587" y="4371001"/>
                  <a:pt x="1097117" y="4370868"/>
                  <a:pt x="1097588" y="4370868"/>
                </a:cubicBezTo>
                <a:cubicBezTo>
                  <a:pt x="1097883" y="4370868"/>
                  <a:pt x="1098163" y="4370942"/>
                  <a:pt x="1098428" y="4371089"/>
                </a:cubicBezTo>
                <a:cubicBezTo>
                  <a:pt x="1098693" y="4371237"/>
                  <a:pt x="1098899" y="4371517"/>
                  <a:pt x="1099047" y="4371929"/>
                </a:cubicBezTo>
                <a:cubicBezTo>
                  <a:pt x="1099194" y="4372341"/>
                  <a:pt x="1099326" y="4372901"/>
                  <a:pt x="1099444" y="4373608"/>
                </a:cubicBezTo>
                <a:cubicBezTo>
                  <a:pt x="1099562" y="4374315"/>
                  <a:pt x="1099621" y="4375198"/>
                  <a:pt x="1099621" y="4376259"/>
                </a:cubicBezTo>
                <a:cubicBezTo>
                  <a:pt x="1099621" y="4377967"/>
                  <a:pt x="1099503" y="4379322"/>
                  <a:pt x="1099268" y="4380324"/>
                </a:cubicBezTo>
                <a:cubicBezTo>
                  <a:pt x="1099032" y="4381325"/>
                  <a:pt x="1098678" y="4382062"/>
                  <a:pt x="1098207" y="4382533"/>
                </a:cubicBezTo>
                <a:cubicBezTo>
                  <a:pt x="1097736" y="4383004"/>
                  <a:pt x="1097029" y="4383446"/>
                  <a:pt x="1096086" y="4383858"/>
                </a:cubicBezTo>
                <a:cubicBezTo>
                  <a:pt x="1095143" y="4384271"/>
                  <a:pt x="1094069" y="4384609"/>
                  <a:pt x="1092861" y="4384875"/>
                </a:cubicBezTo>
                <a:cubicBezTo>
                  <a:pt x="1091652" y="4385140"/>
                  <a:pt x="1090372" y="4385361"/>
                  <a:pt x="1089017" y="4385537"/>
                </a:cubicBezTo>
                <a:cubicBezTo>
                  <a:pt x="1087662" y="4385714"/>
                  <a:pt x="1086307" y="4385802"/>
                  <a:pt x="1084952" y="4385802"/>
                </a:cubicBezTo>
                <a:cubicBezTo>
                  <a:pt x="1080827" y="4385802"/>
                  <a:pt x="1077294" y="4385258"/>
                  <a:pt x="1074348" y="4384168"/>
                </a:cubicBezTo>
                <a:cubicBezTo>
                  <a:pt x="1071403" y="4383078"/>
                  <a:pt x="1068986" y="4381428"/>
                  <a:pt x="1067102" y="4379219"/>
                </a:cubicBezTo>
                <a:cubicBezTo>
                  <a:pt x="1065217" y="4377010"/>
                  <a:pt x="1063847" y="4374212"/>
                  <a:pt x="1062993" y="4370824"/>
                </a:cubicBezTo>
                <a:cubicBezTo>
                  <a:pt x="1062139" y="4367437"/>
                  <a:pt x="1061712" y="4363446"/>
                  <a:pt x="1061712" y="4358851"/>
                </a:cubicBezTo>
                <a:lnTo>
                  <a:pt x="1061712" y="4312370"/>
                </a:lnTo>
                <a:lnTo>
                  <a:pt x="1050577" y="4312370"/>
                </a:lnTo>
                <a:cubicBezTo>
                  <a:pt x="1049693" y="4312370"/>
                  <a:pt x="1048987" y="4311898"/>
                  <a:pt x="1048456" y="4310956"/>
                </a:cubicBezTo>
                <a:cubicBezTo>
                  <a:pt x="1047926" y="4310013"/>
                  <a:pt x="1047661" y="4308481"/>
                  <a:pt x="1047661" y="4306361"/>
                </a:cubicBezTo>
                <a:cubicBezTo>
                  <a:pt x="1047661" y="4305241"/>
                  <a:pt x="1047735" y="4304299"/>
                  <a:pt x="1047882" y="4303533"/>
                </a:cubicBezTo>
                <a:cubicBezTo>
                  <a:pt x="1048029" y="4302767"/>
                  <a:pt x="1048221" y="4302134"/>
                  <a:pt x="1048456" y="4301633"/>
                </a:cubicBezTo>
                <a:cubicBezTo>
                  <a:pt x="1048692" y="4301132"/>
                  <a:pt x="1049001" y="4300779"/>
                  <a:pt x="1049384" y="4300573"/>
                </a:cubicBezTo>
                <a:cubicBezTo>
                  <a:pt x="1049768" y="4300366"/>
                  <a:pt x="1050194" y="4300263"/>
                  <a:pt x="1050666" y="4300263"/>
                </a:cubicBezTo>
                <a:lnTo>
                  <a:pt x="1061712" y="4300263"/>
                </a:lnTo>
                <a:lnTo>
                  <a:pt x="1061712" y="4281353"/>
                </a:lnTo>
                <a:cubicBezTo>
                  <a:pt x="1061712" y="4280941"/>
                  <a:pt x="1061815" y="4280558"/>
                  <a:pt x="1062021" y="4280204"/>
                </a:cubicBezTo>
                <a:cubicBezTo>
                  <a:pt x="1062226" y="4279851"/>
                  <a:pt x="1062610" y="4279541"/>
                  <a:pt x="1063170" y="4279276"/>
                </a:cubicBezTo>
                <a:cubicBezTo>
                  <a:pt x="1063729" y="4279011"/>
                  <a:pt x="1064480" y="4278820"/>
                  <a:pt x="1065423" y="4278702"/>
                </a:cubicBezTo>
                <a:cubicBezTo>
                  <a:pt x="1066366" y="4278584"/>
                  <a:pt x="1067543" y="4278525"/>
                  <a:pt x="1068958" y="4278525"/>
                </a:cubicBezTo>
                <a:close/>
                <a:moveTo>
                  <a:pt x="449833" y="4278525"/>
                </a:moveTo>
                <a:cubicBezTo>
                  <a:pt x="451305" y="4278525"/>
                  <a:pt x="452513" y="4278584"/>
                  <a:pt x="453456" y="4278702"/>
                </a:cubicBezTo>
                <a:cubicBezTo>
                  <a:pt x="454398" y="4278820"/>
                  <a:pt x="455135" y="4279011"/>
                  <a:pt x="455665" y="4279276"/>
                </a:cubicBezTo>
                <a:cubicBezTo>
                  <a:pt x="456195" y="4279541"/>
                  <a:pt x="456578" y="4279851"/>
                  <a:pt x="456814" y="4280204"/>
                </a:cubicBezTo>
                <a:cubicBezTo>
                  <a:pt x="457049" y="4280558"/>
                  <a:pt x="457167" y="4280941"/>
                  <a:pt x="457167" y="4281353"/>
                </a:cubicBezTo>
                <a:lnTo>
                  <a:pt x="457167" y="4300263"/>
                </a:lnTo>
                <a:lnTo>
                  <a:pt x="477580" y="4300263"/>
                </a:lnTo>
                <a:cubicBezTo>
                  <a:pt x="478051" y="4300263"/>
                  <a:pt x="478463" y="4300366"/>
                  <a:pt x="478817" y="4300573"/>
                </a:cubicBezTo>
                <a:cubicBezTo>
                  <a:pt x="479170" y="4300779"/>
                  <a:pt x="479480" y="4301132"/>
                  <a:pt x="479745" y="4301633"/>
                </a:cubicBezTo>
                <a:cubicBezTo>
                  <a:pt x="480010" y="4302134"/>
                  <a:pt x="480201" y="4302767"/>
                  <a:pt x="480319" y="4303533"/>
                </a:cubicBezTo>
                <a:cubicBezTo>
                  <a:pt x="480437" y="4304299"/>
                  <a:pt x="480496" y="4305241"/>
                  <a:pt x="480496" y="4306361"/>
                </a:cubicBezTo>
                <a:cubicBezTo>
                  <a:pt x="480496" y="4308481"/>
                  <a:pt x="480231" y="4310013"/>
                  <a:pt x="479700" y="4310956"/>
                </a:cubicBezTo>
                <a:cubicBezTo>
                  <a:pt x="479170" y="4311898"/>
                  <a:pt x="478463" y="4312370"/>
                  <a:pt x="477580" y="4312370"/>
                </a:cubicBezTo>
                <a:lnTo>
                  <a:pt x="457167" y="4312370"/>
                </a:lnTo>
                <a:lnTo>
                  <a:pt x="457167" y="4356730"/>
                </a:lnTo>
                <a:cubicBezTo>
                  <a:pt x="457167" y="4362208"/>
                  <a:pt x="457977" y="4366347"/>
                  <a:pt x="459597" y="4369145"/>
                </a:cubicBezTo>
                <a:cubicBezTo>
                  <a:pt x="461217" y="4371944"/>
                  <a:pt x="464119" y="4373343"/>
                  <a:pt x="468301" y="4373343"/>
                </a:cubicBezTo>
                <a:cubicBezTo>
                  <a:pt x="469656" y="4373343"/>
                  <a:pt x="470864" y="4373210"/>
                  <a:pt x="471924" y="4372945"/>
                </a:cubicBezTo>
                <a:cubicBezTo>
                  <a:pt x="472985" y="4372680"/>
                  <a:pt x="473927" y="4372400"/>
                  <a:pt x="474752" y="4372106"/>
                </a:cubicBezTo>
                <a:cubicBezTo>
                  <a:pt x="475577" y="4371811"/>
                  <a:pt x="476284" y="4371531"/>
                  <a:pt x="476873" y="4371266"/>
                </a:cubicBezTo>
                <a:cubicBezTo>
                  <a:pt x="477462" y="4371001"/>
                  <a:pt x="477992" y="4370868"/>
                  <a:pt x="478463" y="4370868"/>
                </a:cubicBezTo>
                <a:cubicBezTo>
                  <a:pt x="478758" y="4370868"/>
                  <a:pt x="479038" y="4370942"/>
                  <a:pt x="479303" y="4371089"/>
                </a:cubicBezTo>
                <a:cubicBezTo>
                  <a:pt x="479568" y="4371237"/>
                  <a:pt x="479774" y="4371517"/>
                  <a:pt x="479921" y="4371929"/>
                </a:cubicBezTo>
                <a:cubicBezTo>
                  <a:pt x="480069" y="4372341"/>
                  <a:pt x="480201" y="4372901"/>
                  <a:pt x="480319" y="4373608"/>
                </a:cubicBezTo>
                <a:cubicBezTo>
                  <a:pt x="480437" y="4374315"/>
                  <a:pt x="480496" y="4375198"/>
                  <a:pt x="480496" y="4376259"/>
                </a:cubicBezTo>
                <a:cubicBezTo>
                  <a:pt x="480496" y="4377967"/>
                  <a:pt x="480378" y="4379322"/>
                  <a:pt x="480142" y="4380324"/>
                </a:cubicBezTo>
                <a:cubicBezTo>
                  <a:pt x="479907" y="4381325"/>
                  <a:pt x="479553" y="4382062"/>
                  <a:pt x="479082" y="4382533"/>
                </a:cubicBezTo>
                <a:cubicBezTo>
                  <a:pt x="478611" y="4383004"/>
                  <a:pt x="477904" y="4383446"/>
                  <a:pt x="476961" y="4383858"/>
                </a:cubicBezTo>
                <a:cubicBezTo>
                  <a:pt x="476019" y="4384271"/>
                  <a:pt x="474943" y="4384609"/>
                  <a:pt x="473736" y="4384875"/>
                </a:cubicBezTo>
                <a:cubicBezTo>
                  <a:pt x="472528" y="4385140"/>
                  <a:pt x="471247" y="4385361"/>
                  <a:pt x="469892" y="4385537"/>
                </a:cubicBezTo>
                <a:cubicBezTo>
                  <a:pt x="468537" y="4385714"/>
                  <a:pt x="467182" y="4385802"/>
                  <a:pt x="465827" y="4385802"/>
                </a:cubicBezTo>
                <a:cubicBezTo>
                  <a:pt x="461703" y="4385802"/>
                  <a:pt x="458169" y="4385258"/>
                  <a:pt x="455223" y="4384168"/>
                </a:cubicBezTo>
                <a:cubicBezTo>
                  <a:pt x="452277" y="4383078"/>
                  <a:pt x="449862" y="4381428"/>
                  <a:pt x="447977" y="4379219"/>
                </a:cubicBezTo>
                <a:cubicBezTo>
                  <a:pt x="446092" y="4377010"/>
                  <a:pt x="444722" y="4374212"/>
                  <a:pt x="443868" y="4370824"/>
                </a:cubicBezTo>
                <a:cubicBezTo>
                  <a:pt x="443013" y="4367437"/>
                  <a:pt x="442587" y="4363446"/>
                  <a:pt x="442587" y="4358851"/>
                </a:cubicBezTo>
                <a:lnTo>
                  <a:pt x="442587" y="4312370"/>
                </a:lnTo>
                <a:lnTo>
                  <a:pt x="431452" y="4312370"/>
                </a:lnTo>
                <a:cubicBezTo>
                  <a:pt x="430569" y="4312370"/>
                  <a:pt x="429862" y="4311898"/>
                  <a:pt x="429332" y="4310956"/>
                </a:cubicBezTo>
                <a:cubicBezTo>
                  <a:pt x="428801" y="4310013"/>
                  <a:pt x="428536" y="4308481"/>
                  <a:pt x="428536" y="4306361"/>
                </a:cubicBezTo>
                <a:cubicBezTo>
                  <a:pt x="428536" y="4305241"/>
                  <a:pt x="428610" y="4304299"/>
                  <a:pt x="428757" y="4303533"/>
                </a:cubicBezTo>
                <a:cubicBezTo>
                  <a:pt x="428904" y="4302767"/>
                  <a:pt x="429096" y="4302134"/>
                  <a:pt x="429332" y="4301633"/>
                </a:cubicBezTo>
                <a:cubicBezTo>
                  <a:pt x="429567" y="4301132"/>
                  <a:pt x="429876" y="4300779"/>
                  <a:pt x="430259" y="4300573"/>
                </a:cubicBezTo>
                <a:cubicBezTo>
                  <a:pt x="430642" y="4300366"/>
                  <a:pt x="431069" y="4300263"/>
                  <a:pt x="431541" y="4300263"/>
                </a:cubicBezTo>
                <a:lnTo>
                  <a:pt x="442587" y="4300263"/>
                </a:lnTo>
                <a:lnTo>
                  <a:pt x="442587" y="4281353"/>
                </a:lnTo>
                <a:cubicBezTo>
                  <a:pt x="442587" y="4280941"/>
                  <a:pt x="442690" y="4280558"/>
                  <a:pt x="442896" y="4280204"/>
                </a:cubicBezTo>
                <a:cubicBezTo>
                  <a:pt x="443102" y="4279851"/>
                  <a:pt x="443485" y="4279541"/>
                  <a:pt x="444045" y="4279276"/>
                </a:cubicBezTo>
                <a:cubicBezTo>
                  <a:pt x="444604" y="4279011"/>
                  <a:pt x="445355" y="4278820"/>
                  <a:pt x="446298" y="4278702"/>
                </a:cubicBezTo>
                <a:cubicBezTo>
                  <a:pt x="447240" y="4278584"/>
                  <a:pt x="448419" y="4278525"/>
                  <a:pt x="449833" y="4278525"/>
                </a:cubicBezTo>
                <a:close/>
                <a:moveTo>
                  <a:pt x="1796605" y="4268275"/>
                </a:moveTo>
                <a:cubicBezTo>
                  <a:pt x="1803851" y="4268275"/>
                  <a:pt x="1809934" y="4269556"/>
                  <a:pt x="1814853" y="4272118"/>
                </a:cubicBezTo>
                <a:cubicBezTo>
                  <a:pt x="1819772" y="4274681"/>
                  <a:pt x="1823734" y="4278452"/>
                  <a:pt x="1826738" y="4283429"/>
                </a:cubicBezTo>
                <a:cubicBezTo>
                  <a:pt x="1829743" y="4288408"/>
                  <a:pt x="1831878" y="4294534"/>
                  <a:pt x="1833145" y="4301810"/>
                </a:cubicBezTo>
                <a:cubicBezTo>
                  <a:pt x="1834412" y="4309085"/>
                  <a:pt x="1835045" y="4317436"/>
                  <a:pt x="1835045" y="4326862"/>
                </a:cubicBezTo>
                <a:cubicBezTo>
                  <a:pt x="1835045" y="4335640"/>
                  <a:pt x="1834353" y="4343651"/>
                  <a:pt x="1832968" y="4350898"/>
                </a:cubicBezTo>
                <a:cubicBezTo>
                  <a:pt x="1831584" y="4358144"/>
                  <a:pt x="1829286" y="4364373"/>
                  <a:pt x="1826075" y="4369587"/>
                </a:cubicBezTo>
                <a:cubicBezTo>
                  <a:pt x="1822865" y="4374801"/>
                  <a:pt x="1818668" y="4378836"/>
                  <a:pt x="1813483" y="4381693"/>
                </a:cubicBezTo>
                <a:cubicBezTo>
                  <a:pt x="1808299" y="4384551"/>
                  <a:pt x="1801907" y="4385979"/>
                  <a:pt x="1794308" y="4385979"/>
                </a:cubicBezTo>
                <a:cubicBezTo>
                  <a:pt x="1787121" y="4385979"/>
                  <a:pt x="1781068" y="4384698"/>
                  <a:pt x="1776148" y="4382135"/>
                </a:cubicBezTo>
                <a:cubicBezTo>
                  <a:pt x="1771229" y="4379573"/>
                  <a:pt x="1767268" y="4375802"/>
                  <a:pt x="1764263" y="4370824"/>
                </a:cubicBezTo>
                <a:cubicBezTo>
                  <a:pt x="1761259" y="4365846"/>
                  <a:pt x="1759123" y="4359720"/>
                  <a:pt x="1757857" y="4352444"/>
                </a:cubicBezTo>
                <a:cubicBezTo>
                  <a:pt x="1756590" y="4345169"/>
                  <a:pt x="1755957" y="4336818"/>
                  <a:pt x="1755957" y="4327392"/>
                </a:cubicBezTo>
                <a:cubicBezTo>
                  <a:pt x="1755957" y="4318673"/>
                  <a:pt x="1756664" y="4310676"/>
                  <a:pt x="1758077" y="4303400"/>
                </a:cubicBezTo>
                <a:cubicBezTo>
                  <a:pt x="1759491" y="4296125"/>
                  <a:pt x="1761789" y="4289880"/>
                  <a:pt x="1764970" y="4284667"/>
                </a:cubicBezTo>
                <a:cubicBezTo>
                  <a:pt x="1768151" y="4279453"/>
                  <a:pt x="1772334" y="4275418"/>
                  <a:pt x="1777518" y="4272560"/>
                </a:cubicBezTo>
                <a:cubicBezTo>
                  <a:pt x="1782703" y="4269703"/>
                  <a:pt x="1789065" y="4268275"/>
                  <a:pt x="1796605" y="4268275"/>
                </a:cubicBezTo>
                <a:close/>
                <a:moveTo>
                  <a:pt x="1653730" y="4268275"/>
                </a:moveTo>
                <a:cubicBezTo>
                  <a:pt x="1660976" y="4268275"/>
                  <a:pt x="1667059" y="4269556"/>
                  <a:pt x="1671978" y="4272118"/>
                </a:cubicBezTo>
                <a:cubicBezTo>
                  <a:pt x="1676897" y="4274681"/>
                  <a:pt x="1680859" y="4278452"/>
                  <a:pt x="1683863" y="4283429"/>
                </a:cubicBezTo>
                <a:cubicBezTo>
                  <a:pt x="1686868" y="4288408"/>
                  <a:pt x="1689003" y="4294534"/>
                  <a:pt x="1690270" y="4301810"/>
                </a:cubicBezTo>
                <a:cubicBezTo>
                  <a:pt x="1691537" y="4309085"/>
                  <a:pt x="1692170" y="4317436"/>
                  <a:pt x="1692170" y="4326862"/>
                </a:cubicBezTo>
                <a:cubicBezTo>
                  <a:pt x="1692170" y="4335640"/>
                  <a:pt x="1691478" y="4343651"/>
                  <a:pt x="1690093" y="4350898"/>
                </a:cubicBezTo>
                <a:cubicBezTo>
                  <a:pt x="1688709" y="4358144"/>
                  <a:pt x="1686411" y="4364373"/>
                  <a:pt x="1683201" y="4369587"/>
                </a:cubicBezTo>
                <a:cubicBezTo>
                  <a:pt x="1679990" y="4374801"/>
                  <a:pt x="1675793" y="4378836"/>
                  <a:pt x="1670608" y="4381693"/>
                </a:cubicBezTo>
                <a:cubicBezTo>
                  <a:pt x="1665424" y="4384551"/>
                  <a:pt x="1659032" y="4385979"/>
                  <a:pt x="1651433" y="4385979"/>
                </a:cubicBezTo>
                <a:cubicBezTo>
                  <a:pt x="1644246" y="4385979"/>
                  <a:pt x="1638193" y="4384698"/>
                  <a:pt x="1633273" y="4382135"/>
                </a:cubicBezTo>
                <a:cubicBezTo>
                  <a:pt x="1628354" y="4379573"/>
                  <a:pt x="1624393" y="4375802"/>
                  <a:pt x="1621388" y="4370824"/>
                </a:cubicBezTo>
                <a:cubicBezTo>
                  <a:pt x="1618384" y="4365846"/>
                  <a:pt x="1616248" y="4359720"/>
                  <a:pt x="1614982" y="4352444"/>
                </a:cubicBezTo>
                <a:cubicBezTo>
                  <a:pt x="1613715" y="4345169"/>
                  <a:pt x="1613082" y="4336818"/>
                  <a:pt x="1613082" y="4327392"/>
                </a:cubicBezTo>
                <a:cubicBezTo>
                  <a:pt x="1613082" y="4318673"/>
                  <a:pt x="1613789" y="4310676"/>
                  <a:pt x="1615202" y="4303400"/>
                </a:cubicBezTo>
                <a:cubicBezTo>
                  <a:pt x="1616616" y="4296125"/>
                  <a:pt x="1618914" y="4289880"/>
                  <a:pt x="1622095" y="4284667"/>
                </a:cubicBezTo>
                <a:cubicBezTo>
                  <a:pt x="1625276" y="4279453"/>
                  <a:pt x="1629459" y="4275418"/>
                  <a:pt x="1634643" y="4272560"/>
                </a:cubicBezTo>
                <a:cubicBezTo>
                  <a:pt x="1639827" y="4269703"/>
                  <a:pt x="1646190" y="4268275"/>
                  <a:pt x="1653730" y="4268275"/>
                </a:cubicBezTo>
                <a:close/>
                <a:moveTo>
                  <a:pt x="1554946" y="4268275"/>
                </a:moveTo>
                <a:cubicBezTo>
                  <a:pt x="1560248" y="4268275"/>
                  <a:pt x="1564902" y="4268952"/>
                  <a:pt x="1568908" y="4270307"/>
                </a:cubicBezTo>
                <a:cubicBezTo>
                  <a:pt x="1572914" y="4271662"/>
                  <a:pt x="1576257" y="4273577"/>
                  <a:pt x="1578937" y="4276051"/>
                </a:cubicBezTo>
                <a:cubicBezTo>
                  <a:pt x="1581618" y="4278525"/>
                  <a:pt x="1583621" y="4281485"/>
                  <a:pt x="1584946" y="4284932"/>
                </a:cubicBezTo>
                <a:cubicBezTo>
                  <a:pt x="1586272" y="4288378"/>
                  <a:pt x="1586935" y="4292193"/>
                  <a:pt x="1586935" y="4296375"/>
                </a:cubicBezTo>
                <a:cubicBezTo>
                  <a:pt x="1586935" y="4299969"/>
                  <a:pt x="1586463" y="4303312"/>
                  <a:pt x="1585521" y="4306405"/>
                </a:cubicBezTo>
                <a:cubicBezTo>
                  <a:pt x="1584578" y="4309498"/>
                  <a:pt x="1583194" y="4312237"/>
                  <a:pt x="1581367" y="4314623"/>
                </a:cubicBezTo>
                <a:cubicBezTo>
                  <a:pt x="1579541" y="4317009"/>
                  <a:pt x="1577303" y="4319041"/>
                  <a:pt x="1574652" y="4320720"/>
                </a:cubicBezTo>
                <a:cubicBezTo>
                  <a:pt x="1572000" y="4322399"/>
                  <a:pt x="1568937" y="4323563"/>
                  <a:pt x="1565461" y="4324211"/>
                </a:cubicBezTo>
                <a:lnTo>
                  <a:pt x="1565461" y="4324388"/>
                </a:lnTo>
                <a:cubicBezTo>
                  <a:pt x="1569408" y="4324800"/>
                  <a:pt x="1573017" y="4325787"/>
                  <a:pt x="1576286" y="4327348"/>
                </a:cubicBezTo>
                <a:cubicBezTo>
                  <a:pt x="1579556" y="4328909"/>
                  <a:pt x="1582369" y="4330868"/>
                  <a:pt x="1584725" y="4333224"/>
                </a:cubicBezTo>
                <a:cubicBezTo>
                  <a:pt x="1587082" y="4335581"/>
                  <a:pt x="1588923" y="4338335"/>
                  <a:pt x="1590248" y="4341486"/>
                </a:cubicBezTo>
                <a:cubicBezTo>
                  <a:pt x="1591574" y="4344638"/>
                  <a:pt x="1592236" y="4348011"/>
                  <a:pt x="1592236" y="4351604"/>
                </a:cubicBezTo>
                <a:cubicBezTo>
                  <a:pt x="1592236" y="4356848"/>
                  <a:pt x="1591323" y="4361575"/>
                  <a:pt x="1589497" y="4365787"/>
                </a:cubicBezTo>
                <a:cubicBezTo>
                  <a:pt x="1587671" y="4370000"/>
                  <a:pt x="1585049" y="4373608"/>
                  <a:pt x="1581632" y="4376612"/>
                </a:cubicBezTo>
                <a:cubicBezTo>
                  <a:pt x="1578216" y="4379617"/>
                  <a:pt x="1574003" y="4381929"/>
                  <a:pt x="1568996" y="4383549"/>
                </a:cubicBezTo>
                <a:cubicBezTo>
                  <a:pt x="1563989" y="4385169"/>
                  <a:pt x="1558333" y="4385979"/>
                  <a:pt x="1552030" y="4385979"/>
                </a:cubicBezTo>
                <a:cubicBezTo>
                  <a:pt x="1548200" y="4385979"/>
                  <a:pt x="1544622" y="4385670"/>
                  <a:pt x="1541293" y="4385051"/>
                </a:cubicBezTo>
                <a:cubicBezTo>
                  <a:pt x="1537965" y="4384433"/>
                  <a:pt x="1535004" y="4383696"/>
                  <a:pt x="1532412" y="4382842"/>
                </a:cubicBezTo>
                <a:cubicBezTo>
                  <a:pt x="1529820" y="4381988"/>
                  <a:pt x="1527670" y="4381104"/>
                  <a:pt x="1525961" y="4380191"/>
                </a:cubicBezTo>
                <a:cubicBezTo>
                  <a:pt x="1524253" y="4379278"/>
                  <a:pt x="1523178" y="4378615"/>
                  <a:pt x="1522736" y="4378203"/>
                </a:cubicBezTo>
                <a:cubicBezTo>
                  <a:pt x="1522294" y="4377791"/>
                  <a:pt x="1521955" y="4377378"/>
                  <a:pt x="1521720" y="4376966"/>
                </a:cubicBezTo>
                <a:cubicBezTo>
                  <a:pt x="1521484" y="4376554"/>
                  <a:pt x="1521278" y="4376053"/>
                  <a:pt x="1521101" y="4375463"/>
                </a:cubicBezTo>
                <a:cubicBezTo>
                  <a:pt x="1520925" y="4374875"/>
                  <a:pt x="1520792" y="4374153"/>
                  <a:pt x="1520704" y="4373298"/>
                </a:cubicBezTo>
                <a:cubicBezTo>
                  <a:pt x="1520615" y="4372444"/>
                  <a:pt x="1520571" y="4371399"/>
                  <a:pt x="1520571" y="4370161"/>
                </a:cubicBezTo>
                <a:cubicBezTo>
                  <a:pt x="1520571" y="4368041"/>
                  <a:pt x="1520782" y="4366568"/>
                  <a:pt x="1521205" y="4365743"/>
                </a:cubicBezTo>
                <a:cubicBezTo>
                  <a:pt x="1521629" y="4364918"/>
                  <a:pt x="1522233" y="4364506"/>
                  <a:pt x="1523019" y="4364506"/>
                </a:cubicBezTo>
                <a:cubicBezTo>
                  <a:pt x="1523563" y="4364506"/>
                  <a:pt x="1524636" y="4364977"/>
                  <a:pt x="1526237" y="4365920"/>
                </a:cubicBezTo>
                <a:cubicBezTo>
                  <a:pt x="1527838" y="4366863"/>
                  <a:pt x="1529893" y="4367879"/>
                  <a:pt x="1532401" y="4368969"/>
                </a:cubicBezTo>
                <a:cubicBezTo>
                  <a:pt x="1534910" y="4370059"/>
                  <a:pt x="1537841" y="4371075"/>
                  <a:pt x="1541194" y="4372017"/>
                </a:cubicBezTo>
                <a:cubicBezTo>
                  <a:pt x="1544548" y="4372960"/>
                  <a:pt x="1548280" y="4373431"/>
                  <a:pt x="1552390" y="4373431"/>
                </a:cubicBezTo>
                <a:cubicBezTo>
                  <a:pt x="1556379" y="4373431"/>
                  <a:pt x="1559883" y="4372930"/>
                  <a:pt x="1562905" y="4371929"/>
                </a:cubicBezTo>
                <a:cubicBezTo>
                  <a:pt x="1565926" y="4370927"/>
                  <a:pt x="1568465" y="4369514"/>
                  <a:pt x="1570520" y="4367687"/>
                </a:cubicBezTo>
                <a:cubicBezTo>
                  <a:pt x="1572575" y="4365861"/>
                  <a:pt x="1574116" y="4363696"/>
                  <a:pt x="1575143" y="4361192"/>
                </a:cubicBezTo>
                <a:cubicBezTo>
                  <a:pt x="1576170" y="4358689"/>
                  <a:pt x="1576684" y="4355964"/>
                  <a:pt x="1576684" y="4353018"/>
                </a:cubicBezTo>
                <a:cubicBezTo>
                  <a:pt x="1576684" y="4349778"/>
                  <a:pt x="1576030" y="4346862"/>
                  <a:pt x="1574722" y="4344270"/>
                </a:cubicBezTo>
                <a:cubicBezTo>
                  <a:pt x="1573414" y="4341678"/>
                  <a:pt x="1571498" y="4339439"/>
                  <a:pt x="1568972" y="4337554"/>
                </a:cubicBezTo>
                <a:cubicBezTo>
                  <a:pt x="1566448" y="4335669"/>
                  <a:pt x="1563345" y="4334226"/>
                  <a:pt x="1559664" y="4333224"/>
                </a:cubicBezTo>
                <a:cubicBezTo>
                  <a:pt x="1555983" y="4332223"/>
                  <a:pt x="1551800" y="4331722"/>
                  <a:pt x="1547114" y="4331722"/>
                </a:cubicBezTo>
                <a:lnTo>
                  <a:pt x="1535889" y="4331722"/>
                </a:lnTo>
                <a:cubicBezTo>
                  <a:pt x="1535402" y="4331722"/>
                  <a:pt x="1534930" y="4331619"/>
                  <a:pt x="1534474" y="4331413"/>
                </a:cubicBezTo>
                <a:cubicBezTo>
                  <a:pt x="1534018" y="4331207"/>
                  <a:pt x="1533623" y="4330868"/>
                  <a:pt x="1533288" y="4330396"/>
                </a:cubicBezTo>
                <a:cubicBezTo>
                  <a:pt x="1532954" y="4329925"/>
                  <a:pt x="1532680" y="4329307"/>
                  <a:pt x="1532467" y="4328541"/>
                </a:cubicBezTo>
                <a:cubicBezTo>
                  <a:pt x="1532254" y="4327775"/>
                  <a:pt x="1532147" y="4326773"/>
                  <a:pt x="1532147" y="4325536"/>
                </a:cubicBezTo>
                <a:cubicBezTo>
                  <a:pt x="1532147" y="4324417"/>
                  <a:pt x="1532236" y="4323489"/>
                  <a:pt x="1532412" y="4322753"/>
                </a:cubicBezTo>
                <a:cubicBezTo>
                  <a:pt x="1532589" y="4322016"/>
                  <a:pt x="1532839" y="4321427"/>
                  <a:pt x="1533163" y="4320985"/>
                </a:cubicBezTo>
                <a:cubicBezTo>
                  <a:pt x="1533487" y="4320544"/>
                  <a:pt x="1533856" y="4320220"/>
                  <a:pt x="1534268" y="4320013"/>
                </a:cubicBezTo>
                <a:cubicBezTo>
                  <a:pt x="1534680" y="4319807"/>
                  <a:pt x="1535152" y="4319704"/>
                  <a:pt x="1535682" y="4319704"/>
                </a:cubicBezTo>
                <a:lnTo>
                  <a:pt x="1545667" y="4319704"/>
                </a:lnTo>
                <a:cubicBezTo>
                  <a:pt x="1549555" y="4319704"/>
                  <a:pt x="1553046" y="4319204"/>
                  <a:pt x="1556139" y="4318202"/>
                </a:cubicBezTo>
                <a:cubicBezTo>
                  <a:pt x="1559232" y="4317200"/>
                  <a:pt x="1561853" y="4315757"/>
                  <a:pt x="1564003" y="4313872"/>
                </a:cubicBezTo>
                <a:cubicBezTo>
                  <a:pt x="1566154" y="4311987"/>
                  <a:pt x="1567803" y="4309733"/>
                  <a:pt x="1568952" y="4307112"/>
                </a:cubicBezTo>
                <a:cubicBezTo>
                  <a:pt x="1570101" y="4304490"/>
                  <a:pt x="1570675" y="4301559"/>
                  <a:pt x="1570675" y="4298319"/>
                </a:cubicBezTo>
                <a:cubicBezTo>
                  <a:pt x="1570675" y="4295963"/>
                  <a:pt x="1570292" y="4293710"/>
                  <a:pt x="1569526" y="4291559"/>
                </a:cubicBezTo>
                <a:cubicBezTo>
                  <a:pt x="1568760" y="4289409"/>
                  <a:pt x="1567612" y="4287538"/>
                  <a:pt x="1566080" y="4285948"/>
                </a:cubicBezTo>
                <a:cubicBezTo>
                  <a:pt x="1564548" y="4284357"/>
                  <a:pt x="1562589" y="4283106"/>
                  <a:pt x="1560204" y="4282192"/>
                </a:cubicBezTo>
                <a:cubicBezTo>
                  <a:pt x="1557818" y="4281279"/>
                  <a:pt x="1555064" y="4280823"/>
                  <a:pt x="1551941" y="4280823"/>
                </a:cubicBezTo>
                <a:cubicBezTo>
                  <a:pt x="1548524" y="4280823"/>
                  <a:pt x="1545387" y="4281338"/>
                  <a:pt x="1542530" y="4282369"/>
                </a:cubicBezTo>
                <a:cubicBezTo>
                  <a:pt x="1539673" y="4283400"/>
                  <a:pt x="1537125" y="4284505"/>
                  <a:pt x="1534886" y="4285683"/>
                </a:cubicBezTo>
                <a:cubicBezTo>
                  <a:pt x="1532648" y="4286861"/>
                  <a:pt x="1530792" y="4287966"/>
                  <a:pt x="1529319" y="4288997"/>
                </a:cubicBezTo>
                <a:cubicBezTo>
                  <a:pt x="1527847" y="4290028"/>
                  <a:pt x="1526816" y="4290543"/>
                  <a:pt x="1526226" y="4290543"/>
                </a:cubicBezTo>
                <a:cubicBezTo>
                  <a:pt x="1525814" y="4290543"/>
                  <a:pt x="1525446" y="4290469"/>
                  <a:pt x="1525122" y="4290322"/>
                </a:cubicBezTo>
                <a:cubicBezTo>
                  <a:pt x="1524798" y="4290175"/>
                  <a:pt x="1524533" y="4289880"/>
                  <a:pt x="1524327" y="4289438"/>
                </a:cubicBezTo>
                <a:cubicBezTo>
                  <a:pt x="1524120" y="4288997"/>
                  <a:pt x="1523973" y="4288378"/>
                  <a:pt x="1523885" y="4287583"/>
                </a:cubicBezTo>
                <a:cubicBezTo>
                  <a:pt x="1523796" y="4286787"/>
                  <a:pt x="1523752" y="4285742"/>
                  <a:pt x="1523752" y="4284446"/>
                </a:cubicBezTo>
                <a:cubicBezTo>
                  <a:pt x="1523752" y="4283562"/>
                  <a:pt x="1523782" y="4282781"/>
                  <a:pt x="1523841" y="4282104"/>
                </a:cubicBezTo>
                <a:cubicBezTo>
                  <a:pt x="1523900" y="4281427"/>
                  <a:pt x="1524017" y="4280837"/>
                  <a:pt x="1524194" y="4280337"/>
                </a:cubicBezTo>
                <a:cubicBezTo>
                  <a:pt x="1524371" y="4279836"/>
                  <a:pt x="1524577" y="4279379"/>
                  <a:pt x="1524813" y="4278967"/>
                </a:cubicBezTo>
                <a:cubicBezTo>
                  <a:pt x="1525048" y="4278555"/>
                  <a:pt x="1525446" y="4278069"/>
                  <a:pt x="1526006" y="4277509"/>
                </a:cubicBezTo>
                <a:cubicBezTo>
                  <a:pt x="1526565" y="4276949"/>
                  <a:pt x="1527699" y="4276139"/>
                  <a:pt x="1529408" y="4275079"/>
                </a:cubicBezTo>
                <a:cubicBezTo>
                  <a:pt x="1531116" y="4274018"/>
                  <a:pt x="1533222" y="4272973"/>
                  <a:pt x="1535726" y="4271942"/>
                </a:cubicBezTo>
                <a:cubicBezTo>
                  <a:pt x="1538230" y="4270911"/>
                  <a:pt x="1541116" y="4270042"/>
                  <a:pt x="1544386" y="4269335"/>
                </a:cubicBezTo>
                <a:cubicBezTo>
                  <a:pt x="1547656" y="4268628"/>
                  <a:pt x="1551176" y="4268275"/>
                  <a:pt x="1554946" y="4268275"/>
                </a:cubicBezTo>
                <a:close/>
                <a:moveTo>
                  <a:pt x="255975" y="4267037"/>
                </a:moveTo>
                <a:cubicBezTo>
                  <a:pt x="259392" y="4267037"/>
                  <a:pt x="261733" y="4267641"/>
                  <a:pt x="263000" y="4268849"/>
                </a:cubicBezTo>
                <a:cubicBezTo>
                  <a:pt x="264267" y="4270057"/>
                  <a:pt x="264900" y="4272339"/>
                  <a:pt x="264900" y="4275697"/>
                </a:cubicBezTo>
                <a:cubicBezTo>
                  <a:pt x="264900" y="4279114"/>
                  <a:pt x="264252" y="4281441"/>
                  <a:pt x="262956" y="4282678"/>
                </a:cubicBezTo>
                <a:cubicBezTo>
                  <a:pt x="261660" y="4283915"/>
                  <a:pt x="259274" y="4284534"/>
                  <a:pt x="255798" y="4284534"/>
                </a:cubicBezTo>
                <a:cubicBezTo>
                  <a:pt x="252381" y="4284534"/>
                  <a:pt x="250039" y="4283930"/>
                  <a:pt x="248773" y="4282722"/>
                </a:cubicBezTo>
                <a:cubicBezTo>
                  <a:pt x="247506" y="4281515"/>
                  <a:pt x="246873" y="4279232"/>
                  <a:pt x="246873" y="4275874"/>
                </a:cubicBezTo>
                <a:cubicBezTo>
                  <a:pt x="246873" y="4272457"/>
                  <a:pt x="247521" y="4270130"/>
                  <a:pt x="248817" y="4268893"/>
                </a:cubicBezTo>
                <a:cubicBezTo>
                  <a:pt x="250113" y="4267656"/>
                  <a:pt x="252499" y="4267037"/>
                  <a:pt x="255975" y="4267037"/>
                </a:cubicBezTo>
                <a:close/>
                <a:moveTo>
                  <a:pt x="316166" y="4260587"/>
                </a:moveTo>
                <a:cubicBezTo>
                  <a:pt x="318228" y="4260587"/>
                  <a:pt x="320231" y="4260778"/>
                  <a:pt x="322175" y="4261161"/>
                </a:cubicBezTo>
                <a:cubicBezTo>
                  <a:pt x="324119" y="4261544"/>
                  <a:pt x="325622" y="4261956"/>
                  <a:pt x="326682" y="4262398"/>
                </a:cubicBezTo>
                <a:cubicBezTo>
                  <a:pt x="327742" y="4262840"/>
                  <a:pt x="328449" y="4263238"/>
                  <a:pt x="328803" y="4263591"/>
                </a:cubicBezTo>
                <a:cubicBezTo>
                  <a:pt x="329156" y="4263945"/>
                  <a:pt x="329451" y="4264401"/>
                  <a:pt x="329686" y="4264961"/>
                </a:cubicBezTo>
                <a:cubicBezTo>
                  <a:pt x="329922" y="4265521"/>
                  <a:pt x="330084" y="4266198"/>
                  <a:pt x="330172" y="4266993"/>
                </a:cubicBezTo>
                <a:cubicBezTo>
                  <a:pt x="330261" y="4267789"/>
                  <a:pt x="330305" y="4268746"/>
                  <a:pt x="330305" y="4269865"/>
                </a:cubicBezTo>
                <a:cubicBezTo>
                  <a:pt x="330305" y="4270985"/>
                  <a:pt x="330246" y="4271883"/>
                  <a:pt x="330128" y="4272560"/>
                </a:cubicBezTo>
                <a:cubicBezTo>
                  <a:pt x="330011" y="4273238"/>
                  <a:pt x="329878" y="4273783"/>
                  <a:pt x="329731" y="4274195"/>
                </a:cubicBezTo>
                <a:cubicBezTo>
                  <a:pt x="329583" y="4274608"/>
                  <a:pt x="329392" y="4274888"/>
                  <a:pt x="329156" y="4275035"/>
                </a:cubicBezTo>
                <a:cubicBezTo>
                  <a:pt x="328920" y="4275182"/>
                  <a:pt x="328626" y="4275256"/>
                  <a:pt x="328273" y="4275256"/>
                </a:cubicBezTo>
                <a:cubicBezTo>
                  <a:pt x="327860" y="4275256"/>
                  <a:pt x="327345" y="4275123"/>
                  <a:pt x="326726" y="4274858"/>
                </a:cubicBezTo>
                <a:cubicBezTo>
                  <a:pt x="326108" y="4274593"/>
                  <a:pt x="325356" y="4274298"/>
                  <a:pt x="324473" y="4273974"/>
                </a:cubicBezTo>
                <a:cubicBezTo>
                  <a:pt x="323589" y="4273650"/>
                  <a:pt x="322543" y="4273356"/>
                  <a:pt x="321336" y="4273091"/>
                </a:cubicBezTo>
                <a:cubicBezTo>
                  <a:pt x="320128" y="4272825"/>
                  <a:pt x="318729" y="4272693"/>
                  <a:pt x="317138" y="4272693"/>
                </a:cubicBezTo>
                <a:cubicBezTo>
                  <a:pt x="314959" y="4272693"/>
                  <a:pt x="313103" y="4273046"/>
                  <a:pt x="311571" y="4273753"/>
                </a:cubicBezTo>
                <a:cubicBezTo>
                  <a:pt x="310039" y="4274460"/>
                  <a:pt x="308802" y="4275565"/>
                  <a:pt x="307860" y="4277067"/>
                </a:cubicBezTo>
                <a:cubicBezTo>
                  <a:pt x="306917" y="4278569"/>
                  <a:pt x="306240" y="4280513"/>
                  <a:pt x="305827" y="4282899"/>
                </a:cubicBezTo>
                <a:cubicBezTo>
                  <a:pt x="305415" y="4285285"/>
                  <a:pt x="305209" y="4288187"/>
                  <a:pt x="305209" y="4291603"/>
                </a:cubicBezTo>
                <a:lnTo>
                  <a:pt x="305209" y="4300263"/>
                </a:lnTo>
                <a:lnTo>
                  <a:pt x="322970" y="4300263"/>
                </a:lnTo>
                <a:cubicBezTo>
                  <a:pt x="323442" y="4300263"/>
                  <a:pt x="323839" y="4300366"/>
                  <a:pt x="324164" y="4300573"/>
                </a:cubicBezTo>
                <a:cubicBezTo>
                  <a:pt x="324488" y="4300779"/>
                  <a:pt x="324782" y="4301132"/>
                  <a:pt x="325047" y="4301633"/>
                </a:cubicBezTo>
                <a:cubicBezTo>
                  <a:pt x="325312" y="4302134"/>
                  <a:pt x="325518" y="4302767"/>
                  <a:pt x="325666" y="4303533"/>
                </a:cubicBezTo>
                <a:cubicBezTo>
                  <a:pt x="325813" y="4304299"/>
                  <a:pt x="325886" y="4305241"/>
                  <a:pt x="325886" y="4306361"/>
                </a:cubicBezTo>
                <a:cubicBezTo>
                  <a:pt x="325886" y="4308481"/>
                  <a:pt x="325622" y="4310013"/>
                  <a:pt x="325091" y="4310956"/>
                </a:cubicBezTo>
                <a:cubicBezTo>
                  <a:pt x="324561" y="4311898"/>
                  <a:pt x="323854" y="4312370"/>
                  <a:pt x="322970" y="4312370"/>
                </a:cubicBezTo>
                <a:lnTo>
                  <a:pt x="305209" y="4312370"/>
                </a:lnTo>
                <a:lnTo>
                  <a:pt x="305209" y="4382091"/>
                </a:lnTo>
                <a:cubicBezTo>
                  <a:pt x="305209" y="4382562"/>
                  <a:pt x="305091" y="4382960"/>
                  <a:pt x="304855" y="4383284"/>
                </a:cubicBezTo>
                <a:cubicBezTo>
                  <a:pt x="304620" y="4383608"/>
                  <a:pt x="304222" y="4383888"/>
                  <a:pt x="303662" y="4384123"/>
                </a:cubicBezTo>
                <a:cubicBezTo>
                  <a:pt x="303103" y="4384359"/>
                  <a:pt x="302352" y="4384536"/>
                  <a:pt x="301409" y="4384654"/>
                </a:cubicBezTo>
                <a:cubicBezTo>
                  <a:pt x="300466" y="4384772"/>
                  <a:pt x="299288" y="4384830"/>
                  <a:pt x="297874" y="4384830"/>
                </a:cubicBezTo>
                <a:cubicBezTo>
                  <a:pt x="296460" y="4384830"/>
                  <a:pt x="295282" y="4384772"/>
                  <a:pt x="294340" y="4384654"/>
                </a:cubicBezTo>
                <a:cubicBezTo>
                  <a:pt x="293397" y="4384536"/>
                  <a:pt x="292646" y="4384359"/>
                  <a:pt x="292087" y="4384123"/>
                </a:cubicBezTo>
                <a:cubicBezTo>
                  <a:pt x="291527" y="4383888"/>
                  <a:pt x="291129" y="4383608"/>
                  <a:pt x="290893" y="4383284"/>
                </a:cubicBezTo>
                <a:cubicBezTo>
                  <a:pt x="290658" y="4382960"/>
                  <a:pt x="290540" y="4382562"/>
                  <a:pt x="290540" y="4382091"/>
                </a:cubicBezTo>
                <a:lnTo>
                  <a:pt x="290540" y="4312370"/>
                </a:lnTo>
                <a:lnTo>
                  <a:pt x="279317" y="4312370"/>
                </a:lnTo>
                <a:cubicBezTo>
                  <a:pt x="278375" y="4312370"/>
                  <a:pt x="277668" y="4311898"/>
                  <a:pt x="277196" y="4310956"/>
                </a:cubicBezTo>
                <a:cubicBezTo>
                  <a:pt x="276725" y="4310013"/>
                  <a:pt x="276490" y="4308481"/>
                  <a:pt x="276490" y="4306361"/>
                </a:cubicBezTo>
                <a:cubicBezTo>
                  <a:pt x="276490" y="4305241"/>
                  <a:pt x="276549" y="4304299"/>
                  <a:pt x="276666" y="4303533"/>
                </a:cubicBezTo>
                <a:cubicBezTo>
                  <a:pt x="276784" y="4302767"/>
                  <a:pt x="276961" y="4302134"/>
                  <a:pt x="277196" y="4301633"/>
                </a:cubicBezTo>
                <a:cubicBezTo>
                  <a:pt x="277432" y="4301132"/>
                  <a:pt x="277727" y="4300779"/>
                  <a:pt x="278080" y="4300573"/>
                </a:cubicBezTo>
                <a:cubicBezTo>
                  <a:pt x="278434" y="4300366"/>
                  <a:pt x="278846" y="4300263"/>
                  <a:pt x="279317" y="4300263"/>
                </a:cubicBezTo>
                <a:lnTo>
                  <a:pt x="290540" y="4300263"/>
                </a:lnTo>
                <a:lnTo>
                  <a:pt x="290540" y="4292045"/>
                </a:lnTo>
                <a:cubicBezTo>
                  <a:pt x="290540" y="4286508"/>
                  <a:pt x="291055" y="4281750"/>
                  <a:pt x="292087" y="4277774"/>
                </a:cubicBezTo>
                <a:cubicBezTo>
                  <a:pt x="293117" y="4273797"/>
                  <a:pt x="294693" y="4270543"/>
                  <a:pt x="296814" y="4268009"/>
                </a:cubicBezTo>
                <a:cubicBezTo>
                  <a:pt x="298935" y="4265476"/>
                  <a:pt x="301600" y="4263606"/>
                  <a:pt x="304811" y="4262398"/>
                </a:cubicBezTo>
                <a:cubicBezTo>
                  <a:pt x="308022" y="4261191"/>
                  <a:pt x="311807" y="4260587"/>
                  <a:pt x="316166" y="4260587"/>
                </a:cubicBezTo>
                <a:close/>
                <a:moveTo>
                  <a:pt x="1973427" y="4259880"/>
                </a:moveTo>
                <a:cubicBezTo>
                  <a:pt x="1974547" y="4259880"/>
                  <a:pt x="1975474" y="4259895"/>
                  <a:pt x="1976211" y="4259924"/>
                </a:cubicBezTo>
                <a:cubicBezTo>
                  <a:pt x="1976947" y="4259954"/>
                  <a:pt x="1977845" y="4260086"/>
                  <a:pt x="1978906" y="4260322"/>
                </a:cubicBezTo>
                <a:cubicBezTo>
                  <a:pt x="1979318" y="4260322"/>
                  <a:pt x="1979716" y="4260425"/>
                  <a:pt x="1980099" y="4260631"/>
                </a:cubicBezTo>
                <a:cubicBezTo>
                  <a:pt x="1980482" y="4260837"/>
                  <a:pt x="1980806" y="4261146"/>
                  <a:pt x="1981071" y="4261559"/>
                </a:cubicBezTo>
                <a:cubicBezTo>
                  <a:pt x="1981336" y="4261971"/>
                  <a:pt x="1981528" y="4262516"/>
                  <a:pt x="1981645" y="4263193"/>
                </a:cubicBezTo>
                <a:cubicBezTo>
                  <a:pt x="1981763" y="4263871"/>
                  <a:pt x="1981822" y="4264681"/>
                  <a:pt x="1981822" y="4265624"/>
                </a:cubicBezTo>
                <a:cubicBezTo>
                  <a:pt x="1981822" y="4266625"/>
                  <a:pt x="1981763" y="4267465"/>
                  <a:pt x="1981645" y="4268142"/>
                </a:cubicBezTo>
                <a:cubicBezTo>
                  <a:pt x="1981528" y="4268820"/>
                  <a:pt x="1981336" y="4269394"/>
                  <a:pt x="1981071" y="4269865"/>
                </a:cubicBezTo>
                <a:cubicBezTo>
                  <a:pt x="1980806" y="4270337"/>
                  <a:pt x="1980482" y="4270660"/>
                  <a:pt x="1980099" y="4270837"/>
                </a:cubicBezTo>
                <a:cubicBezTo>
                  <a:pt x="1979716" y="4271014"/>
                  <a:pt x="1979289" y="4271102"/>
                  <a:pt x="1978817" y="4271102"/>
                </a:cubicBezTo>
                <a:lnTo>
                  <a:pt x="1975194" y="4271191"/>
                </a:lnTo>
                <a:cubicBezTo>
                  <a:pt x="1973781" y="4271191"/>
                  <a:pt x="1972573" y="4271441"/>
                  <a:pt x="1971571" y="4271942"/>
                </a:cubicBezTo>
                <a:cubicBezTo>
                  <a:pt x="1970570" y="4272443"/>
                  <a:pt x="1969760" y="4273415"/>
                  <a:pt x="1969141" y="4274858"/>
                </a:cubicBezTo>
                <a:cubicBezTo>
                  <a:pt x="1968523" y="4276301"/>
                  <a:pt x="1968052" y="4278290"/>
                  <a:pt x="1967727" y="4280823"/>
                </a:cubicBezTo>
                <a:cubicBezTo>
                  <a:pt x="1967403" y="4283356"/>
                  <a:pt x="1967241" y="4287244"/>
                  <a:pt x="1967241" y="4292487"/>
                </a:cubicBezTo>
                <a:lnTo>
                  <a:pt x="1967241" y="4305389"/>
                </a:lnTo>
                <a:cubicBezTo>
                  <a:pt x="1967241" y="4309689"/>
                  <a:pt x="1967006" y="4313356"/>
                  <a:pt x="1966534" y="4316390"/>
                </a:cubicBezTo>
                <a:cubicBezTo>
                  <a:pt x="1966063" y="4319424"/>
                  <a:pt x="1965224" y="4322149"/>
                  <a:pt x="1964016" y="4324564"/>
                </a:cubicBezTo>
                <a:cubicBezTo>
                  <a:pt x="1962808" y="4326980"/>
                  <a:pt x="1961203" y="4329056"/>
                  <a:pt x="1959200" y="4330794"/>
                </a:cubicBezTo>
                <a:cubicBezTo>
                  <a:pt x="1957197" y="4332532"/>
                  <a:pt x="1954664" y="4333725"/>
                  <a:pt x="1951600" y="4334373"/>
                </a:cubicBezTo>
                <a:cubicBezTo>
                  <a:pt x="1954664" y="4334962"/>
                  <a:pt x="1957197" y="4336126"/>
                  <a:pt x="1959200" y="4337863"/>
                </a:cubicBezTo>
                <a:cubicBezTo>
                  <a:pt x="1961203" y="4339601"/>
                  <a:pt x="1962808" y="4341693"/>
                  <a:pt x="1964016" y="4344137"/>
                </a:cubicBezTo>
                <a:cubicBezTo>
                  <a:pt x="1965224" y="4346582"/>
                  <a:pt x="1966063" y="4349307"/>
                  <a:pt x="1966534" y="4352311"/>
                </a:cubicBezTo>
                <a:cubicBezTo>
                  <a:pt x="1967006" y="4355316"/>
                  <a:pt x="1967241" y="4358998"/>
                  <a:pt x="1967241" y="4363357"/>
                </a:cubicBezTo>
                <a:lnTo>
                  <a:pt x="1967241" y="4380147"/>
                </a:lnTo>
                <a:cubicBezTo>
                  <a:pt x="1967241" y="4385331"/>
                  <a:pt x="1967389" y="4389190"/>
                  <a:pt x="1967683" y="4391723"/>
                </a:cubicBezTo>
                <a:cubicBezTo>
                  <a:pt x="1967978" y="4394256"/>
                  <a:pt x="1968434" y="4396244"/>
                  <a:pt x="1969053" y="4397688"/>
                </a:cubicBezTo>
                <a:cubicBezTo>
                  <a:pt x="1969671" y="4399131"/>
                  <a:pt x="1970467" y="4400118"/>
                  <a:pt x="1971439" y="4400648"/>
                </a:cubicBezTo>
                <a:cubicBezTo>
                  <a:pt x="1972411" y="4401178"/>
                  <a:pt x="1973575" y="4401443"/>
                  <a:pt x="1974929" y="4401443"/>
                </a:cubicBezTo>
                <a:lnTo>
                  <a:pt x="1978641" y="4401532"/>
                </a:lnTo>
                <a:cubicBezTo>
                  <a:pt x="1979171" y="4401532"/>
                  <a:pt x="1979642" y="4401620"/>
                  <a:pt x="1980054" y="4401797"/>
                </a:cubicBezTo>
                <a:cubicBezTo>
                  <a:pt x="1980467" y="4401973"/>
                  <a:pt x="1980806" y="4402283"/>
                  <a:pt x="1981071" y="4402725"/>
                </a:cubicBezTo>
                <a:cubicBezTo>
                  <a:pt x="1981336" y="4403166"/>
                  <a:pt x="1981528" y="4403726"/>
                  <a:pt x="1981645" y="4404404"/>
                </a:cubicBezTo>
                <a:cubicBezTo>
                  <a:pt x="1981763" y="4405081"/>
                  <a:pt x="1981822" y="4405950"/>
                  <a:pt x="1981822" y="4407010"/>
                </a:cubicBezTo>
                <a:cubicBezTo>
                  <a:pt x="1981822" y="4407953"/>
                  <a:pt x="1981763" y="4408763"/>
                  <a:pt x="1981645" y="4409440"/>
                </a:cubicBezTo>
                <a:cubicBezTo>
                  <a:pt x="1981528" y="4410118"/>
                  <a:pt x="1981336" y="4410648"/>
                  <a:pt x="1981071" y="4411031"/>
                </a:cubicBezTo>
                <a:cubicBezTo>
                  <a:pt x="1980806" y="4411414"/>
                  <a:pt x="1980496" y="4411723"/>
                  <a:pt x="1980143" y="4411959"/>
                </a:cubicBezTo>
                <a:cubicBezTo>
                  <a:pt x="1979789" y="4412195"/>
                  <a:pt x="1979436" y="4412312"/>
                  <a:pt x="1979082" y="4412312"/>
                </a:cubicBezTo>
                <a:cubicBezTo>
                  <a:pt x="1978022" y="4412548"/>
                  <a:pt x="1977094" y="4412681"/>
                  <a:pt x="1976299" y="4412710"/>
                </a:cubicBezTo>
                <a:cubicBezTo>
                  <a:pt x="1975504" y="4412740"/>
                  <a:pt x="1974547" y="4412754"/>
                  <a:pt x="1973427" y="4412754"/>
                </a:cubicBezTo>
                <a:cubicBezTo>
                  <a:pt x="1969480" y="4412754"/>
                  <a:pt x="1966240" y="4412121"/>
                  <a:pt x="1963707" y="4410854"/>
                </a:cubicBezTo>
                <a:cubicBezTo>
                  <a:pt x="1961174" y="4409588"/>
                  <a:pt x="1959171" y="4407703"/>
                  <a:pt x="1957698" y="4405199"/>
                </a:cubicBezTo>
                <a:cubicBezTo>
                  <a:pt x="1956225" y="4402695"/>
                  <a:pt x="1955224" y="4399558"/>
                  <a:pt x="1954693" y="4395788"/>
                </a:cubicBezTo>
                <a:cubicBezTo>
                  <a:pt x="1954163" y="4392018"/>
                  <a:pt x="1953898" y="4387010"/>
                  <a:pt x="1953898" y="4380765"/>
                </a:cubicBezTo>
                <a:lnTo>
                  <a:pt x="1953898" y="4362562"/>
                </a:lnTo>
                <a:cubicBezTo>
                  <a:pt x="1953898" y="4358556"/>
                  <a:pt x="1953648" y="4355316"/>
                  <a:pt x="1953147" y="4352842"/>
                </a:cubicBezTo>
                <a:cubicBezTo>
                  <a:pt x="1952646" y="4350367"/>
                  <a:pt x="1951881" y="4348202"/>
                  <a:pt x="1950849" y="4346347"/>
                </a:cubicBezTo>
                <a:cubicBezTo>
                  <a:pt x="1949818" y="4344491"/>
                  <a:pt x="1948493" y="4342989"/>
                  <a:pt x="1946873" y="4341840"/>
                </a:cubicBezTo>
                <a:cubicBezTo>
                  <a:pt x="1945253" y="4340691"/>
                  <a:pt x="1943294" y="4339999"/>
                  <a:pt x="1940996" y="4339763"/>
                </a:cubicBezTo>
                <a:cubicBezTo>
                  <a:pt x="1940466" y="4339646"/>
                  <a:pt x="1940024" y="4339484"/>
                  <a:pt x="1939671" y="4339277"/>
                </a:cubicBezTo>
                <a:cubicBezTo>
                  <a:pt x="1939317" y="4339071"/>
                  <a:pt x="1939038" y="4338762"/>
                  <a:pt x="1938832" y="4338349"/>
                </a:cubicBezTo>
                <a:cubicBezTo>
                  <a:pt x="1938625" y="4337937"/>
                  <a:pt x="1938463" y="4337392"/>
                  <a:pt x="1938345" y="4336715"/>
                </a:cubicBezTo>
                <a:cubicBezTo>
                  <a:pt x="1938228" y="4336037"/>
                  <a:pt x="1938169" y="4335257"/>
                  <a:pt x="1938169" y="4334373"/>
                </a:cubicBezTo>
                <a:cubicBezTo>
                  <a:pt x="1938169" y="4333431"/>
                  <a:pt x="1938213" y="4332635"/>
                  <a:pt x="1938301" y="4331987"/>
                </a:cubicBezTo>
                <a:cubicBezTo>
                  <a:pt x="1938390" y="4331339"/>
                  <a:pt x="1938537" y="4330794"/>
                  <a:pt x="1938743" y="4330352"/>
                </a:cubicBezTo>
                <a:cubicBezTo>
                  <a:pt x="1938949" y="4329910"/>
                  <a:pt x="1939229" y="4329601"/>
                  <a:pt x="1939583" y="4329424"/>
                </a:cubicBezTo>
                <a:cubicBezTo>
                  <a:pt x="1939936" y="4329248"/>
                  <a:pt x="1940378" y="4329101"/>
                  <a:pt x="1940908" y="4328983"/>
                </a:cubicBezTo>
                <a:cubicBezTo>
                  <a:pt x="1945267" y="4328511"/>
                  <a:pt x="1948523" y="4326405"/>
                  <a:pt x="1950673" y="4322664"/>
                </a:cubicBezTo>
                <a:cubicBezTo>
                  <a:pt x="1952823" y="4318924"/>
                  <a:pt x="1953898" y="4313401"/>
                  <a:pt x="1953898" y="4306095"/>
                </a:cubicBezTo>
                <a:lnTo>
                  <a:pt x="1953898" y="4291868"/>
                </a:lnTo>
                <a:cubicBezTo>
                  <a:pt x="1953898" y="4285683"/>
                  <a:pt x="1954178" y="4280705"/>
                  <a:pt x="1954738" y="4276934"/>
                </a:cubicBezTo>
                <a:cubicBezTo>
                  <a:pt x="1955297" y="4273164"/>
                  <a:pt x="1956328" y="4270013"/>
                  <a:pt x="1957830" y="4267479"/>
                </a:cubicBezTo>
                <a:cubicBezTo>
                  <a:pt x="1959332" y="4264946"/>
                  <a:pt x="1961336" y="4263046"/>
                  <a:pt x="1963839" y="4261780"/>
                </a:cubicBezTo>
                <a:cubicBezTo>
                  <a:pt x="1966343" y="4260513"/>
                  <a:pt x="1969539" y="4259880"/>
                  <a:pt x="1973427" y="4259880"/>
                </a:cubicBezTo>
                <a:close/>
                <a:moveTo>
                  <a:pt x="1861722" y="4258908"/>
                </a:moveTo>
                <a:cubicBezTo>
                  <a:pt x="1862960" y="4258908"/>
                  <a:pt x="1863990" y="4258952"/>
                  <a:pt x="1864815" y="4259040"/>
                </a:cubicBezTo>
                <a:cubicBezTo>
                  <a:pt x="1865640" y="4259129"/>
                  <a:pt x="1866303" y="4259261"/>
                  <a:pt x="1866803" y="4259438"/>
                </a:cubicBezTo>
                <a:cubicBezTo>
                  <a:pt x="1867304" y="4259615"/>
                  <a:pt x="1867672" y="4259791"/>
                  <a:pt x="1867908" y="4259968"/>
                </a:cubicBezTo>
                <a:cubicBezTo>
                  <a:pt x="1868144" y="4260145"/>
                  <a:pt x="1868320" y="4260351"/>
                  <a:pt x="1868438" y="4260587"/>
                </a:cubicBezTo>
                <a:cubicBezTo>
                  <a:pt x="1874506" y="4272664"/>
                  <a:pt x="1879263" y="4285079"/>
                  <a:pt x="1882710" y="4297833"/>
                </a:cubicBezTo>
                <a:cubicBezTo>
                  <a:pt x="1886156" y="4310588"/>
                  <a:pt x="1887879" y="4323592"/>
                  <a:pt x="1887879" y="4336847"/>
                </a:cubicBezTo>
                <a:cubicBezTo>
                  <a:pt x="1887879" y="4343504"/>
                  <a:pt x="1887466" y="4350088"/>
                  <a:pt x="1886642" y="4356597"/>
                </a:cubicBezTo>
                <a:cubicBezTo>
                  <a:pt x="1885817" y="4363107"/>
                  <a:pt x="1884580" y="4369543"/>
                  <a:pt x="1882930" y="4375905"/>
                </a:cubicBezTo>
                <a:cubicBezTo>
                  <a:pt x="1881281" y="4382268"/>
                  <a:pt x="1879263" y="4388527"/>
                  <a:pt x="1876877" y="4394683"/>
                </a:cubicBezTo>
                <a:cubicBezTo>
                  <a:pt x="1874491" y="4400840"/>
                  <a:pt x="1871708" y="4406922"/>
                  <a:pt x="1868527" y="4412931"/>
                </a:cubicBezTo>
                <a:cubicBezTo>
                  <a:pt x="1868350" y="4413226"/>
                  <a:pt x="1868085" y="4413491"/>
                  <a:pt x="1867731" y="4413726"/>
                </a:cubicBezTo>
                <a:cubicBezTo>
                  <a:pt x="1867378" y="4413962"/>
                  <a:pt x="1866921" y="4414168"/>
                  <a:pt x="1866362" y="4414345"/>
                </a:cubicBezTo>
                <a:cubicBezTo>
                  <a:pt x="1865802" y="4414522"/>
                  <a:pt x="1865139" y="4414640"/>
                  <a:pt x="1864373" y="4414698"/>
                </a:cubicBezTo>
                <a:cubicBezTo>
                  <a:pt x="1863607" y="4414757"/>
                  <a:pt x="1862694" y="4414787"/>
                  <a:pt x="1861634" y="4414787"/>
                </a:cubicBezTo>
                <a:cubicBezTo>
                  <a:pt x="1860102" y="4414787"/>
                  <a:pt x="1858909" y="4414713"/>
                  <a:pt x="1858055" y="4414566"/>
                </a:cubicBezTo>
                <a:cubicBezTo>
                  <a:pt x="1857201" y="4414419"/>
                  <a:pt x="1856582" y="4414183"/>
                  <a:pt x="1856199" y="4413859"/>
                </a:cubicBezTo>
                <a:cubicBezTo>
                  <a:pt x="1855816" y="4413535"/>
                  <a:pt x="1855640" y="4413123"/>
                  <a:pt x="1855669" y="4412622"/>
                </a:cubicBezTo>
                <a:cubicBezTo>
                  <a:pt x="1855699" y="4412121"/>
                  <a:pt x="1855861" y="4411517"/>
                  <a:pt x="1856155" y="4410810"/>
                </a:cubicBezTo>
                <a:cubicBezTo>
                  <a:pt x="1861575" y="4398910"/>
                  <a:pt x="1865669" y="4386730"/>
                  <a:pt x="1868438" y="4374271"/>
                </a:cubicBezTo>
                <a:cubicBezTo>
                  <a:pt x="1871207" y="4361811"/>
                  <a:pt x="1872592" y="4349248"/>
                  <a:pt x="1872592" y="4336582"/>
                </a:cubicBezTo>
                <a:cubicBezTo>
                  <a:pt x="1872592" y="4323975"/>
                  <a:pt x="1871207" y="4311442"/>
                  <a:pt x="1868438" y="4298982"/>
                </a:cubicBezTo>
                <a:cubicBezTo>
                  <a:pt x="1865669" y="4286522"/>
                  <a:pt x="1861516" y="4274372"/>
                  <a:pt x="1855979" y="4262531"/>
                </a:cubicBezTo>
                <a:cubicBezTo>
                  <a:pt x="1855743" y="4262000"/>
                  <a:pt x="1855654" y="4261500"/>
                  <a:pt x="1855713" y="4261028"/>
                </a:cubicBezTo>
                <a:cubicBezTo>
                  <a:pt x="1855772" y="4260557"/>
                  <a:pt x="1856037" y="4260174"/>
                  <a:pt x="1856509" y="4259880"/>
                </a:cubicBezTo>
                <a:cubicBezTo>
                  <a:pt x="1856980" y="4259585"/>
                  <a:pt x="1857628" y="4259349"/>
                  <a:pt x="1858453" y="4259173"/>
                </a:cubicBezTo>
                <a:cubicBezTo>
                  <a:pt x="1859278" y="4258996"/>
                  <a:pt x="1860367" y="4258908"/>
                  <a:pt x="1861722" y="4258908"/>
                </a:cubicBezTo>
                <a:close/>
                <a:moveTo>
                  <a:pt x="406468" y="4258908"/>
                </a:moveTo>
                <a:cubicBezTo>
                  <a:pt x="407823" y="4258908"/>
                  <a:pt x="408913" y="4258996"/>
                  <a:pt x="409737" y="4259173"/>
                </a:cubicBezTo>
                <a:cubicBezTo>
                  <a:pt x="410562" y="4259349"/>
                  <a:pt x="411210" y="4259585"/>
                  <a:pt x="411681" y="4259880"/>
                </a:cubicBezTo>
                <a:cubicBezTo>
                  <a:pt x="412153" y="4260174"/>
                  <a:pt x="412418" y="4260557"/>
                  <a:pt x="412477" y="4261028"/>
                </a:cubicBezTo>
                <a:cubicBezTo>
                  <a:pt x="412536" y="4261500"/>
                  <a:pt x="412447" y="4262000"/>
                  <a:pt x="412212" y="4262531"/>
                </a:cubicBezTo>
                <a:cubicBezTo>
                  <a:pt x="406615" y="4274372"/>
                  <a:pt x="402447" y="4286522"/>
                  <a:pt x="399708" y="4298982"/>
                </a:cubicBezTo>
                <a:cubicBezTo>
                  <a:pt x="396968" y="4311442"/>
                  <a:pt x="395599" y="4323975"/>
                  <a:pt x="395599" y="4336582"/>
                </a:cubicBezTo>
                <a:cubicBezTo>
                  <a:pt x="395599" y="4349248"/>
                  <a:pt x="396998" y="4361796"/>
                  <a:pt x="399796" y="4374226"/>
                </a:cubicBezTo>
                <a:cubicBezTo>
                  <a:pt x="402594" y="4386657"/>
                  <a:pt x="406674" y="4398851"/>
                  <a:pt x="412035" y="4410810"/>
                </a:cubicBezTo>
                <a:cubicBezTo>
                  <a:pt x="412329" y="4411517"/>
                  <a:pt x="412491" y="4412121"/>
                  <a:pt x="412521" y="4412622"/>
                </a:cubicBezTo>
                <a:cubicBezTo>
                  <a:pt x="412550" y="4413123"/>
                  <a:pt x="412359" y="4413535"/>
                  <a:pt x="411946" y="4413859"/>
                </a:cubicBezTo>
                <a:cubicBezTo>
                  <a:pt x="411534" y="4414183"/>
                  <a:pt x="410901" y="4414419"/>
                  <a:pt x="410047" y="4414566"/>
                </a:cubicBezTo>
                <a:cubicBezTo>
                  <a:pt x="409192" y="4414713"/>
                  <a:pt x="408029" y="4414787"/>
                  <a:pt x="406556" y="4414787"/>
                </a:cubicBezTo>
                <a:cubicBezTo>
                  <a:pt x="405496" y="4414787"/>
                  <a:pt x="404582" y="4414757"/>
                  <a:pt x="403817" y="4414698"/>
                </a:cubicBezTo>
                <a:cubicBezTo>
                  <a:pt x="403051" y="4414640"/>
                  <a:pt x="402388" y="4414522"/>
                  <a:pt x="401829" y="4414345"/>
                </a:cubicBezTo>
                <a:cubicBezTo>
                  <a:pt x="401269" y="4414168"/>
                  <a:pt x="400812" y="4413962"/>
                  <a:pt x="400459" y="4413726"/>
                </a:cubicBezTo>
                <a:cubicBezTo>
                  <a:pt x="400105" y="4413491"/>
                  <a:pt x="399840" y="4413226"/>
                  <a:pt x="399663" y="4412931"/>
                </a:cubicBezTo>
                <a:cubicBezTo>
                  <a:pt x="396482" y="4406922"/>
                  <a:pt x="393684" y="4400840"/>
                  <a:pt x="391269" y="4394683"/>
                </a:cubicBezTo>
                <a:cubicBezTo>
                  <a:pt x="388853" y="4388527"/>
                  <a:pt x="386821" y="4382268"/>
                  <a:pt x="385171" y="4375905"/>
                </a:cubicBezTo>
                <a:cubicBezTo>
                  <a:pt x="383522" y="4369543"/>
                  <a:pt x="382285" y="4363107"/>
                  <a:pt x="381460" y="4356597"/>
                </a:cubicBezTo>
                <a:cubicBezTo>
                  <a:pt x="380635" y="4350088"/>
                  <a:pt x="380223" y="4343504"/>
                  <a:pt x="380223" y="4336847"/>
                </a:cubicBezTo>
                <a:cubicBezTo>
                  <a:pt x="380223" y="4330190"/>
                  <a:pt x="380679" y="4323622"/>
                  <a:pt x="381593" y="4317141"/>
                </a:cubicBezTo>
                <a:cubicBezTo>
                  <a:pt x="382506" y="4310661"/>
                  <a:pt x="383802" y="4304225"/>
                  <a:pt x="385481" y="4297833"/>
                </a:cubicBezTo>
                <a:cubicBezTo>
                  <a:pt x="387160" y="4291441"/>
                  <a:pt x="389207" y="4285153"/>
                  <a:pt x="391622" y="4278967"/>
                </a:cubicBezTo>
                <a:cubicBezTo>
                  <a:pt x="394038" y="4272781"/>
                  <a:pt x="396747" y="4266655"/>
                  <a:pt x="399752" y="4260587"/>
                </a:cubicBezTo>
                <a:cubicBezTo>
                  <a:pt x="399811" y="4260351"/>
                  <a:pt x="399973" y="4260145"/>
                  <a:pt x="400238" y="4259968"/>
                </a:cubicBezTo>
                <a:cubicBezTo>
                  <a:pt x="400503" y="4259791"/>
                  <a:pt x="400871" y="4259615"/>
                  <a:pt x="401343" y="4259438"/>
                </a:cubicBezTo>
                <a:cubicBezTo>
                  <a:pt x="401814" y="4259261"/>
                  <a:pt x="402462" y="4259129"/>
                  <a:pt x="403287" y="4259040"/>
                </a:cubicBezTo>
                <a:cubicBezTo>
                  <a:pt x="404111" y="4258952"/>
                  <a:pt x="405172" y="4258908"/>
                  <a:pt x="406468" y="4258908"/>
                </a:cubicBezTo>
                <a:close/>
                <a:moveTo>
                  <a:pt x="338095" y="4154956"/>
                </a:moveTo>
                <a:cubicBezTo>
                  <a:pt x="339509" y="4154956"/>
                  <a:pt x="340746" y="4155044"/>
                  <a:pt x="341807" y="4155221"/>
                </a:cubicBezTo>
                <a:cubicBezTo>
                  <a:pt x="342867" y="4155398"/>
                  <a:pt x="343736" y="4155722"/>
                  <a:pt x="344413" y="4156193"/>
                </a:cubicBezTo>
                <a:cubicBezTo>
                  <a:pt x="345091" y="4156664"/>
                  <a:pt x="345591" y="4157371"/>
                  <a:pt x="345915" y="4158314"/>
                </a:cubicBezTo>
                <a:cubicBezTo>
                  <a:pt x="346240" y="4159256"/>
                  <a:pt x="346402" y="4160523"/>
                  <a:pt x="346402" y="4162114"/>
                </a:cubicBezTo>
                <a:cubicBezTo>
                  <a:pt x="346402" y="4163940"/>
                  <a:pt x="346314" y="4165619"/>
                  <a:pt x="346137" y="4167150"/>
                </a:cubicBezTo>
                <a:cubicBezTo>
                  <a:pt x="345960" y="4168682"/>
                  <a:pt x="345680" y="4170126"/>
                  <a:pt x="345297" y="4171480"/>
                </a:cubicBezTo>
                <a:cubicBezTo>
                  <a:pt x="344914" y="4172836"/>
                  <a:pt x="344384" y="4174176"/>
                  <a:pt x="343706" y="4175501"/>
                </a:cubicBezTo>
                <a:cubicBezTo>
                  <a:pt x="343029" y="4176827"/>
                  <a:pt x="342190" y="4178226"/>
                  <a:pt x="341188" y="4179699"/>
                </a:cubicBezTo>
                <a:lnTo>
                  <a:pt x="329170" y="4197725"/>
                </a:lnTo>
                <a:cubicBezTo>
                  <a:pt x="328876" y="4198197"/>
                  <a:pt x="328537" y="4198580"/>
                  <a:pt x="328154" y="4198874"/>
                </a:cubicBezTo>
                <a:cubicBezTo>
                  <a:pt x="327771" y="4199169"/>
                  <a:pt x="327315" y="4199419"/>
                  <a:pt x="326784" y="4199625"/>
                </a:cubicBezTo>
                <a:cubicBezTo>
                  <a:pt x="326254" y="4199832"/>
                  <a:pt x="325621" y="4199994"/>
                  <a:pt x="324884" y="4200111"/>
                </a:cubicBezTo>
                <a:cubicBezTo>
                  <a:pt x="324148" y="4200229"/>
                  <a:pt x="323250" y="4200288"/>
                  <a:pt x="322189" y="4200288"/>
                </a:cubicBezTo>
                <a:cubicBezTo>
                  <a:pt x="321188" y="4200288"/>
                  <a:pt x="320348" y="4200244"/>
                  <a:pt x="319671" y="4200155"/>
                </a:cubicBezTo>
                <a:cubicBezTo>
                  <a:pt x="318993" y="4200067"/>
                  <a:pt x="318507" y="4199905"/>
                  <a:pt x="318213" y="4199669"/>
                </a:cubicBezTo>
                <a:cubicBezTo>
                  <a:pt x="317918" y="4199434"/>
                  <a:pt x="317756" y="4199154"/>
                  <a:pt x="317727" y="4198830"/>
                </a:cubicBezTo>
                <a:cubicBezTo>
                  <a:pt x="317697" y="4198506"/>
                  <a:pt x="317800" y="4198079"/>
                  <a:pt x="318036" y="4197549"/>
                </a:cubicBezTo>
                <a:lnTo>
                  <a:pt x="329612" y="4173425"/>
                </a:lnTo>
                <a:lnTo>
                  <a:pt x="329612" y="4162114"/>
                </a:lnTo>
                <a:cubicBezTo>
                  <a:pt x="329612" y="4160523"/>
                  <a:pt x="329789" y="4159256"/>
                  <a:pt x="330142" y="4158314"/>
                </a:cubicBezTo>
                <a:cubicBezTo>
                  <a:pt x="330495" y="4157371"/>
                  <a:pt x="331011" y="4156664"/>
                  <a:pt x="331689" y="4156193"/>
                </a:cubicBezTo>
                <a:cubicBezTo>
                  <a:pt x="332366" y="4155722"/>
                  <a:pt x="333235" y="4155398"/>
                  <a:pt x="334295" y="4155221"/>
                </a:cubicBezTo>
                <a:cubicBezTo>
                  <a:pt x="335356" y="4155044"/>
                  <a:pt x="336622" y="4154956"/>
                  <a:pt x="338095" y="4154956"/>
                </a:cubicBezTo>
                <a:close/>
                <a:moveTo>
                  <a:pt x="221977" y="4101582"/>
                </a:moveTo>
                <a:cubicBezTo>
                  <a:pt x="218266" y="4101582"/>
                  <a:pt x="215114" y="4102466"/>
                  <a:pt x="212522" y="4104233"/>
                </a:cubicBezTo>
                <a:cubicBezTo>
                  <a:pt x="209930" y="4106001"/>
                  <a:pt x="207824" y="4108328"/>
                  <a:pt x="206204" y="4111214"/>
                </a:cubicBezTo>
                <a:cubicBezTo>
                  <a:pt x="204584" y="4114101"/>
                  <a:pt x="203405" y="4117371"/>
                  <a:pt x="202669" y="4121023"/>
                </a:cubicBezTo>
                <a:cubicBezTo>
                  <a:pt x="201933" y="4124676"/>
                  <a:pt x="201564" y="4128387"/>
                  <a:pt x="201564" y="4132157"/>
                </a:cubicBezTo>
                <a:cubicBezTo>
                  <a:pt x="201564" y="4136163"/>
                  <a:pt x="201874" y="4140081"/>
                  <a:pt x="202492" y="4143910"/>
                </a:cubicBezTo>
                <a:cubicBezTo>
                  <a:pt x="203111" y="4147739"/>
                  <a:pt x="204186" y="4151142"/>
                  <a:pt x="205718" y="4154116"/>
                </a:cubicBezTo>
                <a:cubicBezTo>
                  <a:pt x="207249" y="4157091"/>
                  <a:pt x="209282" y="4159477"/>
                  <a:pt x="211815" y="4161274"/>
                </a:cubicBezTo>
                <a:cubicBezTo>
                  <a:pt x="214348" y="4163071"/>
                  <a:pt x="217529" y="4163969"/>
                  <a:pt x="221358" y="4163969"/>
                </a:cubicBezTo>
                <a:cubicBezTo>
                  <a:pt x="223303" y="4163969"/>
                  <a:pt x="225173" y="4163704"/>
                  <a:pt x="226970" y="4163174"/>
                </a:cubicBezTo>
                <a:cubicBezTo>
                  <a:pt x="228767" y="4162644"/>
                  <a:pt x="230608" y="4161760"/>
                  <a:pt x="232493" y="4160523"/>
                </a:cubicBezTo>
                <a:cubicBezTo>
                  <a:pt x="234378" y="4159286"/>
                  <a:pt x="236351" y="4157681"/>
                  <a:pt x="238413" y="4155707"/>
                </a:cubicBezTo>
                <a:cubicBezTo>
                  <a:pt x="240475" y="4153734"/>
                  <a:pt x="242655" y="4151303"/>
                  <a:pt x="244952" y="4148417"/>
                </a:cubicBezTo>
                <a:lnTo>
                  <a:pt x="244952" y="4116605"/>
                </a:lnTo>
                <a:cubicBezTo>
                  <a:pt x="241005" y="4111715"/>
                  <a:pt x="237191" y="4107989"/>
                  <a:pt x="233509" y="4105426"/>
                </a:cubicBezTo>
                <a:cubicBezTo>
                  <a:pt x="229827" y="4102864"/>
                  <a:pt x="225983" y="4101582"/>
                  <a:pt x="221977" y="4101582"/>
                </a:cubicBezTo>
                <a:close/>
                <a:moveTo>
                  <a:pt x="42641" y="4100434"/>
                </a:moveTo>
                <a:cubicBezTo>
                  <a:pt x="39025" y="4100434"/>
                  <a:pt x="35854" y="4101111"/>
                  <a:pt x="33128" y="4102466"/>
                </a:cubicBezTo>
                <a:cubicBezTo>
                  <a:pt x="30401" y="4103821"/>
                  <a:pt x="28119" y="4105618"/>
                  <a:pt x="26281" y="4107856"/>
                </a:cubicBezTo>
                <a:cubicBezTo>
                  <a:pt x="24444" y="4110095"/>
                  <a:pt x="23021" y="4112702"/>
                  <a:pt x="22014" y="4115677"/>
                </a:cubicBezTo>
                <a:cubicBezTo>
                  <a:pt x="21006" y="4118652"/>
                  <a:pt x="20443" y="4121760"/>
                  <a:pt x="20324" y="4125000"/>
                </a:cubicBezTo>
                <a:lnTo>
                  <a:pt x="63712" y="4125000"/>
                </a:lnTo>
                <a:cubicBezTo>
                  <a:pt x="63889" y="4117341"/>
                  <a:pt x="62185" y="4111332"/>
                  <a:pt x="58599" y="4106973"/>
                </a:cubicBezTo>
                <a:cubicBezTo>
                  <a:pt x="55014" y="4102613"/>
                  <a:pt x="49695" y="4100434"/>
                  <a:pt x="42641" y="4100434"/>
                </a:cubicBezTo>
                <a:close/>
                <a:moveTo>
                  <a:pt x="337123" y="4093718"/>
                </a:moveTo>
                <a:cubicBezTo>
                  <a:pt x="338949" y="4093718"/>
                  <a:pt x="340452" y="4093880"/>
                  <a:pt x="341630" y="4094204"/>
                </a:cubicBezTo>
                <a:cubicBezTo>
                  <a:pt x="342808" y="4094528"/>
                  <a:pt x="343765" y="4095087"/>
                  <a:pt x="344502" y="4095883"/>
                </a:cubicBezTo>
                <a:cubicBezTo>
                  <a:pt x="345238" y="4096678"/>
                  <a:pt x="345739" y="4097738"/>
                  <a:pt x="346004" y="4099064"/>
                </a:cubicBezTo>
                <a:cubicBezTo>
                  <a:pt x="346269" y="4100389"/>
                  <a:pt x="346402" y="4102054"/>
                  <a:pt x="346402" y="4104057"/>
                </a:cubicBezTo>
                <a:cubicBezTo>
                  <a:pt x="346402" y="4105942"/>
                  <a:pt x="346269" y="4107533"/>
                  <a:pt x="346004" y="4108828"/>
                </a:cubicBezTo>
                <a:cubicBezTo>
                  <a:pt x="345739" y="4110125"/>
                  <a:pt x="345238" y="4111170"/>
                  <a:pt x="344502" y="4111965"/>
                </a:cubicBezTo>
                <a:cubicBezTo>
                  <a:pt x="343765" y="4112761"/>
                  <a:pt x="342808" y="4113321"/>
                  <a:pt x="341630" y="4113644"/>
                </a:cubicBezTo>
                <a:cubicBezTo>
                  <a:pt x="340452" y="4113969"/>
                  <a:pt x="338949" y="4114130"/>
                  <a:pt x="337123" y="4114130"/>
                </a:cubicBezTo>
                <a:cubicBezTo>
                  <a:pt x="335238" y="4114130"/>
                  <a:pt x="333706" y="4113969"/>
                  <a:pt x="332528" y="4113644"/>
                </a:cubicBezTo>
                <a:cubicBezTo>
                  <a:pt x="331350" y="4113321"/>
                  <a:pt x="330407" y="4112761"/>
                  <a:pt x="329700" y="4111965"/>
                </a:cubicBezTo>
                <a:cubicBezTo>
                  <a:pt x="328993" y="4111170"/>
                  <a:pt x="328507" y="4110125"/>
                  <a:pt x="328242" y="4108828"/>
                </a:cubicBezTo>
                <a:cubicBezTo>
                  <a:pt x="327977" y="4107533"/>
                  <a:pt x="327845" y="4105942"/>
                  <a:pt x="327845" y="4104057"/>
                </a:cubicBezTo>
                <a:cubicBezTo>
                  <a:pt x="327845" y="4102054"/>
                  <a:pt x="327977" y="4100389"/>
                  <a:pt x="328242" y="4099064"/>
                </a:cubicBezTo>
                <a:cubicBezTo>
                  <a:pt x="328507" y="4097738"/>
                  <a:pt x="328993" y="4096678"/>
                  <a:pt x="329700" y="4095883"/>
                </a:cubicBezTo>
                <a:cubicBezTo>
                  <a:pt x="330407" y="4095087"/>
                  <a:pt x="331350" y="4094528"/>
                  <a:pt x="332528" y="4094204"/>
                </a:cubicBezTo>
                <a:cubicBezTo>
                  <a:pt x="333706" y="4093880"/>
                  <a:pt x="335238" y="4093718"/>
                  <a:pt x="337123" y="4093718"/>
                </a:cubicBezTo>
                <a:close/>
                <a:moveTo>
                  <a:pt x="136271" y="4089034"/>
                </a:moveTo>
                <a:cubicBezTo>
                  <a:pt x="141573" y="4089034"/>
                  <a:pt x="146035" y="4089933"/>
                  <a:pt x="149658" y="4091729"/>
                </a:cubicBezTo>
                <a:cubicBezTo>
                  <a:pt x="153281" y="4093526"/>
                  <a:pt x="156212" y="4095927"/>
                  <a:pt x="158451" y="4098931"/>
                </a:cubicBezTo>
                <a:cubicBezTo>
                  <a:pt x="160689" y="4101936"/>
                  <a:pt x="162295" y="4105456"/>
                  <a:pt x="163267" y="4109491"/>
                </a:cubicBezTo>
                <a:cubicBezTo>
                  <a:pt x="164239" y="4113527"/>
                  <a:pt x="164725" y="4118372"/>
                  <a:pt x="164725" y="4124028"/>
                </a:cubicBezTo>
                <a:lnTo>
                  <a:pt x="164725" y="4172541"/>
                </a:lnTo>
                <a:cubicBezTo>
                  <a:pt x="164725" y="4173012"/>
                  <a:pt x="164607" y="4173410"/>
                  <a:pt x="164371" y="4173734"/>
                </a:cubicBezTo>
                <a:cubicBezTo>
                  <a:pt x="164136" y="4174058"/>
                  <a:pt x="163753" y="4174338"/>
                  <a:pt x="163222" y="4174573"/>
                </a:cubicBezTo>
                <a:cubicBezTo>
                  <a:pt x="162692" y="4174809"/>
                  <a:pt x="161956" y="4174986"/>
                  <a:pt x="161013" y="4175103"/>
                </a:cubicBezTo>
                <a:cubicBezTo>
                  <a:pt x="160071" y="4175221"/>
                  <a:pt x="158892" y="4175280"/>
                  <a:pt x="157479" y="4175280"/>
                </a:cubicBezTo>
                <a:cubicBezTo>
                  <a:pt x="156006" y="4175280"/>
                  <a:pt x="154798" y="4175221"/>
                  <a:pt x="153856" y="4175103"/>
                </a:cubicBezTo>
                <a:cubicBezTo>
                  <a:pt x="152913" y="4174986"/>
                  <a:pt x="152177" y="4174809"/>
                  <a:pt x="151646" y="4174573"/>
                </a:cubicBezTo>
                <a:cubicBezTo>
                  <a:pt x="151116" y="4174338"/>
                  <a:pt x="150733" y="4174058"/>
                  <a:pt x="150498" y="4173734"/>
                </a:cubicBezTo>
                <a:cubicBezTo>
                  <a:pt x="150262" y="4173410"/>
                  <a:pt x="150144" y="4173012"/>
                  <a:pt x="150144" y="4172541"/>
                </a:cubicBezTo>
                <a:lnTo>
                  <a:pt x="150144" y="4125972"/>
                </a:lnTo>
                <a:cubicBezTo>
                  <a:pt x="150144" y="4121436"/>
                  <a:pt x="149791" y="4117783"/>
                  <a:pt x="149084" y="4115014"/>
                </a:cubicBezTo>
                <a:cubicBezTo>
                  <a:pt x="148377" y="4112245"/>
                  <a:pt x="147346" y="4109859"/>
                  <a:pt x="145991" y="4107856"/>
                </a:cubicBezTo>
                <a:cubicBezTo>
                  <a:pt x="144636" y="4105854"/>
                  <a:pt x="142883" y="4104322"/>
                  <a:pt x="140733" y="4103261"/>
                </a:cubicBezTo>
                <a:cubicBezTo>
                  <a:pt x="138583" y="4102201"/>
                  <a:pt x="136094" y="4101671"/>
                  <a:pt x="133266" y="4101671"/>
                </a:cubicBezTo>
                <a:cubicBezTo>
                  <a:pt x="129614" y="4101671"/>
                  <a:pt x="125961" y="4102967"/>
                  <a:pt x="122309" y="4105559"/>
                </a:cubicBezTo>
                <a:cubicBezTo>
                  <a:pt x="118656" y="4108151"/>
                  <a:pt x="114827" y="4111951"/>
                  <a:pt x="110821" y="4116958"/>
                </a:cubicBezTo>
                <a:lnTo>
                  <a:pt x="110821" y="4172541"/>
                </a:lnTo>
                <a:cubicBezTo>
                  <a:pt x="110821" y="4173012"/>
                  <a:pt x="110703" y="4173410"/>
                  <a:pt x="110468" y="4173734"/>
                </a:cubicBezTo>
                <a:cubicBezTo>
                  <a:pt x="110232" y="4174058"/>
                  <a:pt x="109849" y="4174338"/>
                  <a:pt x="109319" y="4174573"/>
                </a:cubicBezTo>
                <a:cubicBezTo>
                  <a:pt x="108789" y="4174809"/>
                  <a:pt x="108052" y="4174986"/>
                  <a:pt x="107110" y="4175103"/>
                </a:cubicBezTo>
                <a:cubicBezTo>
                  <a:pt x="106167" y="4175221"/>
                  <a:pt x="104959" y="4175280"/>
                  <a:pt x="103487" y="4175280"/>
                </a:cubicBezTo>
                <a:cubicBezTo>
                  <a:pt x="102073" y="4175280"/>
                  <a:pt x="100895" y="4175221"/>
                  <a:pt x="99952" y="4175103"/>
                </a:cubicBezTo>
                <a:cubicBezTo>
                  <a:pt x="99009" y="4174986"/>
                  <a:pt x="98258" y="4174809"/>
                  <a:pt x="97699" y="4174573"/>
                </a:cubicBezTo>
                <a:cubicBezTo>
                  <a:pt x="97139" y="4174338"/>
                  <a:pt x="96756" y="4174058"/>
                  <a:pt x="96550" y="4173734"/>
                </a:cubicBezTo>
                <a:cubicBezTo>
                  <a:pt x="96344" y="4173410"/>
                  <a:pt x="96241" y="4173012"/>
                  <a:pt x="96241" y="4172541"/>
                </a:cubicBezTo>
                <a:lnTo>
                  <a:pt x="96241" y="4093011"/>
                </a:lnTo>
                <a:cubicBezTo>
                  <a:pt x="96241" y="4092540"/>
                  <a:pt x="96329" y="4092142"/>
                  <a:pt x="96506" y="4091818"/>
                </a:cubicBezTo>
                <a:cubicBezTo>
                  <a:pt x="96682" y="4091494"/>
                  <a:pt x="97036" y="4091199"/>
                  <a:pt x="97566" y="4090934"/>
                </a:cubicBezTo>
                <a:cubicBezTo>
                  <a:pt x="98096" y="4090669"/>
                  <a:pt x="98774" y="4090492"/>
                  <a:pt x="99598" y="4090404"/>
                </a:cubicBezTo>
                <a:cubicBezTo>
                  <a:pt x="100423" y="4090316"/>
                  <a:pt x="101513" y="4090271"/>
                  <a:pt x="102868" y="4090271"/>
                </a:cubicBezTo>
                <a:cubicBezTo>
                  <a:pt x="104164" y="4090271"/>
                  <a:pt x="105239" y="4090316"/>
                  <a:pt x="106093" y="4090404"/>
                </a:cubicBezTo>
                <a:cubicBezTo>
                  <a:pt x="106948" y="4090492"/>
                  <a:pt x="107610" y="4090669"/>
                  <a:pt x="108082" y="4090934"/>
                </a:cubicBezTo>
                <a:cubicBezTo>
                  <a:pt x="108553" y="4091199"/>
                  <a:pt x="108892" y="4091494"/>
                  <a:pt x="109098" y="4091818"/>
                </a:cubicBezTo>
                <a:cubicBezTo>
                  <a:pt x="109304" y="4092142"/>
                  <a:pt x="109407" y="4092540"/>
                  <a:pt x="109407" y="4093011"/>
                </a:cubicBezTo>
                <a:lnTo>
                  <a:pt x="109407" y="4103526"/>
                </a:lnTo>
                <a:cubicBezTo>
                  <a:pt x="113884" y="4098519"/>
                  <a:pt x="118347" y="4094852"/>
                  <a:pt x="122795" y="4092525"/>
                </a:cubicBezTo>
                <a:cubicBezTo>
                  <a:pt x="127243" y="4090198"/>
                  <a:pt x="131734" y="4089034"/>
                  <a:pt x="136271" y="4089034"/>
                </a:cubicBezTo>
                <a:close/>
                <a:moveTo>
                  <a:pt x="43388" y="4089034"/>
                </a:moveTo>
                <a:cubicBezTo>
                  <a:pt x="49633" y="4089034"/>
                  <a:pt x="54949" y="4090036"/>
                  <a:pt x="59338" y="4092039"/>
                </a:cubicBezTo>
                <a:cubicBezTo>
                  <a:pt x="63727" y="4094042"/>
                  <a:pt x="67335" y="4096737"/>
                  <a:pt x="70163" y="4100124"/>
                </a:cubicBezTo>
                <a:cubicBezTo>
                  <a:pt x="72991" y="4103512"/>
                  <a:pt x="75067" y="4107488"/>
                  <a:pt x="76393" y="4112054"/>
                </a:cubicBezTo>
                <a:cubicBezTo>
                  <a:pt x="77718" y="4116620"/>
                  <a:pt x="78381" y="4121495"/>
                  <a:pt x="78381" y="4126679"/>
                </a:cubicBezTo>
                <a:lnTo>
                  <a:pt x="78381" y="4129330"/>
                </a:lnTo>
                <a:cubicBezTo>
                  <a:pt x="78381" y="4131627"/>
                  <a:pt x="77804" y="4133262"/>
                  <a:pt x="76650" y="4134234"/>
                </a:cubicBezTo>
                <a:cubicBezTo>
                  <a:pt x="75497" y="4135206"/>
                  <a:pt x="74180" y="4135692"/>
                  <a:pt x="72699" y="4135692"/>
                </a:cubicBezTo>
                <a:lnTo>
                  <a:pt x="20324" y="4135692"/>
                </a:lnTo>
                <a:cubicBezTo>
                  <a:pt x="20324" y="4140110"/>
                  <a:pt x="20768" y="4144087"/>
                  <a:pt x="21656" y="4147621"/>
                </a:cubicBezTo>
                <a:cubicBezTo>
                  <a:pt x="22544" y="4151156"/>
                  <a:pt x="24024" y="4154190"/>
                  <a:pt x="26096" y="4156723"/>
                </a:cubicBezTo>
                <a:cubicBezTo>
                  <a:pt x="28168" y="4159256"/>
                  <a:pt x="30861" y="4161201"/>
                  <a:pt x="34176" y="4162555"/>
                </a:cubicBezTo>
                <a:cubicBezTo>
                  <a:pt x="37492" y="4163911"/>
                  <a:pt x="41547" y="4164588"/>
                  <a:pt x="46341" y="4164588"/>
                </a:cubicBezTo>
                <a:cubicBezTo>
                  <a:pt x="50130" y="4164588"/>
                  <a:pt x="53504" y="4164279"/>
                  <a:pt x="56464" y="4163660"/>
                </a:cubicBezTo>
                <a:cubicBezTo>
                  <a:pt x="59424" y="4163041"/>
                  <a:pt x="61984" y="4162349"/>
                  <a:pt x="64145" y="4161583"/>
                </a:cubicBezTo>
                <a:cubicBezTo>
                  <a:pt x="66306" y="4160818"/>
                  <a:pt x="68082" y="4160125"/>
                  <a:pt x="69473" y="4159507"/>
                </a:cubicBezTo>
                <a:cubicBezTo>
                  <a:pt x="70865" y="4158888"/>
                  <a:pt x="71916" y="4158579"/>
                  <a:pt x="72626" y="4158579"/>
                </a:cubicBezTo>
                <a:cubicBezTo>
                  <a:pt x="73040" y="4158579"/>
                  <a:pt x="73410" y="4158682"/>
                  <a:pt x="73736" y="4158888"/>
                </a:cubicBezTo>
                <a:cubicBezTo>
                  <a:pt x="74061" y="4159095"/>
                  <a:pt x="74313" y="4159404"/>
                  <a:pt x="74490" y="4159816"/>
                </a:cubicBezTo>
                <a:cubicBezTo>
                  <a:pt x="74668" y="4160229"/>
                  <a:pt x="74801" y="4160803"/>
                  <a:pt x="74890" y="4161539"/>
                </a:cubicBezTo>
                <a:cubicBezTo>
                  <a:pt x="74979" y="4162276"/>
                  <a:pt x="75023" y="4163174"/>
                  <a:pt x="75023" y="4164234"/>
                </a:cubicBezTo>
                <a:cubicBezTo>
                  <a:pt x="75023" y="4165000"/>
                  <a:pt x="74994" y="4165663"/>
                  <a:pt x="74935" y="4166223"/>
                </a:cubicBezTo>
                <a:cubicBezTo>
                  <a:pt x="74876" y="4166782"/>
                  <a:pt x="74802" y="4167283"/>
                  <a:pt x="74714" y="4167725"/>
                </a:cubicBezTo>
                <a:cubicBezTo>
                  <a:pt x="74625" y="4168167"/>
                  <a:pt x="74478" y="4168564"/>
                  <a:pt x="74272" y="4168918"/>
                </a:cubicBezTo>
                <a:cubicBezTo>
                  <a:pt x="74066" y="4169271"/>
                  <a:pt x="73801" y="4169610"/>
                  <a:pt x="73477" y="4169934"/>
                </a:cubicBezTo>
                <a:cubicBezTo>
                  <a:pt x="73153" y="4170258"/>
                  <a:pt x="72195" y="4170788"/>
                  <a:pt x="70605" y="4171525"/>
                </a:cubicBezTo>
                <a:cubicBezTo>
                  <a:pt x="69014" y="4172261"/>
                  <a:pt x="66952" y="4172983"/>
                  <a:pt x="64419" y="4173690"/>
                </a:cubicBezTo>
                <a:cubicBezTo>
                  <a:pt x="61886" y="4174397"/>
                  <a:pt x="58955" y="4175030"/>
                  <a:pt x="55627" y="4175589"/>
                </a:cubicBezTo>
                <a:cubicBezTo>
                  <a:pt x="52298" y="4176149"/>
                  <a:pt x="48749" y="4176429"/>
                  <a:pt x="44979" y="4176429"/>
                </a:cubicBezTo>
                <a:cubicBezTo>
                  <a:pt x="38439" y="4176429"/>
                  <a:pt x="32710" y="4175516"/>
                  <a:pt x="27791" y="4173690"/>
                </a:cubicBezTo>
                <a:cubicBezTo>
                  <a:pt x="22872" y="4171864"/>
                  <a:pt x="18734" y="4169154"/>
                  <a:pt x="15376" y="4165560"/>
                </a:cubicBezTo>
                <a:cubicBezTo>
                  <a:pt x="12018" y="4161966"/>
                  <a:pt x="9485" y="4157460"/>
                  <a:pt x="7776" y="4152040"/>
                </a:cubicBezTo>
                <a:cubicBezTo>
                  <a:pt x="6068" y="4146620"/>
                  <a:pt x="5214" y="4140317"/>
                  <a:pt x="5214" y="4133129"/>
                </a:cubicBezTo>
                <a:cubicBezTo>
                  <a:pt x="5214" y="4126296"/>
                  <a:pt x="6097" y="4120154"/>
                  <a:pt x="7864" y="4114705"/>
                </a:cubicBezTo>
                <a:cubicBezTo>
                  <a:pt x="9632" y="4109256"/>
                  <a:pt x="12180" y="4104631"/>
                  <a:pt x="15508" y="4100831"/>
                </a:cubicBezTo>
                <a:cubicBezTo>
                  <a:pt x="18837" y="4097031"/>
                  <a:pt x="22857" y="4094115"/>
                  <a:pt x="27570" y="4092083"/>
                </a:cubicBezTo>
                <a:cubicBezTo>
                  <a:pt x="32283" y="4090051"/>
                  <a:pt x="37556" y="4089034"/>
                  <a:pt x="43388" y="4089034"/>
                </a:cubicBezTo>
                <a:close/>
                <a:moveTo>
                  <a:pt x="252198" y="4052009"/>
                </a:moveTo>
                <a:cubicBezTo>
                  <a:pt x="253671" y="4052009"/>
                  <a:pt x="254879" y="4052082"/>
                  <a:pt x="255821" y="4052230"/>
                </a:cubicBezTo>
                <a:cubicBezTo>
                  <a:pt x="256764" y="4052377"/>
                  <a:pt x="257500" y="4052554"/>
                  <a:pt x="258031" y="4052760"/>
                </a:cubicBezTo>
                <a:cubicBezTo>
                  <a:pt x="258561" y="4052966"/>
                  <a:pt x="258958" y="4053261"/>
                  <a:pt x="259223" y="4053643"/>
                </a:cubicBezTo>
                <a:cubicBezTo>
                  <a:pt x="259489" y="4054027"/>
                  <a:pt x="259621" y="4054424"/>
                  <a:pt x="259621" y="4054836"/>
                </a:cubicBezTo>
                <a:lnTo>
                  <a:pt x="259621" y="4172541"/>
                </a:lnTo>
                <a:cubicBezTo>
                  <a:pt x="259621" y="4173012"/>
                  <a:pt x="259518" y="4173425"/>
                  <a:pt x="259312" y="4173778"/>
                </a:cubicBezTo>
                <a:cubicBezTo>
                  <a:pt x="259106" y="4174131"/>
                  <a:pt x="258752" y="4174411"/>
                  <a:pt x="258251" y="4174617"/>
                </a:cubicBezTo>
                <a:cubicBezTo>
                  <a:pt x="257751" y="4174824"/>
                  <a:pt x="257088" y="4174986"/>
                  <a:pt x="256263" y="4175103"/>
                </a:cubicBezTo>
                <a:cubicBezTo>
                  <a:pt x="255438" y="4175221"/>
                  <a:pt x="254437" y="4175280"/>
                  <a:pt x="253259" y="4175280"/>
                </a:cubicBezTo>
                <a:cubicBezTo>
                  <a:pt x="252022" y="4175280"/>
                  <a:pt x="250991" y="4175221"/>
                  <a:pt x="250166" y="4175103"/>
                </a:cubicBezTo>
                <a:cubicBezTo>
                  <a:pt x="249341" y="4174986"/>
                  <a:pt x="248664" y="4174824"/>
                  <a:pt x="248133" y="4174617"/>
                </a:cubicBezTo>
                <a:cubicBezTo>
                  <a:pt x="247603" y="4174411"/>
                  <a:pt x="247220" y="4174131"/>
                  <a:pt x="246985" y="4173778"/>
                </a:cubicBezTo>
                <a:cubicBezTo>
                  <a:pt x="246749" y="4173425"/>
                  <a:pt x="246631" y="4173012"/>
                  <a:pt x="246631" y="4172541"/>
                </a:cubicBezTo>
                <a:lnTo>
                  <a:pt x="246631" y="4162025"/>
                </a:lnTo>
                <a:cubicBezTo>
                  <a:pt x="242449" y="4166562"/>
                  <a:pt x="238104" y="4170096"/>
                  <a:pt x="233597" y="4172629"/>
                </a:cubicBezTo>
                <a:cubicBezTo>
                  <a:pt x="229090" y="4175162"/>
                  <a:pt x="224157" y="4176429"/>
                  <a:pt x="218796" y="4176429"/>
                </a:cubicBezTo>
                <a:cubicBezTo>
                  <a:pt x="212964" y="4176429"/>
                  <a:pt x="207986" y="4175295"/>
                  <a:pt x="203862" y="4173027"/>
                </a:cubicBezTo>
                <a:cubicBezTo>
                  <a:pt x="199738" y="4170759"/>
                  <a:pt x="196395" y="4167695"/>
                  <a:pt x="193832" y="4163837"/>
                </a:cubicBezTo>
                <a:cubicBezTo>
                  <a:pt x="191270" y="4159978"/>
                  <a:pt x="189399" y="4155442"/>
                  <a:pt x="188221" y="4150228"/>
                </a:cubicBezTo>
                <a:cubicBezTo>
                  <a:pt x="187043" y="4145015"/>
                  <a:pt x="186454" y="4139521"/>
                  <a:pt x="186454" y="4133748"/>
                </a:cubicBezTo>
                <a:cubicBezTo>
                  <a:pt x="186454" y="4126914"/>
                  <a:pt x="187190" y="4120743"/>
                  <a:pt x="188663" y="4115235"/>
                </a:cubicBezTo>
                <a:cubicBezTo>
                  <a:pt x="190136" y="4109727"/>
                  <a:pt x="192315" y="4105029"/>
                  <a:pt x="195202" y="4101141"/>
                </a:cubicBezTo>
                <a:cubicBezTo>
                  <a:pt x="198088" y="4097252"/>
                  <a:pt x="201667" y="4094263"/>
                  <a:pt x="205939" y="4092171"/>
                </a:cubicBezTo>
                <a:cubicBezTo>
                  <a:pt x="210210" y="4090080"/>
                  <a:pt x="215143" y="4089034"/>
                  <a:pt x="220740" y="4089034"/>
                </a:cubicBezTo>
                <a:cubicBezTo>
                  <a:pt x="225394" y="4089034"/>
                  <a:pt x="229650" y="4090051"/>
                  <a:pt x="233509" y="4092083"/>
                </a:cubicBezTo>
                <a:cubicBezTo>
                  <a:pt x="237368" y="4094115"/>
                  <a:pt x="241182" y="4097105"/>
                  <a:pt x="244952" y="4101052"/>
                </a:cubicBezTo>
                <a:lnTo>
                  <a:pt x="244952" y="4054836"/>
                </a:lnTo>
                <a:cubicBezTo>
                  <a:pt x="244952" y="4054424"/>
                  <a:pt x="245055" y="4054027"/>
                  <a:pt x="245262" y="4053643"/>
                </a:cubicBezTo>
                <a:cubicBezTo>
                  <a:pt x="245468" y="4053261"/>
                  <a:pt x="245866" y="4052966"/>
                  <a:pt x="246455" y="4052760"/>
                </a:cubicBezTo>
                <a:cubicBezTo>
                  <a:pt x="247044" y="4052554"/>
                  <a:pt x="247795" y="4052377"/>
                  <a:pt x="248708" y="4052230"/>
                </a:cubicBezTo>
                <a:cubicBezTo>
                  <a:pt x="249621" y="4052082"/>
                  <a:pt x="250785" y="4052009"/>
                  <a:pt x="252198" y="4052009"/>
                </a:cubicBezTo>
                <a:close/>
                <a:moveTo>
                  <a:pt x="293986" y="4051655"/>
                </a:moveTo>
                <a:cubicBezTo>
                  <a:pt x="295459" y="4051655"/>
                  <a:pt x="296667" y="4051714"/>
                  <a:pt x="297609" y="4051832"/>
                </a:cubicBezTo>
                <a:cubicBezTo>
                  <a:pt x="298552" y="4051950"/>
                  <a:pt x="299288" y="4052127"/>
                  <a:pt x="299818" y="4052362"/>
                </a:cubicBezTo>
                <a:cubicBezTo>
                  <a:pt x="300349" y="4052598"/>
                  <a:pt x="300732" y="4052892"/>
                  <a:pt x="300967" y="4053246"/>
                </a:cubicBezTo>
                <a:cubicBezTo>
                  <a:pt x="301203" y="4053599"/>
                  <a:pt x="301321" y="4054012"/>
                  <a:pt x="301321" y="4054483"/>
                </a:cubicBezTo>
                <a:lnTo>
                  <a:pt x="301321" y="4172541"/>
                </a:lnTo>
                <a:cubicBezTo>
                  <a:pt x="301321" y="4173012"/>
                  <a:pt x="301203" y="4173410"/>
                  <a:pt x="300967" y="4173734"/>
                </a:cubicBezTo>
                <a:cubicBezTo>
                  <a:pt x="300732" y="4174058"/>
                  <a:pt x="300349" y="4174338"/>
                  <a:pt x="299818" y="4174573"/>
                </a:cubicBezTo>
                <a:cubicBezTo>
                  <a:pt x="299288" y="4174809"/>
                  <a:pt x="298552" y="4174986"/>
                  <a:pt x="297609" y="4175103"/>
                </a:cubicBezTo>
                <a:cubicBezTo>
                  <a:pt x="296667" y="4175221"/>
                  <a:pt x="295459" y="4175280"/>
                  <a:pt x="293986" y="4175280"/>
                </a:cubicBezTo>
                <a:cubicBezTo>
                  <a:pt x="292572" y="4175280"/>
                  <a:pt x="291394" y="4175221"/>
                  <a:pt x="290452" y="4175103"/>
                </a:cubicBezTo>
                <a:cubicBezTo>
                  <a:pt x="289509" y="4174986"/>
                  <a:pt x="288758" y="4174809"/>
                  <a:pt x="288198" y="4174573"/>
                </a:cubicBezTo>
                <a:cubicBezTo>
                  <a:pt x="287639" y="4174338"/>
                  <a:pt x="287255" y="4174058"/>
                  <a:pt x="287049" y="4173734"/>
                </a:cubicBezTo>
                <a:cubicBezTo>
                  <a:pt x="286843" y="4173410"/>
                  <a:pt x="286740" y="4173012"/>
                  <a:pt x="286740" y="4172541"/>
                </a:cubicBezTo>
                <a:lnTo>
                  <a:pt x="286740" y="4054483"/>
                </a:lnTo>
                <a:cubicBezTo>
                  <a:pt x="286740" y="4054012"/>
                  <a:pt x="286843" y="4053599"/>
                  <a:pt x="287049" y="4053246"/>
                </a:cubicBezTo>
                <a:cubicBezTo>
                  <a:pt x="287255" y="4052892"/>
                  <a:pt x="287639" y="4052598"/>
                  <a:pt x="288198" y="4052362"/>
                </a:cubicBezTo>
                <a:cubicBezTo>
                  <a:pt x="288758" y="4052127"/>
                  <a:pt x="289509" y="4051950"/>
                  <a:pt x="290452" y="4051832"/>
                </a:cubicBezTo>
                <a:cubicBezTo>
                  <a:pt x="291394" y="4051714"/>
                  <a:pt x="292572" y="4051655"/>
                  <a:pt x="293986" y="4051655"/>
                </a:cubicBezTo>
                <a:close/>
                <a:moveTo>
                  <a:pt x="1889697" y="3936058"/>
                </a:moveTo>
                <a:cubicBezTo>
                  <a:pt x="1891524" y="3936058"/>
                  <a:pt x="1893026" y="3936234"/>
                  <a:pt x="1894204" y="3936588"/>
                </a:cubicBezTo>
                <a:cubicBezTo>
                  <a:pt x="1895382" y="3936941"/>
                  <a:pt x="1896340" y="3937501"/>
                  <a:pt x="1897076" y="3938267"/>
                </a:cubicBezTo>
                <a:cubicBezTo>
                  <a:pt x="1897813" y="3939033"/>
                  <a:pt x="1898313" y="3940078"/>
                  <a:pt x="1898578" y="3941404"/>
                </a:cubicBezTo>
                <a:cubicBezTo>
                  <a:pt x="1898843" y="3942729"/>
                  <a:pt x="1898976" y="3944364"/>
                  <a:pt x="1898976" y="3946308"/>
                </a:cubicBezTo>
                <a:cubicBezTo>
                  <a:pt x="1898976" y="3948252"/>
                  <a:pt x="1898843" y="3949872"/>
                  <a:pt x="1898578" y="3951168"/>
                </a:cubicBezTo>
                <a:cubicBezTo>
                  <a:pt x="1898313" y="3952464"/>
                  <a:pt x="1897813" y="3953510"/>
                  <a:pt x="1897076" y="3954305"/>
                </a:cubicBezTo>
                <a:cubicBezTo>
                  <a:pt x="1896340" y="3955101"/>
                  <a:pt x="1895382" y="3955660"/>
                  <a:pt x="1894204" y="3955984"/>
                </a:cubicBezTo>
                <a:cubicBezTo>
                  <a:pt x="1893026" y="3956308"/>
                  <a:pt x="1891524" y="3956470"/>
                  <a:pt x="1889697" y="3956470"/>
                </a:cubicBezTo>
                <a:cubicBezTo>
                  <a:pt x="1887812" y="3956470"/>
                  <a:pt x="1886281" y="3956308"/>
                  <a:pt x="1885102" y="3955984"/>
                </a:cubicBezTo>
                <a:cubicBezTo>
                  <a:pt x="1883924" y="3955660"/>
                  <a:pt x="1882982" y="3955101"/>
                  <a:pt x="1882275" y="3954305"/>
                </a:cubicBezTo>
                <a:cubicBezTo>
                  <a:pt x="1881568" y="3953510"/>
                  <a:pt x="1881082" y="3952464"/>
                  <a:pt x="1880817" y="3951168"/>
                </a:cubicBezTo>
                <a:cubicBezTo>
                  <a:pt x="1880551" y="3949872"/>
                  <a:pt x="1880419" y="3948252"/>
                  <a:pt x="1880419" y="3946308"/>
                </a:cubicBezTo>
                <a:cubicBezTo>
                  <a:pt x="1880419" y="3944364"/>
                  <a:pt x="1880551" y="3942729"/>
                  <a:pt x="1880817" y="3941404"/>
                </a:cubicBezTo>
                <a:cubicBezTo>
                  <a:pt x="1881082" y="3940078"/>
                  <a:pt x="1881568" y="3939033"/>
                  <a:pt x="1882275" y="3938267"/>
                </a:cubicBezTo>
                <a:cubicBezTo>
                  <a:pt x="1882982" y="3937501"/>
                  <a:pt x="1883924" y="3936941"/>
                  <a:pt x="1885102" y="3936588"/>
                </a:cubicBezTo>
                <a:cubicBezTo>
                  <a:pt x="1886281" y="3936234"/>
                  <a:pt x="1887812" y="3936058"/>
                  <a:pt x="1889697" y="3936058"/>
                </a:cubicBezTo>
                <a:close/>
                <a:moveTo>
                  <a:pt x="2853350" y="3917235"/>
                </a:moveTo>
                <a:cubicBezTo>
                  <a:pt x="2849344" y="3917235"/>
                  <a:pt x="2845869" y="3917574"/>
                  <a:pt x="2842923" y="3918252"/>
                </a:cubicBezTo>
                <a:cubicBezTo>
                  <a:pt x="2839977" y="3918929"/>
                  <a:pt x="2837532" y="3919931"/>
                  <a:pt x="2835588" y="3921256"/>
                </a:cubicBezTo>
                <a:cubicBezTo>
                  <a:pt x="2833645" y="3922582"/>
                  <a:pt x="2832216" y="3924172"/>
                  <a:pt x="2831303" y="3926028"/>
                </a:cubicBezTo>
                <a:cubicBezTo>
                  <a:pt x="2830390" y="3927884"/>
                  <a:pt x="2829933" y="3930019"/>
                  <a:pt x="2829933" y="3932435"/>
                </a:cubicBezTo>
                <a:cubicBezTo>
                  <a:pt x="2829933" y="3936558"/>
                  <a:pt x="2831244" y="3939843"/>
                  <a:pt x="2833865" y="3942287"/>
                </a:cubicBezTo>
                <a:cubicBezTo>
                  <a:pt x="2836487" y="3944732"/>
                  <a:pt x="2840154" y="3945955"/>
                  <a:pt x="2844867" y="3945955"/>
                </a:cubicBezTo>
                <a:cubicBezTo>
                  <a:pt x="2848696" y="3945955"/>
                  <a:pt x="2852246" y="3944983"/>
                  <a:pt x="2855515" y="3943039"/>
                </a:cubicBezTo>
                <a:cubicBezTo>
                  <a:pt x="2858785" y="3941095"/>
                  <a:pt x="2862216" y="3938120"/>
                  <a:pt x="2865810" y="3934114"/>
                </a:cubicBezTo>
                <a:lnTo>
                  <a:pt x="2865810" y="3917235"/>
                </a:lnTo>
                <a:close/>
                <a:moveTo>
                  <a:pt x="1519850" y="3917235"/>
                </a:moveTo>
                <a:cubicBezTo>
                  <a:pt x="1515844" y="3917235"/>
                  <a:pt x="1512368" y="3917574"/>
                  <a:pt x="1509423" y="3918252"/>
                </a:cubicBezTo>
                <a:cubicBezTo>
                  <a:pt x="1506478" y="3918929"/>
                  <a:pt x="1504033" y="3919931"/>
                  <a:pt x="1502089" y="3921256"/>
                </a:cubicBezTo>
                <a:cubicBezTo>
                  <a:pt x="1500144" y="3922582"/>
                  <a:pt x="1498716" y="3924172"/>
                  <a:pt x="1497803" y="3926028"/>
                </a:cubicBezTo>
                <a:cubicBezTo>
                  <a:pt x="1496890" y="3927884"/>
                  <a:pt x="1496433" y="3930019"/>
                  <a:pt x="1496433" y="3932435"/>
                </a:cubicBezTo>
                <a:cubicBezTo>
                  <a:pt x="1496433" y="3936558"/>
                  <a:pt x="1497744" y="3939843"/>
                  <a:pt x="1500365" y="3942287"/>
                </a:cubicBezTo>
                <a:cubicBezTo>
                  <a:pt x="1502987" y="3944732"/>
                  <a:pt x="1506654" y="3945955"/>
                  <a:pt x="1511367" y="3945955"/>
                </a:cubicBezTo>
                <a:cubicBezTo>
                  <a:pt x="1515196" y="3945955"/>
                  <a:pt x="1518746" y="3944983"/>
                  <a:pt x="1522015" y="3943039"/>
                </a:cubicBezTo>
                <a:cubicBezTo>
                  <a:pt x="1525285" y="3941095"/>
                  <a:pt x="1528716" y="3938120"/>
                  <a:pt x="1532310" y="3934114"/>
                </a:cubicBezTo>
                <a:lnTo>
                  <a:pt x="1532310" y="3917235"/>
                </a:lnTo>
                <a:close/>
                <a:moveTo>
                  <a:pt x="2611059" y="3882507"/>
                </a:moveTo>
                <a:cubicBezTo>
                  <a:pt x="2609161" y="3882507"/>
                  <a:pt x="2607294" y="3882787"/>
                  <a:pt x="2605457" y="3883347"/>
                </a:cubicBezTo>
                <a:cubicBezTo>
                  <a:pt x="2603620" y="3883907"/>
                  <a:pt x="2601753" y="3884790"/>
                  <a:pt x="2599856" y="3885998"/>
                </a:cubicBezTo>
                <a:cubicBezTo>
                  <a:pt x="2597959" y="3887206"/>
                  <a:pt x="2595974" y="3888796"/>
                  <a:pt x="2593899" y="3890770"/>
                </a:cubicBezTo>
                <a:cubicBezTo>
                  <a:pt x="2591824" y="3892743"/>
                  <a:pt x="2589631" y="3895173"/>
                  <a:pt x="2587320" y="3898060"/>
                </a:cubicBezTo>
                <a:lnTo>
                  <a:pt x="2587320" y="3929695"/>
                </a:lnTo>
                <a:cubicBezTo>
                  <a:pt x="2591351" y="3934585"/>
                  <a:pt x="2595174" y="3938326"/>
                  <a:pt x="2598790" y="3940918"/>
                </a:cubicBezTo>
                <a:cubicBezTo>
                  <a:pt x="2602405" y="3943510"/>
                  <a:pt x="2606199" y="3944806"/>
                  <a:pt x="2610170" y="3944806"/>
                </a:cubicBezTo>
                <a:cubicBezTo>
                  <a:pt x="2613844" y="3944806"/>
                  <a:pt x="2617000" y="3943922"/>
                  <a:pt x="2619638" y="3942155"/>
                </a:cubicBezTo>
                <a:cubicBezTo>
                  <a:pt x="2622276" y="3940388"/>
                  <a:pt x="2624410" y="3938031"/>
                  <a:pt x="2626040" y="3935086"/>
                </a:cubicBezTo>
                <a:cubicBezTo>
                  <a:pt x="2627670" y="3932140"/>
                  <a:pt x="2628870" y="3928841"/>
                  <a:pt x="2629641" y="3925188"/>
                </a:cubicBezTo>
                <a:cubicBezTo>
                  <a:pt x="2630411" y="3921536"/>
                  <a:pt x="2630796" y="3917854"/>
                  <a:pt x="2630796" y="3914143"/>
                </a:cubicBezTo>
                <a:cubicBezTo>
                  <a:pt x="2630796" y="3910078"/>
                  <a:pt x="2630485" y="3906145"/>
                  <a:pt x="2629863" y="3902346"/>
                </a:cubicBezTo>
                <a:cubicBezTo>
                  <a:pt x="2629241" y="3898546"/>
                  <a:pt x="2628174" y="3895173"/>
                  <a:pt x="2626663" y="3892228"/>
                </a:cubicBezTo>
                <a:cubicBezTo>
                  <a:pt x="2625151" y="3889282"/>
                  <a:pt x="2623121" y="3886926"/>
                  <a:pt x="2620572" y="3885158"/>
                </a:cubicBezTo>
                <a:cubicBezTo>
                  <a:pt x="2618023" y="3883391"/>
                  <a:pt x="2614852" y="3882507"/>
                  <a:pt x="2611059" y="3882507"/>
                </a:cubicBezTo>
                <a:close/>
                <a:moveTo>
                  <a:pt x="1277560" y="3882507"/>
                </a:moveTo>
                <a:cubicBezTo>
                  <a:pt x="1275663" y="3882507"/>
                  <a:pt x="1273796" y="3882787"/>
                  <a:pt x="1271958" y="3883347"/>
                </a:cubicBezTo>
                <a:cubicBezTo>
                  <a:pt x="1270121" y="3883907"/>
                  <a:pt x="1268254" y="3884790"/>
                  <a:pt x="1266357" y="3885998"/>
                </a:cubicBezTo>
                <a:cubicBezTo>
                  <a:pt x="1264461" y="3887206"/>
                  <a:pt x="1262475" y="3888796"/>
                  <a:pt x="1260400" y="3890770"/>
                </a:cubicBezTo>
                <a:cubicBezTo>
                  <a:pt x="1258325" y="3892743"/>
                  <a:pt x="1256132" y="3895173"/>
                  <a:pt x="1253821" y="3898060"/>
                </a:cubicBezTo>
                <a:lnTo>
                  <a:pt x="1253821" y="3929695"/>
                </a:lnTo>
                <a:cubicBezTo>
                  <a:pt x="1257852" y="3934585"/>
                  <a:pt x="1261675" y="3938326"/>
                  <a:pt x="1265291" y="3940918"/>
                </a:cubicBezTo>
                <a:cubicBezTo>
                  <a:pt x="1268907" y="3943510"/>
                  <a:pt x="1272700" y="3944806"/>
                  <a:pt x="1276671" y="3944806"/>
                </a:cubicBezTo>
                <a:cubicBezTo>
                  <a:pt x="1280345" y="3944806"/>
                  <a:pt x="1283502" y="3943922"/>
                  <a:pt x="1286139" y="3942155"/>
                </a:cubicBezTo>
                <a:cubicBezTo>
                  <a:pt x="1288777" y="3940388"/>
                  <a:pt x="1290911" y="3938031"/>
                  <a:pt x="1292541" y="3935086"/>
                </a:cubicBezTo>
                <a:cubicBezTo>
                  <a:pt x="1294171" y="3932140"/>
                  <a:pt x="1295371" y="3928841"/>
                  <a:pt x="1296142" y="3925188"/>
                </a:cubicBezTo>
                <a:cubicBezTo>
                  <a:pt x="1296913" y="3921536"/>
                  <a:pt x="1297298" y="3917854"/>
                  <a:pt x="1297298" y="3914143"/>
                </a:cubicBezTo>
                <a:cubicBezTo>
                  <a:pt x="1297298" y="3910078"/>
                  <a:pt x="1296986" y="3906145"/>
                  <a:pt x="1296364" y="3902346"/>
                </a:cubicBezTo>
                <a:cubicBezTo>
                  <a:pt x="1295742" y="3898546"/>
                  <a:pt x="1294675" y="3895173"/>
                  <a:pt x="1293164" y="3892228"/>
                </a:cubicBezTo>
                <a:cubicBezTo>
                  <a:pt x="1291652" y="3889282"/>
                  <a:pt x="1289622" y="3886926"/>
                  <a:pt x="1287073" y="3885158"/>
                </a:cubicBezTo>
                <a:cubicBezTo>
                  <a:pt x="1284525" y="3883391"/>
                  <a:pt x="1281353" y="3882507"/>
                  <a:pt x="1277560" y="3882507"/>
                </a:cubicBezTo>
                <a:close/>
                <a:moveTo>
                  <a:pt x="397360" y="3882154"/>
                </a:moveTo>
                <a:cubicBezTo>
                  <a:pt x="393021" y="3882154"/>
                  <a:pt x="389291" y="3882920"/>
                  <a:pt x="386171" y="3884451"/>
                </a:cubicBezTo>
                <a:cubicBezTo>
                  <a:pt x="383050" y="3885983"/>
                  <a:pt x="380479" y="3888148"/>
                  <a:pt x="378458" y="3890946"/>
                </a:cubicBezTo>
                <a:cubicBezTo>
                  <a:pt x="376437" y="3893745"/>
                  <a:pt x="374936" y="3897059"/>
                  <a:pt x="373955" y="3900888"/>
                </a:cubicBezTo>
                <a:cubicBezTo>
                  <a:pt x="372974" y="3904717"/>
                  <a:pt x="372484" y="3908900"/>
                  <a:pt x="372484" y="3913436"/>
                </a:cubicBezTo>
                <a:cubicBezTo>
                  <a:pt x="372484" y="3917795"/>
                  <a:pt x="372885" y="3921890"/>
                  <a:pt x="373688" y="3925719"/>
                </a:cubicBezTo>
                <a:cubicBezTo>
                  <a:pt x="374491" y="3929548"/>
                  <a:pt x="375828" y="3932891"/>
                  <a:pt x="377700" y="3935748"/>
                </a:cubicBezTo>
                <a:cubicBezTo>
                  <a:pt x="379573" y="3938606"/>
                  <a:pt x="382084" y="3940874"/>
                  <a:pt x="385234" y="3942553"/>
                </a:cubicBezTo>
                <a:cubicBezTo>
                  <a:pt x="388385" y="3944232"/>
                  <a:pt x="392308" y="3945071"/>
                  <a:pt x="397004" y="3945071"/>
                </a:cubicBezTo>
                <a:cubicBezTo>
                  <a:pt x="401285" y="3945071"/>
                  <a:pt x="405000" y="3944305"/>
                  <a:pt x="408150" y="3942773"/>
                </a:cubicBezTo>
                <a:cubicBezTo>
                  <a:pt x="411301" y="3941242"/>
                  <a:pt x="413886" y="3939092"/>
                  <a:pt x="415907" y="3936323"/>
                </a:cubicBezTo>
                <a:cubicBezTo>
                  <a:pt x="417928" y="3933554"/>
                  <a:pt x="419414" y="3930255"/>
                  <a:pt x="420366" y="3926426"/>
                </a:cubicBezTo>
                <a:cubicBezTo>
                  <a:pt x="421317" y="3922597"/>
                  <a:pt x="421793" y="3918384"/>
                  <a:pt x="421793" y="3913789"/>
                </a:cubicBezTo>
                <a:cubicBezTo>
                  <a:pt x="421793" y="3909489"/>
                  <a:pt x="421391" y="3905424"/>
                  <a:pt x="420589" y="3901595"/>
                </a:cubicBezTo>
                <a:cubicBezTo>
                  <a:pt x="419786" y="3897765"/>
                  <a:pt x="418463" y="3894408"/>
                  <a:pt x="416620" y="3891521"/>
                </a:cubicBezTo>
                <a:cubicBezTo>
                  <a:pt x="414778" y="3888634"/>
                  <a:pt x="412281" y="3886351"/>
                  <a:pt x="409131" y="3884672"/>
                </a:cubicBezTo>
                <a:cubicBezTo>
                  <a:pt x="405980" y="3882993"/>
                  <a:pt x="402057" y="3882154"/>
                  <a:pt x="397360" y="3882154"/>
                </a:cubicBezTo>
                <a:close/>
                <a:moveTo>
                  <a:pt x="3157315" y="3881359"/>
                </a:moveTo>
                <a:cubicBezTo>
                  <a:pt x="3153699" y="3881359"/>
                  <a:pt x="3150528" y="3882036"/>
                  <a:pt x="3147802" y="3883391"/>
                </a:cubicBezTo>
                <a:cubicBezTo>
                  <a:pt x="3145075" y="3884746"/>
                  <a:pt x="3142793" y="3886543"/>
                  <a:pt x="3140955" y="3888781"/>
                </a:cubicBezTo>
                <a:cubicBezTo>
                  <a:pt x="3139118" y="3891020"/>
                  <a:pt x="3137695" y="3893627"/>
                  <a:pt x="3136687" y="3896602"/>
                </a:cubicBezTo>
                <a:cubicBezTo>
                  <a:pt x="3135680" y="3899577"/>
                  <a:pt x="3135117" y="3902685"/>
                  <a:pt x="3134998" y="3905925"/>
                </a:cubicBezTo>
                <a:lnTo>
                  <a:pt x="3178386" y="3905925"/>
                </a:lnTo>
                <a:cubicBezTo>
                  <a:pt x="3178563" y="3898266"/>
                  <a:pt x="3176859" y="3892257"/>
                  <a:pt x="3173273" y="3887898"/>
                </a:cubicBezTo>
                <a:cubicBezTo>
                  <a:pt x="3169688" y="3883538"/>
                  <a:pt x="3164369" y="3881359"/>
                  <a:pt x="3157315" y="3881359"/>
                </a:cubicBezTo>
                <a:close/>
                <a:moveTo>
                  <a:pt x="2700115" y="3881359"/>
                </a:moveTo>
                <a:cubicBezTo>
                  <a:pt x="2696499" y="3881359"/>
                  <a:pt x="2693328" y="3882036"/>
                  <a:pt x="2690602" y="3883391"/>
                </a:cubicBezTo>
                <a:cubicBezTo>
                  <a:pt x="2687875" y="3884746"/>
                  <a:pt x="2685593" y="3886543"/>
                  <a:pt x="2683755" y="3888781"/>
                </a:cubicBezTo>
                <a:cubicBezTo>
                  <a:pt x="2681918" y="3891020"/>
                  <a:pt x="2680495" y="3893627"/>
                  <a:pt x="2679488" y="3896602"/>
                </a:cubicBezTo>
                <a:cubicBezTo>
                  <a:pt x="2678480" y="3899577"/>
                  <a:pt x="2677917" y="3902685"/>
                  <a:pt x="2677798" y="3905925"/>
                </a:cubicBezTo>
                <a:lnTo>
                  <a:pt x="2721186" y="3905925"/>
                </a:lnTo>
                <a:cubicBezTo>
                  <a:pt x="2721363" y="3898266"/>
                  <a:pt x="2719659" y="3892257"/>
                  <a:pt x="2716074" y="3887898"/>
                </a:cubicBezTo>
                <a:cubicBezTo>
                  <a:pt x="2712488" y="3883538"/>
                  <a:pt x="2707169" y="3881359"/>
                  <a:pt x="2700115" y="3881359"/>
                </a:cubicBezTo>
                <a:close/>
                <a:moveTo>
                  <a:pt x="2376265" y="3881359"/>
                </a:moveTo>
                <a:cubicBezTo>
                  <a:pt x="2372649" y="3881359"/>
                  <a:pt x="2369478" y="3882036"/>
                  <a:pt x="2366752" y="3883391"/>
                </a:cubicBezTo>
                <a:cubicBezTo>
                  <a:pt x="2364025" y="3884746"/>
                  <a:pt x="2361743" y="3886543"/>
                  <a:pt x="2359905" y="3888781"/>
                </a:cubicBezTo>
                <a:cubicBezTo>
                  <a:pt x="2358067" y="3891020"/>
                  <a:pt x="2356645" y="3893627"/>
                  <a:pt x="2355637" y="3896602"/>
                </a:cubicBezTo>
                <a:cubicBezTo>
                  <a:pt x="2354630" y="3899577"/>
                  <a:pt x="2354067" y="3902685"/>
                  <a:pt x="2353948" y="3905925"/>
                </a:cubicBezTo>
                <a:lnTo>
                  <a:pt x="2397336" y="3905925"/>
                </a:lnTo>
                <a:cubicBezTo>
                  <a:pt x="2397512" y="3898266"/>
                  <a:pt x="2395809" y="3892257"/>
                  <a:pt x="2392223" y="3887898"/>
                </a:cubicBezTo>
                <a:cubicBezTo>
                  <a:pt x="2388638" y="3883538"/>
                  <a:pt x="2383318" y="3881359"/>
                  <a:pt x="2376265" y="3881359"/>
                </a:cubicBezTo>
                <a:close/>
                <a:moveTo>
                  <a:pt x="1823815" y="3881359"/>
                </a:moveTo>
                <a:cubicBezTo>
                  <a:pt x="1820199" y="3881359"/>
                  <a:pt x="1817028" y="3882036"/>
                  <a:pt x="1814302" y="3883391"/>
                </a:cubicBezTo>
                <a:cubicBezTo>
                  <a:pt x="1811575" y="3884746"/>
                  <a:pt x="1809293" y="3886543"/>
                  <a:pt x="1807455" y="3888781"/>
                </a:cubicBezTo>
                <a:cubicBezTo>
                  <a:pt x="1805618" y="3891020"/>
                  <a:pt x="1804195" y="3893627"/>
                  <a:pt x="1803187" y="3896602"/>
                </a:cubicBezTo>
                <a:cubicBezTo>
                  <a:pt x="1802180" y="3899577"/>
                  <a:pt x="1801617" y="3902685"/>
                  <a:pt x="1801498" y="3905925"/>
                </a:cubicBezTo>
                <a:lnTo>
                  <a:pt x="1844886" y="3905925"/>
                </a:lnTo>
                <a:cubicBezTo>
                  <a:pt x="1845063" y="3898266"/>
                  <a:pt x="1843358" y="3892257"/>
                  <a:pt x="1839773" y="3887898"/>
                </a:cubicBezTo>
                <a:cubicBezTo>
                  <a:pt x="1836188" y="3883538"/>
                  <a:pt x="1830869" y="3881359"/>
                  <a:pt x="1823815" y="3881359"/>
                </a:cubicBezTo>
                <a:close/>
                <a:moveTo>
                  <a:pt x="1366615" y="3881359"/>
                </a:moveTo>
                <a:cubicBezTo>
                  <a:pt x="1362999" y="3881359"/>
                  <a:pt x="1359828" y="3882036"/>
                  <a:pt x="1357102" y="3883391"/>
                </a:cubicBezTo>
                <a:cubicBezTo>
                  <a:pt x="1354375" y="3884746"/>
                  <a:pt x="1352093" y="3886543"/>
                  <a:pt x="1350255" y="3888781"/>
                </a:cubicBezTo>
                <a:cubicBezTo>
                  <a:pt x="1348418" y="3891020"/>
                  <a:pt x="1346995" y="3893627"/>
                  <a:pt x="1345988" y="3896602"/>
                </a:cubicBezTo>
                <a:cubicBezTo>
                  <a:pt x="1344980" y="3899577"/>
                  <a:pt x="1344417" y="3902685"/>
                  <a:pt x="1344298" y="3905925"/>
                </a:cubicBezTo>
                <a:lnTo>
                  <a:pt x="1387686" y="3905925"/>
                </a:lnTo>
                <a:cubicBezTo>
                  <a:pt x="1387863" y="3898266"/>
                  <a:pt x="1386159" y="3892257"/>
                  <a:pt x="1382573" y="3887898"/>
                </a:cubicBezTo>
                <a:cubicBezTo>
                  <a:pt x="1378988" y="3883538"/>
                  <a:pt x="1373669" y="3881359"/>
                  <a:pt x="1366615" y="3881359"/>
                </a:cubicBezTo>
                <a:close/>
                <a:moveTo>
                  <a:pt x="1042766" y="3881359"/>
                </a:moveTo>
                <a:cubicBezTo>
                  <a:pt x="1039150" y="3881359"/>
                  <a:pt x="1035979" y="3882036"/>
                  <a:pt x="1033253" y="3883391"/>
                </a:cubicBezTo>
                <a:cubicBezTo>
                  <a:pt x="1030526" y="3884746"/>
                  <a:pt x="1028244" y="3886543"/>
                  <a:pt x="1026406" y="3888781"/>
                </a:cubicBezTo>
                <a:cubicBezTo>
                  <a:pt x="1024569" y="3891020"/>
                  <a:pt x="1023146" y="3893627"/>
                  <a:pt x="1022139" y="3896602"/>
                </a:cubicBezTo>
                <a:cubicBezTo>
                  <a:pt x="1021131" y="3899577"/>
                  <a:pt x="1020568" y="3902685"/>
                  <a:pt x="1020450" y="3905925"/>
                </a:cubicBezTo>
                <a:lnTo>
                  <a:pt x="1063837" y="3905925"/>
                </a:lnTo>
                <a:cubicBezTo>
                  <a:pt x="1064014" y="3898266"/>
                  <a:pt x="1062310" y="3892257"/>
                  <a:pt x="1058724" y="3887898"/>
                </a:cubicBezTo>
                <a:cubicBezTo>
                  <a:pt x="1055139" y="3883538"/>
                  <a:pt x="1049820" y="3881359"/>
                  <a:pt x="1042766" y="3881359"/>
                </a:cubicBezTo>
                <a:close/>
                <a:moveTo>
                  <a:pt x="1889697" y="3874643"/>
                </a:moveTo>
                <a:cubicBezTo>
                  <a:pt x="1891524" y="3874643"/>
                  <a:pt x="1893026" y="3874805"/>
                  <a:pt x="1894204" y="3875129"/>
                </a:cubicBezTo>
                <a:cubicBezTo>
                  <a:pt x="1895382" y="3875453"/>
                  <a:pt x="1896340" y="3876012"/>
                  <a:pt x="1897076" y="3876808"/>
                </a:cubicBezTo>
                <a:cubicBezTo>
                  <a:pt x="1897813" y="3877603"/>
                  <a:pt x="1898313" y="3878663"/>
                  <a:pt x="1898578" y="3879989"/>
                </a:cubicBezTo>
                <a:cubicBezTo>
                  <a:pt x="1898843" y="3881314"/>
                  <a:pt x="1898976" y="3882979"/>
                  <a:pt x="1898976" y="3884982"/>
                </a:cubicBezTo>
                <a:cubicBezTo>
                  <a:pt x="1898976" y="3886867"/>
                  <a:pt x="1898843" y="3888458"/>
                  <a:pt x="1898578" y="3889753"/>
                </a:cubicBezTo>
                <a:cubicBezTo>
                  <a:pt x="1898313" y="3891050"/>
                  <a:pt x="1897813" y="3892095"/>
                  <a:pt x="1897076" y="3892890"/>
                </a:cubicBezTo>
                <a:cubicBezTo>
                  <a:pt x="1896340" y="3893686"/>
                  <a:pt x="1895382" y="3894246"/>
                  <a:pt x="1894204" y="3894569"/>
                </a:cubicBezTo>
                <a:cubicBezTo>
                  <a:pt x="1893026" y="3894894"/>
                  <a:pt x="1891524" y="3895055"/>
                  <a:pt x="1889697" y="3895055"/>
                </a:cubicBezTo>
                <a:cubicBezTo>
                  <a:pt x="1887812" y="3895055"/>
                  <a:pt x="1886281" y="3894894"/>
                  <a:pt x="1885102" y="3894569"/>
                </a:cubicBezTo>
                <a:cubicBezTo>
                  <a:pt x="1883924" y="3894246"/>
                  <a:pt x="1882982" y="3893686"/>
                  <a:pt x="1882275" y="3892890"/>
                </a:cubicBezTo>
                <a:cubicBezTo>
                  <a:pt x="1881568" y="3892095"/>
                  <a:pt x="1881082" y="3891050"/>
                  <a:pt x="1880817" y="3889753"/>
                </a:cubicBezTo>
                <a:cubicBezTo>
                  <a:pt x="1880551" y="3888458"/>
                  <a:pt x="1880419" y="3886867"/>
                  <a:pt x="1880419" y="3884982"/>
                </a:cubicBezTo>
                <a:cubicBezTo>
                  <a:pt x="1880419" y="3882979"/>
                  <a:pt x="1880551" y="3881314"/>
                  <a:pt x="1880817" y="3879989"/>
                </a:cubicBezTo>
                <a:cubicBezTo>
                  <a:pt x="1881082" y="3878663"/>
                  <a:pt x="1881568" y="3877603"/>
                  <a:pt x="1882275" y="3876808"/>
                </a:cubicBezTo>
                <a:cubicBezTo>
                  <a:pt x="1882982" y="3876012"/>
                  <a:pt x="1883924" y="3875453"/>
                  <a:pt x="1885102" y="3875129"/>
                </a:cubicBezTo>
                <a:cubicBezTo>
                  <a:pt x="1886281" y="3874805"/>
                  <a:pt x="1887812" y="3874643"/>
                  <a:pt x="1889697" y="3874643"/>
                </a:cubicBezTo>
                <a:close/>
                <a:moveTo>
                  <a:pt x="2970157" y="3871196"/>
                </a:moveTo>
                <a:cubicBezTo>
                  <a:pt x="2971571" y="3871196"/>
                  <a:pt x="2972749" y="3871241"/>
                  <a:pt x="2973692" y="3871329"/>
                </a:cubicBezTo>
                <a:cubicBezTo>
                  <a:pt x="2974634" y="3871417"/>
                  <a:pt x="2975385" y="3871594"/>
                  <a:pt x="2975945" y="3871859"/>
                </a:cubicBezTo>
                <a:cubicBezTo>
                  <a:pt x="2976504" y="3872124"/>
                  <a:pt x="2976902" y="3872419"/>
                  <a:pt x="2977138" y="3872743"/>
                </a:cubicBezTo>
                <a:cubicBezTo>
                  <a:pt x="2977373" y="3873067"/>
                  <a:pt x="2977492" y="3873465"/>
                  <a:pt x="2977492" y="3873936"/>
                </a:cubicBezTo>
                <a:lnTo>
                  <a:pt x="2977492" y="3920240"/>
                </a:lnTo>
                <a:cubicBezTo>
                  <a:pt x="2977492" y="3924894"/>
                  <a:pt x="2977830" y="3928620"/>
                  <a:pt x="2978508" y="3931418"/>
                </a:cubicBezTo>
                <a:cubicBezTo>
                  <a:pt x="2979185" y="3934217"/>
                  <a:pt x="2980216" y="3936603"/>
                  <a:pt x="2981600" y="3938576"/>
                </a:cubicBezTo>
                <a:cubicBezTo>
                  <a:pt x="2982985" y="3940550"/>
                  <a:pt x="2984738" y="3942081"/>
                  <a:pt x="2986858" y="3943171"/>
                </a:cubicBezTo>
                <a:cubicBezTo>
                  <a:pt x="2988979" y="3944261"/>
                  <a:pt x="2991453" y="3944806"/>
                  <a:pt x="2994281" y="3944806"/>
                </a:cubicBezTo>
                <a:cubicBezTo>
                  <a:pt x="2997934" y="3944806"/>
                  <a:pt x="3001571" y="3943510"/>
                  <a:pt x="3005195" y="3940918"/>
                </a:cubicBezTo>
                <a:cubicBezTo>
                  <a:pt x="3008817" y="3938326"/>
                  <a:pt x="3012662" y="3934526"/>
                  <a:pt x="3016726" y="3929518"/>
                </a:cubicBezTo>
                <a:lnTo>
                  <a:pt x="3016726" y="3873936"/>
                </a:lnTo>
                <a:cubicBezTo>
                  <a:pt x="3016726" y="3873465"/>
                  <a:pt x="3016829" y="3873067"/>
                  <a:pt x="3017036" y="3872743"/>
                </a:cubicBezTo>
                <a:cubicBezTo>
                  <a:pt x="3017242" y="3872419"/>
                  <a:pt x="3017639" y="3872124"/>
                  <a:pt x="3018228" y="3871859"/>
                </a:cubicBezTo>
                <a:cubicBezTo>
                  <a:pt x="3018818" y="3871594"/>
                  <a:pt x="3019569" y="3871417"/>
                  <a:pt x="3020482" y="3871329"/>
                </a:cubicBezTo>
                <a:cubicBezTo>
                  <a:pt x="3021395" y="3871241"/>
                  <a:pt x="3022588" y="3871196"/>
                  <a:pt x="3024061" y="3871196"/>
                </a:cubicBezTo>
                <a:cubicBezTo>
                  <a:pt x="3025475" y="3871196"/>
                  <a:pt x="3026653" y="3871241"/>
                  <a:pt x="3027595" y="3871329"/>
                </a:cubicBezTo>
                <a:cubicBezTo>
                  <a:pt x="3028538" y="3871417"/>
                  <a:pt x="3029274" y="3871594"/>
                  <a:pt x="3029804" y="3871859"/>
                </a:cubicBezTo>
                <a:cubicBezTo>
                  <a:pt x="3030335" y="3872124"/>
                  <a:pt x="3030732" y="3872419"/>
                  <a:pt x="3030998" y="3872743"/>
                </a:cubicBezTo>
                <a:cubicBezTo>
                  <a:pt x="3031263" y="3873067"/>
                  <a:pt x="3031395" y="3873465"/>
                  <a:pt x="3031395" y="3873936"/>
                </a:cubicBezTo>
                <a:lnTo>
                  <a:pt x="3031395" y="3953466"/>
                </a:lnTo>
                <a:cubicBezTo>
                  <a:pt x="3031395" y="3953937"/>
                  <a:pt x="3031292" y="3954335"/>
                  <a:pt x="3031086" y="3954659"/>
                </a:cubicBezTo>
                <a:cubicBezTo>
                  <a:pt x="3030880" y="3954983"/>
                  <a:pt x="3030511" y="3955263"/>
                  <a:pt x="3029981" y="3955498"/>
                </a:cubicBezTo>
                <a:cubicBezTo>
                  <a:pt x="3029451" y="3955734"/>
                  <a:pt x="3028759" y="3955911"/>
                  <a:pt x="3027905" y="3956028"/>
                </a:cubicBezTo>
                <a:cubicBezTo>
                  <a:pt x="3027050" y="3956146"/>
                  <a:pt x="3026005" y="3956205"/>
                  <a:pt x="3024768" y="3956205"/>
                </a:cubicBezTo>
                <a:cubicBezTo>
                  <a:pt x="3023413" y="3956205"/>
                  <a:pt x="3022308" y="3956146"/>
                  <a:pt x="3021454" y="3956028"/>
                </a:cubicBezTo>
                <a:cubicBezTo>
                  <a:pt x="3020600" y="3955911"/>
                  <a:pt x="3019922" y="3955734"/>
                  <a:pt x="3019421" y="3955498"/>
                </a:cubicBezTo>
                <a:cubicBezTo>
                  <a:pt x="3018921" y="3955263"/>
                  <a:pt x="3018582" y="3954983"/>
                  <a:pt x="3018405" y="3954659"/>
                </a:cubicBezTo>
                <a:cubicBezTo>
                  <a:pt x="3018228" y="3954335"/>
                  <a:pt x="3018140" y="3953937"/>
                  <a:pt x="3018140" y="3953466"/>
                </a:cubicBezTo>
                <a:lnTo>
                  <a:pt x="3018140" y="3942950"/>
                </a:lnTo>
                <a:cubicBezTo>
                  <a:pt x="3013604" y="3947958"/>
                  <a:pt x="3009127" y="3951610"/>
                  <a:pt x="3004709" y="3953908"/>
                </a:cubicBezTo>
                <a:cubicBezTo>
                  <a:pt x="3000290" y="3956205"/>
                  <a:pt x="2995813" y="3957354"/>
                  <a:pt x="2991277" y="3957354"/>
                </a:cubicBezTo>
                <a:cubicBezTo>
                  <a:pt x="2985975" y="3957354"/>
                  <a:pt x="2981512" y="3956470"/>
                  <a:pt x="2977889" y="3954703"/>
                </a:cubicBezTo>
                <a:cubicBezTo>
                  <a:pt x="2974266" y="3952936"/>
                  <a:pt x="2971335" y="3950535"/>
                  <a:pt x="2969097" y="3947501"/>
                </a:cubicBezTo>
                <a:cubicBezTo>
                  <a:pt x="2966858" y="3944467"/>
                  <a:pt x="2965253" y="3940933"/>
                  <a:pt x="2964281" y="3936897"/>
                </a:cubicBezTo>
                <a:cubicBezTo>
                  <a:pt x="2963308" y="3932862"/>
                  <a:pt x="2962822" y="3927958"/>
                  <a:pt x="2962822" y="3922184"/>
                </a:cubicBezTo>
                <a:lnTo>
                  <a:pt x="2962822" y="3873936"/>
                </a:lnTo>
                <a:cubicBezTo>
                  <a:pt x="2962822" y="3873465"/>
                  <a:pt x="2962926" y="3873067"/>
                  <a:pt x="2963132" y="3872743"/>
                </a:cubicBezTo>
                <a:cubicBezTo>
                  <a:pt x="2963338" y="3872419"/>
                  <a:pt x="2963736" y="3872124"/>
                  <a:pt x="2964325" y="3871859"/>
                </a:cubicBezTo>
                <a:cubicBezTo>
                  <a:pt x="2964914" y="3871594"/>
                  <a:pt x="2965680" y="3871417"/>
                  <a:pt x="2966622" y="3871329"/>
                </a:cubicBezTo>
                <a:cubicBezTo>
                  <a:pt x="2967565" y="3871241"/>
                  <a:pt x="2968743" y="3871196"/>
                  <a:pt x="2970157" y="3871196"/>
                </a:cubicBezTo>
                <a:close/>
                <a:moveTo>
                  <a:pt x="1636657" y="3871196"/>
                </a:moveTo>
                <a:cubicBezTo>
                  <a:pt x="1638071" y="3871196"/>
                  <a:pt x="1639249" y="3871241"/>
                  <a:pt x="1640192" y="3871329"/>
                </a:cubicBezTo>
                <a:cubicBezTo>
                  <a:pt x="1641134" y="3871417"/>
                  <a:pt x="1641885" y="3871594"/>
                  <a:pt x="1642445" y="3871859"/>
                </a:cubicBezTo>
                <a:cubicBezTo>
                  <a:pt x="1643005" y="3872124"/>
                  <a:pt x="1643402" y="3872419"/>
                  <a:pt x="1643638" y="3872743"/>
                </a:cubicBezTo>
                <a:cubicBezTo>
                  <a:pt x="1643874" y="3873067"/>
                  <a:pt x="1643991" y="3873465"/>
                  <a:pt x="1643991" y="3873936"/>
                </a:cubicBezTo>
                <a:lnTo>
                  <a:pt x="1643991" y="3920240"/>
                </a:lnTo>
                <a:cubicBezTo>
                  <a:pt x="1643991" y="3924894"/>
                  <a:pt x="1644330" y="3928620"/>
                  <a:pt x="1645008" y="3931418"/>
                </a:cubicBezTo>
                <a:cubicBezTo>
                  <a:pt x="1645685" y="3934217"/>
                  <a:pt x="1646716" y="3936603"/>
                  <a:pt x="1648101" y="3938576"/>
                </a:cubicBezTo>
                <a:cubicBezTo>
                  <a:pt x="1649485" y="3940550"/>
                  <a:pt x="1651237" y="3942081"/>
                  <a:pt x="1653358" y="3943171"/>
                </a:cubicBezTo>
                <a:cubicBezTo>
                  <a:pt x="1655479" y="3944261"/>
                  <a:pt x="1657953" y="3944806"/>
                  <a:pt x="1660781" y="3944806"/>
                </a:cubicBezTo>
                <a:cubicBezTo>
                  <a:pt x="1664434" y="3944806"/>
                  <a:pt x="1668071" y="3943510"/>
                  <a:pt x="1671694" y="3940918"/>
                </a:cubicBezTo>
                <a:cubicBezTo>
                  <a:pt x="1675318" y="3938326"/>
                  <a:pt x="1679161" y="3934526"/>
                  <a:pt x="1683226" y="3929518"/>
                </a:cubicBezTo>
                <a:lnTo>
                  <a:pt x="1683226" y="3873936"/>
                </a:lnTo>
                <a:cubicBezTo>
                  <a:pt x="1683226" y="3873465"/>
                  <a:pt x="1683329" y="3873067"/>
                  <a:pt x="1683536" y="3872743"/>
                </a:cubicBezTo>
                <a:cubicBezTo>
                  <a:pt x="1683742" y="3872419"/>
                  <a:pt x="1684139" y="3872124"/>
                  <a:pt x="1684729" y="3871859"/>
                </a:cubicBezTo>
                <a:cubicBezTo>
                  <a:pt x="1685318" y="3871594"/>
                  <a:pt x="1686069" y="3871417"/>
                  <a:pt x="1686982" y="3871329"/>
                </a:cubicBezTo>
                <a:cubicBezTo>
                  <a:pt x="1687895" y="3871241"/>
                  <a:pt x="1689088" y="3871196"/>
                  <a:pt x="1690561" y="3871196"/>
                </a:cubicBezTo>
                <a:cubicBezTo>
                  <a:pt x="1691975" y="3871196"/>
                  <a:pt x="1693153" y="3871241"/>
                  <a:pt x="1694095" y="3871329"/>
                </a:cubicBezTo>
                <a:cubicBezTo>
                  <a:pt x="1695038" y="3871417"/>
                  <a:pt x="1695774" y="3871594"/>
                  <a:pt x="1696305" y="3871859"/>
                </a:cubicBezTo>
                <a:cubicBezTo>
                  <a:pt x="1696835" y="3872124"/>
                  <a:pt x="1697232" y="3872419"/>
                  <a:pt x="1697498" y="3872743"/>
                </a:cubicBezTo>
                <a:cubicBezTo>
                  <a:pt x="1697763" y="3873067"/>
                  <a:pt x="1697895" y="3873465"/>
                  <a:pt x="1697895" y="3873936"/>
                </a:cubicBezTo>
                <a:lnTo>
                  <a:pt x="1697895" y="3953466"/>
                </a:lnTo>
                <a:cubicBezTo>
                  <a:pt x="1697895" y="3953937"/>
                  <a:pt x="1697792" y="3954335"/>
                  <a:pt x="1697586" y="3954659"/>
                </a:cubicBezTo>
                <a:cubicBezTo>
                  <a:pt x="1697380" y="3954983"/>
                  <a:pt x="1697012" y="3955263"/>
                  <a:pt x="1696481" y="3955498"/>
                </a:cubicBezTo>
                <a:cubicBezTo>
                  <a:pt x="1695951" y="3955734"/>
                  <a:pt x="1695259" y="3955911"/>
                  <a:pt x="1694405" y="3956028"/>
                </a:cubicBezTo>
                <a:cubicBezTo>
                  <a:pt x="1693550" y="3956146"/>
                  <a:pt x="1692505" y="3956205"/>
                  <a:pt x="1691268" y="3956205"/>
                </a:cubicBezTo>
                <a:cubicBezTo>
                  <a:pt x="1689913" y="3956205"/>
                  <a:pt x="1688808" y="3956146"/>
                  <a:pt x="1687954" y="3956028"/>
                </a:cubicBezTo>
                <a:cubicBezTo>
                  <a:pt x="1687100" y="3955911"/>
                  <a:pt x="1686422" y="3955734"/>
                  <a:pt x="1685922" y="3955498"/>
                </a:cubicBezTo>
                <a:cubicBezTo>
                  <a:pt x="1685421" y="3955263"/>
                  <a:pt x="1685082" y="3954983"/>
                  <a:pt x="1684905" y="3954659"/>
                </a:cubicBezTo>
                <a:cubicBezTo>
                  <a:pt x="1684729" y="3954335"/>
                  <a:pt x="1684640" y="3953937"/>
                  <a:pt x="1684640" y="3953466"/>
                </a:cubicBezTo>
                <a:lnTo>
                  <a:pt x="1684640" y="3942950"/>
                </a:lnTo>
                <a:cubicBezTo>
                  <a:pt x="1680104" y="3947958"/>
                  <a:pt x="1675627" y="3951610"/>
                  <a:pt x="1671208" y="3953908"/>
                </a:cubicBezTo>
                <a:cubicBezTo>
                  <a:pt x="1666790" y="3956205"/>
                  <a:pt x="1662313" y="3957354"/>
                  <a:pt x="1657777" y="3957354"/>
                </a:cubicBezTo>
                <a:cubicBezTo>
                  <a:pt x="1652475" y="3957354"/>
                  <a:pt x="1648012" y="3956470"/>
                  <a:pt x="1644389" y="3954703"/>
                </a:cubicBezTo>
                <a:cubicBezTo>
                  <a:pt x="1640766" y="3952936"/>
                  <a:pt x="1637835" y="3950535"/>
                  <a:pt x="1635597" y="3947501"/>
                </a:cubicBezTo>
                <a:cubicBezTo>
                  <a:pt x="1633358" y="3944467"/>
                  <a:pt x="1631753" y="3940933"/>
                  <a:pt x="1630781" y="3936897"/>
                </a:cubicBezTo>
                <a:cubicBezTo>
                  <a:pt x="1629809" y="3932862"/>
                  <a:pt x="1629323" y="3927958"/>
                  <a:pt x="1629323" y="3922184"/>
                </a:cubicBezTo>
                <a:lnTo>
                  <a:pt x="1629323" y="3873936"/>
                </a:lnTo>
                <a:cubicBezTo>
                  <a:pt x="1629323" y="3873465"/>
                  <a:pt x="1629426" y="3873067"/>
                  <a:pt x="1629632" y="3872743"/>
                </a:cubicBezTo>
                <a:cubicBezTo>
                  <a:pt x="1629838" y="3872419"/>
                  <a:pt x="1630236" y="3872124"/>
                  <a:pt x="1630825" y="3871859"/>
                </a:cubicBezTo>
                <a:cubicBezTo>
                  <a:pt x="1631414" y="3871594"/>
                  <a:pt x="1632180" y="3871417"/>
                  <a:pt x="1633122" y="3871329"/>
                </a:cubicBezTo>
                <a:cubicBezTo>
                  <a:pt x="1634065" y="3871241"/>
                  <a:pt x="1635243" y="3871196"/>
                  <a:pt x="1636657" y="3871196"/>
                </a:cubicBezTo>
                <a:close/>
                <a:moveTo>
                  <a:pt x="465083" y="3871196"/>
                </a:moveTo>
                <a:cubicBezTo>
                  <a:pt x="466497" y="3871196"/>
                  <a:pt x="467675" y="3871241"/>
                  <a:pt x="468618" y="3871329"/>
                </a:cubicBezTo>
                <a:cubicBezTo>
                  <a:pt x="469560" y="3871417"/>
                  <a:pt x="470311" y="3871594"/>
                  <a:pt x="470871" y="3871859"/>
                </a:cubicBezTo>
                <a:cubicBezTo>
                  <a:pt x="471431" y="3872124"/>
                  <a:pt x="471828" y="3872419"/>
                  <a:pt x="472064" y="3872743"/>
                </a:cubicBezTo>
                <a:cubicBezTo>
                  <a:pt x="472299" y="3873067"/>
                  <a:pt x="472417" y="3873465"/>
                  <a:pt x="472417" y="3873936"/>
                </a:cubicBezTo>
                <a:lnTo>
                  <a:pt x="472417" y="3920240"/>
                </a:lnTo>
                <a:cubicBezTo>
                  <a:pt x="472417" y="3924894"/>
                  <a:pt x="472756" y="3928620"/>
                  <a:pt x="473434" y="3931418"/>
                </a:cubicBezTo>
                <a:cubicBezTo>
                  <a:pt x="474111" y="3934217"/>
                  <a:pt x="475142" y="3936603"/>
                  <a:pt x="476527" y="3938576"/>
                </a:cubicBezTo>
                <a:cubicBezTo>
                  <a:pt x="477911" y="3940550"/>
                  <a:pt x="479663" y="3942081"/>
                  <a:pt x="481784" y="3943171"/>
                </a:cubicBezTo>
                <a:cubicBezTo>
                  <a:pt x="483905" y="3944261"/>
                  <a:pt x="486379" y="3944806"/>
                  <a:pt x="489207" y="3944806"/>
                </a:cubicBezTo>
                <a:cubicBezTo>
                  <a:pt x="492860" y="3944806"/>
                  <a:pt x="496497" y="3943510"/>
                  <a:pt x="500120" y="3940918"/>
                </a:cubicBezTo>
                <a:cubicBezTo>
                  <a:pt x="503743" y="3938326"/>
                  <a:pt x="507587" y="3934526"/>
                  <a:pt x="511652" y="3929518"/>
                </a:cubicBezTo>
                <a:lnTo>
                  <a:pt x="511652" y="3873936"/>
                </a:lnTo>
                <a:cubicBezTo>
                  <a:pt x="511652" y="3873465"/>
                  <a:pt x="511755" y="3873067"/>
                  <a:pt x="511962" y="3872743"/>
                </a:cubicBezTo>
                <a:cubicBezTo>
                  <a:pt x="512168" y="3872419"/>
                  <a:pt x="512565" y="3872124"/>
                  <a:pt x="513155" y="3871859"/>
                </a:cubicBezTo>
                <a:cubicBezTo>
                  <a:pt x="513743" y="3871594"/>
                  <a:pt x="514495" y="3871417"/>
                  <a:pt x="515408" y="3871329"/>
                </a:cubicBezTo>
                <a:cubicBezTo>
                  <a:pt x="516321" y="3871241"/>
                  <a:pt x="517514" y="3871196"/>
                  <a:pt x="518987" y="3871196"/>
                </a:cubicBezTo>
                <a:cubicBezTo>
                  <a:pt x="520401" y="3871196"/>
                  <a:pt x="521579" y="3871241"/>
                  <a:pt x="522521" y="3871329"/>
                </a:cubicBezTo>
                <a:cubicBezTo>
                  <a:pt x="523464" y="3871417"/>
                  <a:pt x="524201" y="3871594"/>
                  <a:pt x="524731" y="3871859"/>
                </a:cubicBezTo>
                <a:cubicBezTo>
                  <a:pt x="525261" y="3872124"/>
                  <a:pt x="525658" y="3872419"/>
                  <a:pt x="525924" y="3872743"/>
                </a:cubicBezTo>
                <a:cubicBezTo>
                  <a:pt x="526189" y="3873067"/>
                  <a:pt x="526321" y="3873465"/>
                  <a:pt x="526321" y="3873936"/>
                </a:cubicBezTo>
                <a:lnTo>
                  <a:pt x="526321" y="3953466"/>
                </a:lnTo>
                <a:cubicBezTo>
                  <a:pt x="526321" y="3953937"/>
                  <a:pt x="526218" y="3954335"/>
                  <a:pt x="526012" y="3954659"/>
                </a:cubicBezTo>
                <a:cubicBezTo>
                  <a:pt x="525806" y="3954983"/>
                  <a:pt x="525437" y="3955263"/>
                  <a:pt x="524907" y="3955498"/>
                </a:cubicBezTo>
                <a:cubicBezTo>
                  <a:pt x="524377" y="3955734"/>
                  <a:pt x="523685" y="3955911"/>
                  <a:pt x="522830" y="3956028"/>
                </a:cubicBezTo>
                <a:cubicBezTo>
                  <a:pt x="521976" y="3956146"/>
                  <a:pt x="520931" y="3956205"/>
                  <a:pt x="519694" y="3956205"/>
                </a:cubicBezTo>
                <a:cubicBezTo>
                  <a:pt x="518339" y="3956205"/>
                  <a:pt x="517234" y="3956146"/>
                  <a:pt x="516380" y="3956028"/>
                </a:cubicBezTo>
                <a:cubicBezTo>
                  <a:pt x="515526" y="3955911"/>
                  <a:pt x="514848" y="3955734"/>
                  <a:pt x="514347" y="3955498"/>
                </a:cubicBezTo>
                <a:cubicBezTo>
                  <a:pt x="513847" y="3955263"/>
                  <a:pt x="513508" y="3954983"/>
                  <a:pt x="513331" y="3954659"/>
                </a:cubicBezTo>
                <a:cubicBezTo>
                  <a:pt x="513155" y="3954335"/>
                  <a:pt x="513066" y="3953937"/>
                  <a:pt x="513066" y="3953466"/>
                </a:cubicBezTo>
                <a:lnTo>
                  <a:pt x="513066" y="3942950"/>
                </a:lnTo>
                <a:cubicBezTo>
                  <a:pt x="508530" y="3947958"/>
                  <a:pt x="504053" y="3951610"/>
                  <a:pt x="499634" y="3953908"/>
                </a:cubicBezTo>
                <a:cubicBezTo>
                  <a:pt x="495216" y="3956205"/>
                  <a:pt x="490739" y="3957354"/>
                  <a:pt x="486202" y="3957354"/>
                </a:cubicBezTo>
                <a:cubicBezTo>
                  <a:pt x="480900" y="3957354"/>
                  <a:pt x="476438" y="3956470"/>
                  <a:pt x="472815" y="3954703"/>
                </a:cubicBezTo>
                <a:cubicBezTo>
                  <a:pt x="469192" y="3952936"/>
                  <a:pt x="466261" y="3950535"/>
                  <a:pt x="464023" y="3947501"/>
                </a:cubicBezTo>
                <a:cubicBezTo>
                  <a:pt x="461784" y="3944467"/>
                  <a:pt x="460178" y="3940933"/>
                  <a:pt x="459206" y="3936897"/>
                </a:cubicBezTo>
                <a:cubicBezTo>
                  <a:pt x="458234" y="3932862"/>
                  <a:pt x="457749" y="3927958"/>
                  <a:pt x="457749" y="3922184"/>
                </a:cubicBezTo>
                <a:lnTo>
                  <a:pt x="457749" y="3873936"/>
                </a:lnTo>
                <a:cubicBezTo>
                  <a:pt x="457749" y="3873465"/>
                  <a:pt x="457852" y="3873067"/>
                  <a:pt x="458058" y="3872743"/>
                </a:cubicBezTo>
                <a:cubicBezTo>
                  <a:pt x="458264" y="3872419"/>
                  <a:pt x="458662" y="3872124"/>
                  <a:pt x="459251" y="3871859"/>
                </a:cubicBezTo>
                <a:cubicBezTo>
                  <a:pt x="459840" y="3871594"/>
                  <a:pt x="460606" y="3871417"/>
                  <a:pt x="461548" y="3871329"/>
                </a:cubicBezTo>
                <a:cubicBezTo>
                  <a:pt x="462491" y="3871241"/>
                  <a:pt x="463669" y="3871196"/>
                  <a:pt x="465083" y="3871196"/>
                </a:cubicBezTo>
                <a:close/>
                <a:moveTo>
                  <a:pt x="318287" y="3870048"/>
                </a:moveTo>
                <a:cubicBezTo>
                  <a:pt x="320820" y="3870048"/>
                  <a:pt x="323280" y="3870283"/>
                  <a:pt x="325666" y="3870755"/>
                </a:cubicBezTo>
                <a:cubicBezTo>
                  <a:pt x="328052" y="3871226"/>
                  <a:pt x="330246" y="3871845"/>
                  <a:pt x="332249" y="3872610"/>
                </a:cubicBezTo>
                <a:cubicBezTo>
                  <a:pt x="334252" y="3873376"/>
                  <a:pt x="336034" y="3874260"/>
                  <a:pt x="337595" y="3875261"/>
                </a:cubicBezTo>
                <a:cubicBezTo>
                  <a:pt x="339157" y="3876263"/>
                  <a:pt x="340291" y="3877117"/>
                  <a:pt x="340997" y="3877824"/>
                </a:cubicBezTo>
                <a:cubicBezTo>
                  <a:pt x="341705" y="3878531"/>
                  <a:pt x="342190" y="3879091"/>
                  <a:pt x="342455" y="3879503"/>
                </a:cubicBezTo>
                <a:cubicBezTo>
                  <a:pt x="342721" y="3879915"/>
                  <a:pt x="342942" y="3880401"/>
                  <a:pt x="343118" y="3880961"/>
                </a:cubicBezTo>
                <a:cubicBezTo>
                  <a:pt x="343295" y="3881521"/>
                  <a:pt x="343413" y="3882154"/>
                  <a:pt x="343472" y="3882861"/>
                </a:cubicBezTo>
                <a:cubicBezTo>
                  <a:pt x="343531" y="3883568"/>
                  <a:pt x="343560" y="3884451"/>
                  <a:pt x="343560" y="3885512"/>
                </a:cubicBezTo>
                <a:cubicBezTo>
                  <a:pt x="343560" y="3887809"/>
                  <a:pt x="343295" y="3889415"/>
                  <a:pt x="342765" y="3890328"/>
                </a:cubicBezTo>
                <a:cubicBezTo>
                  <a:pt x="342234" y="3891241"/>
                  <a:pt x="341587" y="3891698"/>
                  <a:pt x="340821" y="3891698"/>
                </a:cubicBezTo>
                <a:cubicBezTo>
                  <a:pt x="339937" y="3891698"/>
                  <a:pt x="338921" y="3891212"/>
                  <a:pt x="337772" y="3890239"/>
                </a:cubicBezTo>
                <a:cubicBezTo>
                  <a:pt x="336623" y="3889267"/>
                  <a:pt x="335165" y="3888192"/>
                  <a:pt x="333398" y="3887014"/>
                </a:cubicBezTo>
                <a:cubicBezTo>
                  <a:pt x="331631" y="3885836"/>
                  <a:pt x="329495" y="3884761"/>
                  <a:pt x="326991" y="3883789"/>
                </a:cubicBezTo>
                <a:cubicBezTo>
                  <a:pt x="324488" y="3882817"/>
                  <a:pt x="321527" y="3882331"/>
                  <a:pt x="318110" y="3882331"/>
                </a:cubicBezTo>
                <a:cubicBezTo>
                  <a:pt x="311100" y="3882331"/>
                  <a:pt x="305724" y="3885026"/>
                  <a:pt x="301984" y="3890416"/>
                </a:cubicBezTo>
                <a:cubicBezTo>
                  <a:pt x="298243" y="3895807"/>
                  <a:pt x="296372" y="3903627"/>
                  <a:pt x="296372" y="3913878"/>
                </a:cubicBezTo>
                <a:cubicBezTo>
                  <a:pt x="296372" y="3919003"/>
                  <a:pt x="296858" y="3923495"/>
                  <a:pt x="297830" y="3927353"/>
                </a:cubicBezTo>
                <a:cubicBezTo>
                  <a:pt x="298802" y="3931212"/>
                  <a:pt x="300231" y="3934438"/>
                  <a:pt x="302116" y="3937030"/>
                </a:cubicBezTo>
                <a:cubicBezTo>
                  <a:pt x="304001" y="3939622"/>
                  <a:pt x="306313" y="3941551"/>
                  <a:pt x="309053" y="3942818"/>
                </a:cubicBezTo>
                <a:cubicBezTo>
                  <a:pt x="311792" y="3944084"/>
                  <a:pt x="314930" y="3944718"/>
                  <a:pt x="318464" y="3944718"/>
                </a:cubicBezTo>
                <a:cubicBezTo>
                  <a:pt x="321822" y="3944718"/>
                  <a:pt x="324767" y="3944187"/>
                  <a:pt x="327301" y="3943127"/>
                </a:cubicBezTo>
                <a:cubicBezTo>
                  <a:pt x="329834" y="3942067"/>
                  <a:pt x="332028" y="3940903"/>
                  <a:pt x="333884" y="3939636"/>
                </a:cubicBezTo>
                <a:cubicBezTo>
                  <a:pt x="335740" y="3938370"/>
                  <a:pt x="337301" y="3937221"/>
                  <a:pt x="338568" y="3936190"/>
                </a:cubicBezTo>
                <a:cubicBezTo>
                  <a:pt x="339834" y="3935159"/>
                  <a:pt x="340821" y="3934644"/>
                  <a:pt x="341528" y="3934644"/>
                </a:cubicBezTo>
                <a:cubicBezTo>
                  <a:pt x="341940" y="3934644"/>
                  <a:pt x="342294" y="3934762"/>
                  <a:pt x="342588" y="3934997"/>
                </a:cubicBezTo>
                <a:cubicBezTo>
                  <a:pt x="342883" y="3935233"/>
                  <a:pt x="343133" y="3935631"/>
                  <a:pt x="343340" y="3936190"/>
                </a:cubicBezTo>
                <a:cubicBezTo>
                  <a:pt x="343545" y="3936750"/>
                  <a:pt x="343693" y="3937457"/>
                  <a:pt x="343781" y="3938311"/>
                </a:cubicBezTo>
                <a:cubicBezTo>
                  <a:pt x="343869" y="3939165"/>
                  <a:pt x="343913" y="3940181"/>
                  <a:pt x="343913" y="3941360"/>
                </a:cubicBezTo>
                <a:cubicBezTo>
                  <a:pt x="343913" y="3942361"/>
                  <a:pt x="343884" y="3943230"/>
                  <a:pt x="343825" y="3943966"/>
                </a:cubicBezTo>
                <a:cubicBezTo>
                  <a:pt x="343766" y="3944703"/>
                  <a:pt x="343663" y="3945322"/>
                  <a:pt x="343516" y="3945822"/>
                </a:cubicBezTo>
                <a:cubicBezTo>
                  <a:pt x="343369" y="3946323"/>
                  <a:pt x="343192" y="3946765"/>
                  <a:pt x="342986" y="3947148"/>
                </a:cubicBezTo>
                <a:cubicBezTo>
                  <a:pt x="342779" y="3947531"/>
                  <a:pt x="342308" y="3948090"/>
                  <a:pt x="341572" y="3948827"/>
                </a:cubicBezTo>
                <a:cubicBezTo>
                  <a:pt x="340836" y="3949563"/>
                  <a:pt x="339584" y="3950476"/>
                  <a:pt x="337817" y="3951566"/>
                </a:cubicBezTo>
                <a:cubicBezTo>
                  <a:pt x="336049" y="3952656"/>
                  <a:pt x="334061" y="3953628"/>
                  <a:pt x="331851" y="3954482"/>
                </a:cubicBezTo>
                <a:cubicBezTo>
                  <a:pt x="329643" y="3955336"/>
                  <a:pt x="327242" y="3956028"/>
                  <a:pt x="324650" y="3956559"/>
                </a:cubicBezTo>
                <a:cubicBezTo>
                  <a:pt x="322058" y="3957089"/>
                  <a:pt x="319377" y="3957354"/>
                  <a:pt x="316608" y="3957354"/>
                </a:cubicBezTo>
                <a:cubicBezTo>
                  <a:pt x="310894" y="3957354"/>
                  <a:pt x="305828" y="3956412"/>
                  <a:pt x="301409" y="3954526"/>
                </a:cubicBezTo>
                <a:cubicBezTo>
                  <a:pt x="296991" y="3952641"/>
                  <a:pt x="293294" y="3949887"/>
                  <a:pt x="290319" y="3946264"/>
                </a:cubicBezTo>
                <a:cubicBezTo>
                  <a:pt x="287344" y="3942641"/>
                  <a:pt x="285076" y="3938193"/>
                  <a:pt x="283515" y="3932921"/>
                </a:cubicBezTo>
                <a:cubicBezTo>
                  <a:pt x="281954" y="3927648"/>
                  <a:pt x="281173" y="3921565"/>
                  <a:pt x="281173" y="3914673"/>
                </a:cubicBezTo>
                <a:cubicBezTo>
                  <a:pt x="281173" y="3906838"/>
                  <a:pt x="282131" y="3900107"/>
                  <a:pt x="284045" y="3894481"/>
                </a:cubicBezTo>
                <a:cubicBezTo>
                  <a:pt x="285960" y="3888855"/>
                  <a:pt x="288581" y="3884245"/>
                  <a:pt x="291910" y="3880652"/>
                </a:cubicBezTo>
                <a:cubicBezTo>
                  <a:pt x="295238" y="3877058"/>
                  <a:pt x="299156" y="3874392"/>
                  <a:pt x="303663" y="3872654"/>
                </a:cubicBezTo>
                <a:cubicBezTo>
                  <a:pt x="308169" y="3870917"/>
                  <a:pt x="313044" y="3870048"/>
                  <a:pt x="318287" y="3870048"/>
                </a:cubicBezTo>
                <a:close/>
                <a:moveTo>
                  <a:pt x="3158062" y="3869959"/>
                </a:moveTo>
                <a:cubicBezTo>
                  <a:pt x="3164307" y="3869959"/>
                  <a:pt x="3169623" y="3870961"/>
                  <a:pt x="3174012" y="3872964"/>
                </a:cubicBezTo>
                <a:cubicBezTo>
                  <a:pt x="3178401" y="3874967"/>
                  <a:pt x="3182009" y="3877662"/>
                  <a:pt x="3184837" y="3881049"/>
                </a:cubicBezTo>
                <a:cubicBezTo>
                  <a:pt x="3187665" y="3884437"/>
                  <a:pt x="3189741" y="3888413"/>
                  <a:pt x="3191067" y="3892979"/>
                </a:cubicBezTo>
                <a:cubicBezTo>
                  <a:pt x="3192392" y="3897545"/>
                  <a:pt x="3193055" y="3902420"/>
                  <a:pt x="3193055" y="3907604"/>
                </a:cubicBezTo>
                <a:lnTo>
                  <a:pt x="3193055" y="3910255"/>
                </a:lnTo>
                <a:cubicBezTo>
                  <a:pt x="3193055" y="3912552"/>
                  <a:pt x="3192478" y="3914187"/>
                  <a:pt x="3191324" y="3915159"/>
                </a:cubicBezTo>
                <a:cubicBezTo>
                  <a:pt x="3190170" y="3916131"/>
                  <a:pt x="3188853" y="3916617"/>
                  <a:pt x="3187374" y="3916617"/>
                </a:cubicBezTo>
                <a:lnTo>
                  <a:pt x="3134998" y="3916617"/>
                </a:lnTo>
                <a:cubicBezTo>
                  <a:pt x="3134998" y="3921035"/>
                  <a:pt x="3135442" y="3925012"/>
                  <a:pt x="3136330" y="3928546"/>
                </a:cubicBezTo>
                <a:cubicBezTo>
                  <a:pt x="3137218" y="3932081"/>
                  <a:pt x="3138698" y="3935115"/>
                  <a:pt x="3140769" y="3937648"/>
                </a:cubicBezTo>
                <a:cubicBezTo>
                  <a:pt x="3142842" y="3940181"/>
                  <a:pt x="3145535" y="3942126"/>
                  <a:pt x="3148850" y="3943480"/>
                </a:cubicBezTo>
                <a:cubicBezTo>
                  <a:pt x="3152166" y="3944836"/>
                  <a:pt x="3156220" y="3945513"/>
                  <a:pt x="3161015" y="3945513"/>
                </a:cubicBezTo>
                <a:cubicBezTo>
                  <a:pt x="3164804" y="3945513"/>
                  <a:pt x="3168178" y="3945204"/>
                  <a:pt x="3171138" y="3944585"/>
                </a:cubicBezTo>
                <a:cubicBezTo>
                  <a:pt x="3174098" y="3943966"/>
                  <a:pt x="3176658" y="3943274"/>
                  <a:pt x="3178819" y="3942508"/>
                </a:cubicBezTo>
                <a:cubicBezTo>
                  <a:pt x="3180980" y="3941743"/>
                  <a:pt x="3182756" y="3941050"/>
                  <a:pt x="3184147" y="3940432"/>
                </a:cubicBezTo>
                <a:cubicBezTo>
                  <a:pt x="3185539" y="3939813"/>
                  <a:pt x="3186589" y="3939504"/>
                  <a:pt x="3187300" y="3939504"/>
                </a:cubicBezTo>
                <a:cubicBezTo>
                  <a:pt x="3187715" y="3939504"/>
                  <a:pt x="3188084" y="3939607"/>
                  <a:pt x="3188410" y="3939813"/>
                </a:cubicBezTo>
                <a:cubicBezTo>
                  <a:pt x="3188735" y="3940020"/>
                  <a:pt x="3188986" y="3940329"/>
                  <a:pt x="3189164" y="3940741"/>
                </a:cubicBezTo>
                <a:cubicBezTo>
                  <a:pt x="3189342" y="3941154"/>
                  <a:pt x="3189475" y="3941728"/>
                  <a:pt x="3189564" y="3942464"/>
                </a:cubicBezTo>
                <a:cubicBezTo>
                  <a:pt x="3189653" y="3943201"/>
                  <a:pt x="3189697" y="3944099"/>
                  <a:pt x="3189697" y="3945159"/>
                </a:cubicBezTo>
                <a:cubicBezTo>
                  <a:pt x="3189697" y="3945925"/>
                  <a:pt x="3189668" y="3946588"/>
                  <a:pt x="3189609" y="3947148"/>
                </a:cubicBezTo>
                <a:cubicBezTo>
                  <a:pt x="3189550" y="3947707"/>
                  <a:pt x="3189476" y="3948208"/>
                  <a:pt x="3189388" y="3948650"/>
                </a:cubicBezTo>
                <a:cubicBezTo>
                  <a:pt x="3189300" y="3949092"/>
                  <a:pt x="3189152" y="3949489"/>
                  <a:pt x="3188946" y="3949843"/>
                </a:cubicBezTo>
                <a:cubicBezTo>
                  <a:pt x="3188740" y="3950196"/>
                  <a:pt x="3188475" y="3950535"/>
                  <a:pt x="3188151" y="3950859"/>
                </a:cubicBezTo>
                <a:cubicBezTo>
                  <a:pt x="3187827" y="3951183"/>
                  <a:pt x="3186869" y="3951713"/>
                  <a:pt x="3185279" y="3952450"/>
                </a:cubicBezTo>
                <a:cubicBezTo>
                  <a:pt x="3183688" y="3953186"/>
                  <a:pt x="3181627" y="3953908"/>
                  <a:pt x="3179093" y="3954615"/>
                </a:cubicBezTo>
                <a:cubicBezTo>
                  <a:pt x="3176560" y="3955322"/>
                  <a:pt x="3173629" y="3955955"/>
                  <a:pt x="3170301" y="3956514"/>
                </a:cubicBezTo>
                <a:cubicBezTo>
                  <a:pt x="3166972" y="3957074"/>
                  <a:pt x="3163423" y="3957354"/>
                  <a:pt x="3159653" y="3957354"/>
                </a:cubicBezTo>
                <a:cubicBezTo>
                  <a:pt x="3153113" y="3957354"/>
                  <a:pt x="3147384" y="3956441"/>
                  <a:pt x="3142465" y="3954615"/>
                </a:cubicBezTo>
                <a:cubicBezTo>
                  <a:pt x="3137546" y="3952789"/>
                  <a:pt x="3133407" y="3950079"/>
                  <a:pt x="3130050" y="3946485"/>
                </a:cubicBezTo>
                <a:cubicBezTo>
                  <a:pt x="3126692" y="3942891"/>
                  <a:pt x="3124158" y="3938385"/>
                  <a:pt x="3122450" y="3932965"/>
                </a:cubicBezTo>
                <a:cubicBezTo>
                  <a:pt x="3120742" y="3927545"/>
                  <a:pt x="3119888" y="3921242"/>
                  <a:pt x="3119888" y="3914054"/>
                </a:cubicBezTo>
                <a:cubicBezTo>
                  <a:pt x="3119888" y="3907221"/>
                  <a:pt x="3120771" y="3901079"/>
                  <a:pt x="3122539" y="3895630"/>
                </a:cubicBezTo>
                <a:cubicBezTo>
                  <a:pt x="3124306" y="3890181"/>
                  <a:pt x="3126854" y="3885556"/>
                  <a:pt x="3130182" y="3881756"/>
                </a:cubicBezTo>
                <a:cubicBezTo>
                  <a:pt x="3133511" y="3877956"/>
                  <a:pt x="3137532" y="3875040"/>
                  <a:pt x="3142244" y="3873008"/>
                </a:cubicBezTo>
                <a:cubicBezTo>
                  <a:pt x="3146957" y="3870976"/>
                  <a:pt x="3152230" y="3869959"/>
                  <a:pt x="3158062" y="3869959"/>
                </a:cubicBezTo>
                <a:close/>
                <a:moveTo>
                  <a:pt x="3093419" y="3869959"/>
                </a:moveTo>
                <a:cubicBezTo>
                  <a:pt x="3094185" y="3869959"/>
                  <a:pt x="3095054" y="3870003"/>
                  <a:pt x="3096026" y="3870092"/>
                </a:cubicBezTo>
                <a:cubicBezTo>
                  <a:pt x="3096998" y="3870180"/>
                  <a:pt x="3098014" y="3870342"/>
                  <a:pt x="3099075" y="3870578"/>
                </a:cubicBezTo>
                <a:cubicBezTo>
                  <a:pt x="3100135" y="3870814"/>
                  <a:pt x="3101092" y="3871079"/>
                  <a:pt x="3101947" y="3871373"/>
                </a:cubicBezTo>
                <a:cubicBezTo>
                  <a:pt x="3102801" y="3871668"/>
                  <a:pt x="3103405" y="3871962"/>
                  <a:pt x="3103758" y="3872257"/>
                </a:cubicBezTo>
                <a:cubicBezTo>
                  <a:pt x="3104112" y="3872552"/>
                  <a:pt x="3104347" y="3872831"/>
                  <a:pt x="3104465" y="3873096"/>
                </a:cubicBezTo>
                <a:cubicBezTo>
                  <a:pt x="3104583" y="3873361"/>
                  <a:pt x="3104686" y="3873700"/>
                  <a:pt x="3104775" y="3874113"/>
                </a:cubicBezTo>
                <a:cubicBezTo>
                  <a:pt x="3104863" y="3874525"/>
                  <a:pt x="3104922" y="3875129"/>
                  <a:pt x="3104951" y="3875924"/>
                </a:cubicBezTo>
                <a:cubicBezTo>
                  <a:pt x="3104980" y="3876719"/>
                  <a:pt x="3104995" y="3877795"/>
                  <a:pt x="3104995" y="3879149"/>
                </a:cubicBezTo>
                <a:cubicBezTo>
                  <a:pt x="3104995" y="3880446"/>
                  <a:pt x="3104966" y="3881535"/>
                  <a:pt x="3104907" y="3882419"/>
                </a:cubicBezTo>
                <a:cubicBezTo>
                  <a:pt x="3104848" y="3883303"/>
                  <a:pt x="3104730" y="3883995"/>
                  <a:pt x="3104554" y="3884496"/>
                </a:cubicBezTo>
                <a:cubicBezTo>
                  <a:pt x="3104377" y="3884996"/>
                  <a:pt x="3104156" y="3885379"/>
                  <a:pt x="3103891" y="3885644"/>
                </a:cubicBezTo>
                <a:cubicBezTo>
                  <a:pt x="3103626" y="3885909"/>
                  <a:pt x="3103257" y="3886042"/>
                  <a:pt x="3102786" y="3886042"/>
                </a:cubicBezTo>
                <a:cubicBezTo>
                  <a:pt x="3102315" y="3886042"/>
                  <a:pt x="3101741" y="3885909"/>
                  <a:pt x="3101063" y="3885644"/>
                </a:cubicBezTo>
                <a:cubicBezTo>
                  <a:pt x="3100386" y="3885379"/>
                  <a:pt x="3099620" y="3885114"/>
                  <a:pt x="3098765" y="3884849"/>
                </a:cubicBezTo>
                <a:cubicBezTo>
                  <a:pt x="3097911" y="3884584"/>
                  <a:pt x="3096954" y="3884334"/>
                  <a:pt x="3095894" y="3884098"/>
                </a:cubicBezTo>
                <a:cubicBezTo>
                  <a:pt x="3094833" y="3883863"/>
                  <a:pt x="3093684" y="3883745"/>
                  <a:pt x="3092447" y="3883745"/>
                </a:cubicBezTo>
                <a:cubicBezTo>
                  <a:pt x="3090974" y="3883745"/>
                  <a:pt x="3089531" y="3884039"/>
                  <a:pt x="3088117" y="3884628"/>
                </a:cubicBezTo>
                <a:cubicBezTo>
                  <a:pt x="3086704" y="3885217"/>
                  <a:pt x="3085216" y="3886189"/>
                  <a:pt x="3083655" y="3887544"/>
                </a:cubicBezTo>
                <a:cubicBezTo>
                  <a:pt x="3082094" y="3888899"/>
                  <a:pt x="3080459" y="3890696"/>
                  <a:pt x="3078751" y="3892935"/>
                </a:cubicBezTo>
                <a:cubicBezTo>
                  <a:pt x="3077042" y="3895173"/>
                  <a:pt x="3075157" y="3897913"/>
                  <a:pt x="3073095" y="3901153"/>
                </a:cubicBezTo>
                <a:lnTo>
                  <a:pt x="3073095" y="3953466"/>
                </a:lnTo>
                <a:cubicBezTo>
                  <a:pt x="3073095" y="3953937"/>
                  <a:pt x="3072977" y="3954335"/>
                  <a:pt x="3072741" y="3954659"/>
                </a:cubicBezTo>
                <a:cubicBezTo>
                  <a:pt x="3072506" y="3954983"/>
                  <a:pt x="3072123" y="3955263"/>
                  <a:pt x="3071593" y="3955498"/>
                </a:cubicBezTo>
                <a:cubicBezTo>
                  <a:pt x="3071062" y="3955734"/>
                  <a:pt x="3070326" y="3955911"/>
                  <a:pt x="3069384" y="3956028"/>
                </a:cubicBezTo>
                <a:cubicBezTo>
                  <a:pt x="3068441" y="3956146"/>
                  <a:pt x="3067233" y="3956205"/>
                  <a:pt x="3065761" y="3956205"/>
                </a:cubicBezTo>
                <a:cubicBezTo>
                  <a:pt x="3064347" y="3956205"/>
                  <a:pt x="3063169" y="3956146"/>
                  <a:pt x="3062226" y="3956028"/>
                </a:cubicBezTo>
                <a:cubicBezTo>
                  <a:pt x="3061283" y="3955911"/>
                  <a:pt x="3060532" y="3955734"/>
                  <a:pt x="3059973" y="3955498"/>
                </a:cubicBezTo>
                <a:cubicBezTo>
                  <a:pt x="3059413" y="3955263"/>
                  <a:pt x="3059030" y="3954983"/>
                  <a:pt x="3058824" y="3954659"/>
                </a:cubicBezTo>
                <a:cubicBezTo>
                  <a:pt x="3058617" y="3954335"/>
                  <a:pt x="3058515" y="3953937"/>
                  <a:pt x="3058515" y="3953466"/>
                </a:cubicBezTo>
                <a:lnTo>
                  <a:pt x="3058515" y="3873936"/>
                </a:lnTo>
                <a:cubicBezTo>
                  <a:pt x="3058515" y="3873465"/>
                  <a:pt x="3058603" y="3873067"/>
                  <a:pt x="3058780" y="3872743"/>
                </a:cubicBezTo>
                <a:cubicBezTo>
                  <a:pt x="3058956" y="3872419"/>
                  <a:pt x="3059310" y="3872124"/>
                  <a:pt x="3059840" y="3871859"/>
                </a:cubicBezTo>
                <a:cubicBezTo>
                  <a:pt x="3060370" y="3871594"/>
                  <a:pt x="3061048" y="3871417"/>
                  <a:pt x="3061872" y="3871329"/>
                </a:cubicBezTo>
                <a:cubicBezTo>
                  <a:pt x="3062697" y="3871241"/>
                  <a:pt x="3063787" y="3871196"/>
                  <a:pt x="3065142" y="3871196"/>
                </a:cubicBezTo>
                <a:cubicBezTo>
                  <a:pt x="3066438" y="3871196"/>
                  <a:pt x="3067513" y="3871241"/>
                  <a:pt x="3068367" y="3871329"/>
                </a:cubicBezTo>
                <a:cubicBezTo>
                  <a:pt x="3069221" y="3871417"/>
                  <a:pt x="3069884" y="3871594"/>
                  <a:pt x="3070355" y="3871859"/>
                </a:cubicBezTo>
                <a:cubicBezTo>
                  <a:pt x="3070827" y="3872124"/>
                  <a:pt x="3071166" y="3872419"/>
                  <a:pt x="3071372" y="3872743"/>
                </a:cubicBezTo>
                <a:cubicBezTo>
                  <a:pt x="3071578" y="3873067"/>
                  <a:pt x="3071681" y="3873465"/>
                  <a:pt x="3071681" y="3873936"/>
                </a:cubicBezTo>
                <a:lnTo>
                  <a:pt x="3071681" y="3885512"/>
                </a:lnTo>
                <a:cubicBezTo>
                  <a:pt x="3073861" y="3882331"/>
                  <a:pt x="3075908" y="3879739"/>
                  <a:pt x="3077823" y="3877736"/>
                </a:cubicBezTo>
                <a:cubicBezTo>
                  <a:pt x="3079737" y="3875733"/>
                  <a:pt x="3081549" y="3874157"/>
                  <a:pt x="3083257" y="3873008"/>
                </a:cubicBezTo>
                <a:cubicBezTo>
                  <a:pt x="3084965" y="3871859"/>
                  <a:pt x="3086659" y="3871064"/>
                  <a:pt x="3088338" y="3870622"/>
                </a:cubicBezTo>
                <a:cubicBezTo>
                  <a:pt x="3090017" y="3870180"/>
                  <a:pt x="3091711" y="3869959"/>
                  <a:pt x="3093419" y="3869959"/>
                </a:cubicBezTo>
                <a:close/>
                <a:moveTo>
                  <a:pt x="2848932" y="3869959"/>
                </a:moveTo>
                <a:cubicBezTo>
                  <a:pt x="2854646" y="3869959"/>
                  <a:pt x="2859506" y="3870608"/>
                  <a:pt x="2863512" y="3871903"/>
                </a:cubicBezTo>
                <a:cubicBezTo>
                  <a:pt x="2867518" y="3873200"/>
                  <a:pt x="2870759" y="3875099"/>
                  <a:pt x="2873233" y="3877603"/>
                </a:cubicBezTo>
                <a:cubicBezTo>
                  <a:pt x="2875707" y="3880107"/>
                  <a:pt x="2877504" y="3883214"/>
                  <a:pt x="2878623" y="3886926"/>
                </a:cubicBezTo>
                <a:cubicBezTo>
                  <a:pt x="2879742" y="3890637"/>
                  <a:pt x="2880302" y="3894967"/>
                  <a:pt x="2880302" y="3899916"/>
                </a:cubicBezTo>
                <a:lnTo>
                  <a:pt x="2880302" y="3953554"/>
                </a:lnTo>
                <a:cubicBezTo>
                  <a:pt x="2880302" y="3954261"/>
                  <a:pt x="2880066" y="3954791"/>
                  <a:pt x="2879595" y="3955145"/>
                </a:cubicBezTo>
                <a:cubicBezTo>
                  <a:pt x="2879124" y="3955498"/>
                  <a:pt x="2878476" y="3955763"/>
                  <a:pt x="2877651" y="3955940"/>
                </a:cubicBezTo>
                <a:cubicBezTo>
                  <a:pt x="2876826" y="3956117"/>
                  <a:pt x="2875618" y="3956205"/>
                  <a:pt x="2874028" y="3956205"/>
                </a:cubicBezTo>
                <a:cubicBezTo>
                  <a:pt x="2872496" y="3956205"/>
                  <a:pt x="2871274" y="3956117"/>
                  <a:pt x="2870361" y="3955940"/>
                </a:cubicBezTo>
                <a:cubicBezTo>
                  <a:pt x="2869448" y="3955763"/>
                  <a:pt x="2868785" y="3955498"/>
                  <a:pt x="2868373" y="3955145"/>
                </a:cubicBezTo>
                <a:cubicBezTo>
                  <a:pt x="2867960" y="3954791"/>
                  <a:pt x="2867754" y="3954261"/>
                  <a:pt x="2867754" y="3953554"/>
                </a:cubicBezTo>
                <a:lnTo>
                  <a:pt x="2867754" y="3945601"/>
                </a:lnTo>
                <a:cubicBezTo>
                  <a:pt x="2864278" y="3949313"/>
                  <a:pt x="2860405" y="3952199"/>
                  <a:pt x="2856134" y="3954261"/>
                </a:cubicBezTo>
                <a:cubicBezTo>
                  <a:pt x="2851862" y="3956323"/>
                  <a:pt x="2847341" y="3957354"/>
                  <a:pt x="2842570" y="3957354"/>
                </a:cubicBezTo>
                <a:cubicBezTo>
                  <a:pt x="2838387" y="3957354"/>
                  <a:pt x="2834602" y="3956809"/>
                  <a:pt x="2831214" y="3955719"/>
                </a:cubicBezTo>
                <a:cubicBezTo>
                  <a:pt x="2827827" y="3954629"/>
                  <a:pt x="2824940" y="3953054"/>
                  <a:pt x="2822555" y="3950992"/>
                </a:cubicBezTo>
                <a:cubicBezTo>
                  <a:pt x="2820169" y="3948930"/>
                  <a:pt x="2818313" y="3946397"/>
                  <a:pt x="2816987" y="3943392"/>
                </a:cubicBezTo>
                <a:cubicBezTo>
                  <a:pt x="2815662" y="3940388"/>
                  <a:pt x="2814999" y="3936971"/>
                  <a:pt x="2814999" y="3933142"/>
                </a:cubicBezTo>
                <a:cubicBezTo>
                  <a:pt x="2814999" y="3928664"/>
                  <a:pt x="2815912" y="3924776"/>
                  <a:pt x="2817738" y="3921477"/>
                </a:cubicBezTo>
                <a:cubicBezTo>
                  <a:pt x="2819565" y="3918178"/>
                  <a:pt x="2822186" y="3915439"/>
                  <a:pt x="2825603" y="3913259"/>
                </a:cubicBezTo>
                <a:cubicBezTo>
                  <a:pt x="2829020" y="3911079"/>
                  <a:pt x="2833203" y="3909445"/>
                  <a:pt x="2838151" y="3908355"/>
                </a:cubicBezTo>
                <a:cubicBezTo>
                  <a:pt x="2843100" y="3907265"/>
                  <a:pt x="2848667" y="3906720"/>
                  <a:pt x="2854852" y="3906720"/>
                </a:cubicBezTo>
                <a:lnTo>
                  <a:pt x="2865810" y="3906720"/>
                </a:lnTo>
                <a:lnTo>
                  <a:pt x="2865810" y="3900534"/>
                </a:lnTo>
                <a:cubicBezTo>
                  <a:pt x="2865810" y="3897471"/>
                  <a:pt x="2865486" y="3894761"/>
                  <a:pt x="2864838" y="3892404"/>
                </a:cubicBezTo>
                <a:cubicBezTo>
                  <a:pt x="2864190" y="3890048"/>
                  <a:pt x="2863144" y="3888089"/>
                  <a:pt x="2861701" y="3886528"/>
                </a:cubicBezTo>
                <a:cubicBezTo>
                  <a:pt x="2860257" y="3884967"/>
                  <a:pt x="2858387" y="3883789"/>
                  <a:pt x="2856089" y="3882993"/>
                </a:cubicBezTo>
                <a:cubicBezTo>
                  <a:pt x="2853792" y="3882198"/>
                  <a:pt x="2850964" y="3881800"/>
                  <a:pt x="2847606" y="3881800"/>
                </a:cubicBezTo>
                <a:cubicBezTo>
                  <a:pt x="2844013" y="3881800"/>
                  <a:pt x="2840787" y="3882228"/>
                  <a:pt x="2837930" y="3883082"/>
                </a:cubicBezTo>
                <a:cubicBezTo>
                  <a:pt x="2835073" y="3883936"/>
                  <a:pt x="2832569" y="3884879"/>
                  <a:pt x="2830419" y="3885909"/>
                </a:cubicBezTo>
                <a:cubicBezTo>
                  <a:pt x="2828269" y="3886941"/>
                  <a:pt x="2826472" y="3887883"/>
                  <a:pt x="2825029" y="3888737"/>
                </a:cubicBezTo>
                <a:cubicBezTo>
                  <a:pt x="2823585" y="3889592"/>
                  <a:pt x="2822510" y="3890019"/>
                  <a:pt x="2821803" y="3890019"/>
                </a:cubicBezTo>
                <a:cubicBezTo>
                  <a:pt x="2821332" y="3890019"/>
                  <a:pt x="2820920" y="3889901"/>
                  <a:pt x="2820566" y="3889665"/>
                </a:cubicBezTo>
                <a:cubicBezTo>
                  <a:pt x="2820213" y="3889430"/>
                  <a:pt x="2819904" y="3889076"/>
                  <a:pt x="2819638" y="3888605"/>
                </a:cubicBezTo>
                <a:cubicBezTo>
                  <a:pt x="2819373" y="3888133"/>
                  <a:pt x="2819182" y="3887530"/>
                  <a:pt x="2819064" y="3886793"/>
                </a:cubicBezTo>
                <a:cubicBezTo>
                  <a:pt x="2818946" y="3886057"/>
                  <a:pt x="2818887" y="3885247"/>
                  <a:pt x="2818887" y="3884363"/>
                </a:cubicBezTo>
                <a:cubicBezTo>
                  <a:pt x="2818887" y="3882890"/>
                  <a:pt x="2818990" y="3881727"/>
                  <a:pt x="2819196" y="3880873"/>
                </a:cubicBezTo>
                <a:cubicBezTo>
                  <a:pt x="2819403" y="3880019"/>
                  <a:pt x="2819904" y="3879208"/>
                  <a:pt x="2820699" y="3878443"/>
                </a:cubicBezTo>
                <a:cubicBezTo>
                  <a:pt x="2821494" y="3877677"/>
                  <a:pt x="2822864" y="3876778"/>
                  <a:pt x="2824808" y="3875747"/>
                </a:cubicBezTo>
                <a:cubicBezTo>
                  <a:pt x="2826752" y="3874717"/>
                  <a:pt x="2828990" y="3873774"/>
                  <a:pt x="2831524" y="3872920"/>
                </a:cubicBezTo>
                <a:cubicBezTo>
                  <a:pt x="2834056" y="3872066"/>
                  <a:pt x="2836825" y="3871359"/>
                  <a:pt x="2839830" y="3870799"/>
                </a:cubicBezTo>
                <a:cubicBezTo>
                  <a:pt x="2842835" y="3870239"/>
                  <a:pt x="2845869" y="3869959"/>
                  <a:pt x="2848932" y="3869959"/>
                </a:cubicBezTo>
                <a:close/>
                <a:moveTo>
                  <a:pt x="2788619" y="3869959"/>
                </a:moveTo>
                <a:cubicBezTo>
                  <a:pt x="2789385" y="3869959"/>
                  <a:pt x="2790254" y="3870003"/>
                  <a:pt x="2791226" y="3870092"/>
                </a:cubicBezTo>
                <a:cubicBezTo>
                  <a:pt x="2792198" y="3870180"/>
                  <a:pt x="2793214" y="3870342"/>
                  <a:pt x="2794275" y="3870578"/>
                </a:cubicBezTo>
                <a:cubicBezTo>
                  <a:pt x="2795335" y="3870814"/>
                  <a:pt x="2796292" y="3871079"/>
                  <a:pt x="2797147" y="3871373"/>
                </a:cubicBezTo>
                <a:cubicBezTo>
                  <a:pt x="2798001" y="3871668"/>
                  <a:pt x="2798605" y="3871962"/>
                  <a:pt x="2798958" y="3872257"/>
                </a:cubicBezTo>
                <a:cubicBezTo>
                  <a:pt x="2799312" y="3872552"/>
                  <a:pt x="2799547" y="3872831"/>
                  <a:pt x="2799665" y="3873096"/>
                </a:cubicBezTo>
                <a:cubicBezTo>
                  <a:pt x="2799783" y="3873361"/>
                  <a:pt x="2799886" y="3873700"/>
                  <a:pt x="2799975" y="3874113"/>
                </a:cubicBezTo>
                <a:cubicBezTo>
                  <a:pt x="2800063" y="3874525"/>
                  <a:pt x="2800122" y="3875129"/>
                  <a:pt x="2800151" y="3875924"/>
                </a:cubicBezTo>
                <a:cubicBezTo>
                  <a:pt x="2800181" y="3876719"/>
                  <a:pt x="2800195" y="3877795"/>
                  <a:pt x="2800195" y="3879149"/>
                </a:cubicBezTo>
                <a:cubicBezTo>
                  <a:pt x="2800195" y="3880446"/>
                  <a:pt x="2800166" y="3881535"/>
                  <a:pt x="2800107" y="3882419"/>
                </a:cubicBezTo>
                <a:cubicBezTo>
                  <a:pt x="2800048" y="3883303"/>
                  <a:pt x="2799930" y="3883995"/>
                  <a:pt x="2799754" y="3884496"/>
                </a:cubicBezTo>
                <a:cubicBezTo>
                  <a:pt x="2799577" y="3884996"/>
                  <a:pt x="2799356" y="3885379"/>
                  <a:pt x="2799091" y="3885644"/>
                </a:cubicBezTo>
                <a:cubicBezTo>
                  <a:pt x="2798826" y="3885909"/>
                  <a:pt x="2798457" y="3886042"/>
                  <a:pt x="2797986" y="3886042"/>
                </a:cubicBezTo>
                <a:cubicBezTo>
                  <a:pt x="2797515" y="3886042"/>
                  <a:pt x="2796941" y="3885909"/>
                  <a:pt x="2796263" y="3885644"/>
                </a:cubicBezTo>
                <a:cubicBezTo>
                  <a:pt x="2795585" y="3885379"/>
                  <a:pt x="2794820" y="3885114"/>
                  <a:pt x="2793965" y="3884849"/>
                </a:cubicBezTo>
                <a:cubicBezTo>
                  <a:pt x="2793111" y="3884584"/>
                  <a:pt x="2792154" y="3884334"/>
                  <a:pt x="2791094" y="3884098"/>
                </a:cubicBezTo>
                <a:cubicBezTo>
                  <a:pt x="2790033" y="3883863"/>
                  <a:pt x="2788884" y="3883745"/>
                  <a:pt x="2787647" y="3883745"/>
                </a:cubicBezTo>
                <a:cubicBezTo>
                  <a:pt x="2786174" y="3883745"/>
                  <a:pt x="2784731" y="3884039"/>
                  <a:pt x="2783317" y="3884628"/>
                </a:cubicBezTo>
                <a:cubicBezTo>
                  <a:pt x="2781903" y="3885217"/>
                  <a:pt x="2780416" y="3886189"/>
                  <a:pt x="2778855" y="3887544"/>
                </a:cubicBezTo>
                <a:cubicBezTo>
                  <a:pt x="2777293" y="3888899"/>
                  <a:pt x="2775659" y="3890696"/>
                  <a:pt x="2773950" y="3892935"/>
                </a:cubicBezTo>
                <a:cubicBezTo>
                  <a:pt x="2772242" y="3895173"/>
                  <a:pt x="2770357" y="3897913"/>
                  <a:pt x="2768295" y="3901153"/>
                </a:cubicBezTo>
                <a:lnTo>
                  <a:pt x="2768295" y="3953466"/>
                </a:lnTo>
                <a:cubicBezTo>
                  <a:pt x="2768295" y="3953937"/>
                  <a:pt x="2768177" y="3954335"/>
                  <a:pt x="2767942" y="3954659"/>
                </a:cubicBezTo>
                <a:cubicBezTo>
                  <a:pt x="2767706" y="3954983"/>
                  <a:pt x="2767323" y="3955263"/>
                  <a:pt x="2766793" y="3955498"/>
                </a:cubicBezTo>
                <a:cubicBezTo>
                  <a:pt x="2766263" y="3955734"/>
                  <a:pt x="2765526" y="3955911"/>
                  <a:pt x="2764583" y="3956028"/>
                </a:cubicBezTo>
                <a:cubicBezTo>
                  <a:pt x="2763641" y="3956146"/>
                  <a:pt x="2762433" y="3956205"/>
                  <a:pt x="2760961" y="3956205"/>
                </a:cubicBezTo>
                <a:cubicBezTo>
                  <a:pt x="2759547" y="3956205"/>
                  <a:pt x="2758369" y="3956146"/>
                  <a:pt x="2757426" y="3956028"/>
                </a:cubicBezTo>
                <a:cubicBezTo>
                  <a:pt x="2756483" y="3955911"/>
                  <a:pt x="2755732" y="3955734"/>
                  <a:pt x="2755172" y="3955498"/>
                </a:cubicBezTo>
                <a:cubicBezTo>
                  <a:pt x="2754613" y="3955263"/>
                  <a:pt x="2754230" y="3954983"/>
                  <a:pt x="2754024" y="3954659"/>
                </a:cubicBezTo>
                <a:cubicBezTo>
                  <a:pt x="2753818" y="3954335"/>
                  <a:pt x="2753714" y="3953937"/>
                  <a:pt x="2753714" y="3953466"/>
                </a:cubicBezTo>
                <a:lnTo>
                  <a:pt x="2753714" y="3873936"/>
                </a:lnTo>
                <a:cubicBezTo>
                  <a:pt x="2753714" y="3873465"/>
                  <a:pt x="2753803" y="3873067"/>
                  <a:pt x="2753979" y="3872743"/>
                </a:cubicBezTo>
                <a:cubicBezTo>
                  <a:pt x="2754156" y="3872419"/>
                  <a:pt x="2754510" y="3872124"/>
                  <a:pt x="2755040" y="3871859"/>
                </a:cubicBezTo>
                <a:cubicBezTo>
                  <a:pt x="2755570" y="3871594"/>
                  <a:pt x="2756248" y="3871417"/>
                  <a:pt x="2757072" y="3871329"/>
                </a:cubicBezTo>
                <a:cubicBezTo>
                  <a:pt x="2757897" y="3871241"/>
                  <a:pt x="2758987" y="3871196"/>
                  <a:pt x="2760342" y="3871196"/>
                </a:cubicBezTo>
                <a:cubicBezTo>
                  <a:pt x="2761638" y="3871196"/>
                  <a:pt x="2762713" y="3871241"/>
                  <a:pt x="2763567" y="3871329"/>
                </a:cubicBezTo>
                <a:cubicBezTo>
                  <a:pt x="2764422" y="3871417"/>
                  <a:pt x="2765084" y="3871594"/>
                  <a:pt x="2765555" y="3871859"/>
                </a:cubicBezTo>
                <a:cubicBezTo>
                  <a:pt x="2766027" y="3872124"/>
                  <a:pt x="2766366" y="3872419"/>
                  <a:pt x="2766572" y="3872743"/>
                </a:cubicBezTo>
                <a:cubicBezTo>
                  <a:pt x="2766778" y="3873067"/>
                  <a:pt x="2766881" y="3873465"/>
                  <a:pt x="2766881" y="3873936"/>
                </a:cubicBezTo>
                <a:lnTo>
                  <a:pt x="2766881" y="3885512"/>
                </a:lnTo>
                <a:cubicBezTo>
                  <a:pt x="2769061" y="3882331"/>
                  <a:pt x="2771108" y="3879739"/>
                  <a:pt x="2773022" y="3877736"/>
                </a:cubicBezTo>
                <a:cubicBezTo>
                  <a:pt x="2774937" y="3875733"/>
                  <a:pt x="2776749" y="3874157"/>
                  <a:pt x="2778457" y="3873008"/>
                </a:cubicBezTo>
                <a:cubicBezTo>
                  <a:pt x="2780166" y="3871859"/>
                  <a:pt x="2781859" y="3871064"/>
                  <a:pt x="2783538" y="3870622"/>
                </a:cubicBezTo>
                <a:cubicBezTo>
                  <a:pt x="2785217" y="3870180"/>
                  <a:pt x="2786911" y="3869959"/>
                  <a:pt x="2788619" y="3869959"/>
                </a:cubicBezTo>
                <a:close/>
                <a:moveTo>
                  <a:pt x="2700862" y="3869959"/>
                </a:moveTo>
                <a:cubicBezTo>
                  <a:pt x="2707106" y="3869959"/>
                  <a:pt x="2712423" y="3870961"/>
                  <a:pt x="2716812" y="3872964"/>
                </a:cubicBezTo>
                <a:cubicBezTo>
                  <a:pt x="2721201" y="3874967"/>
                  <a:pt x="2724809" y="3877662"/>
                  <a:pt x="2727637" y="3881049"/>
                </a:cubicBezTo>
                <a:cubicBezTo>
                  <a:pt x="2730465" y="3884437"/>
                  <a:pt x="2732541" y="3888413"/>
                  <a:pt x="2733867" y="3892979"/>
                </a:cubicBezTo>
                <a:cubicBezTo>
                  <a:pt x="2735192" y="3897545"/>
                  <a:pt x="2735855" y="3902420"/>
                  <a:pt x="2735855" y="3907604"/>
                </a:cubicBezTo>
                <a:lnTo>
                  <a:pt x="2735855" y="3910255"/>
                </a:lnTo>
                <a:cubicBezTo>
                  <a:pt x="2735855" y="3912552"/>
                  <a:pt x="2735278" y="3914187"/>
                  <a:pt x="2734124" y="3915159"/>
                </a:cubicBezTo>
                <a:cubicBezTo>
                  <a:pt x="2732970" y="3916131"/>
                  <a:pt x="2731654" y="3916617"/>
                  <a:pt x="2730174" y="3916617"/>
                </a:cubicBezTo>
                <a:lnTo>
                  <a:pt x="2677798" y="3916617"/>
                </a:lnTo>
                <a:cubicBezTo>
                  <a:pt x="2677798" y="3921035"/>
                  <a:pt x="2678242" y="3925012"/>
                  <a:pt x="2679130" y="3928546"/>
                </a:cubicBezTo>
                <a:cubicBezTo>
                  <a:pt x="2680018" y="3932081"/>
                  <a:pt x="2681497" y="3935115"/>
                  <a:pt x="2683570" y="3937648"/>
                </a:cubicBezTo>
                <a:cubicBezTo>
                  <a:pt x="2685641" y="3940181"/>
                  <a:pt x="2688335" y="3942126"/>
                  <a:pt x="2691650" y="3943480"/>
                </a:cubicBezTo>
                <a:cubicBezTo>
                  <a:pt x="2694965" y="3944836"/>
                  <a:pt x="2699020" y="3945513"/>
                  <a:pt x="2703815" y="3945513"/>
                </a:cubicBezTo>
                <a:cubicBezTo>
                  <a:pt x="2707604" y="3945513"/>
                  <a:pt x="2710978" y="3945204"/>
                  <a:pt x="2713938" y="3944585"/>
                </a:cubicBezTo>
                <a:cubicBezTo>
                  <a:pt x="2716898" y="3943966"/>
                  <a:pt x="2719458" y="3943274"/>
                  <a:pt x="2721619" y="3942508"/>
                </a:cubicBezTo>
                <a:cubicBezTo>
                  <a:pt x="2723780" y="3941743"/>
                  <a:pt x="2725556" y="3941050"/>
                  <a:pt x="2726947" y="3940432"/>
                </a:cubicBezTo>
                <a:cubicBezTo>
                  <a:pt x="2728339" y="3939813"/>
                  <a:pt x="2729390" y="3939504"/>
                  <a:pt x="2730100" y="3939504"/>
                </a:cubicBezTo>
                <a:cubicBezTo>
                  <a:pt x="2730514" y="3939504"/>
                  <a:pt x="2730884" y="3939607"/>
                  <a:pt x="2731210" y="3939813"/>
                </a:cubicBezTo>
                <a:cubicBezTo>
                  <a:pt x="2731535" y="3940020"/>
                  <a:pt x="2731787" y="3940329"/>
                  <a:pt x="2731964" y="3940741"/>
                </a:cubicBezTo>
                <a:cubicBezTo>
                  <a:pt x="2732142" y="3941154"/>
                  <a:pt x="2732275" y="3941728"/>
                  <a:pt x="2732364" y="3942464"/>
                </a:cubicBezTo>
                <a:cubicBezTo>
                  <a:pt x="2732453" y="3943201"/>
                  <a:pt x="2732497" y="3944099"/>
                  <a:pt x="2732497" y="3945159"/>
                </a:cubicBezTo>
                <a:cubicBezTo>
                  <a:pt x="2732497" y="3945925"/>
                  <a:pt x="2732468" y="3946588"/>
                  <a:pt x="2732409" y="3947148"/>
                </a:cubicBezTo>
                <a:cubicBezTo>
                  <a:pt x="2732350" y="3947707"/>
                  <a:pt x="2732276" y="3948208"/>
                  <a:pt x="2732188" y="3948650"/>
                </a:cubicBezTo>
                <a:cubicBezTo>
                  <a:pt x="2732099" y="3949092"/>
                  <a:pt x="2731952" y="3949489"/>
                  <a:pt x="2731746" y="3949843"/>
                </a:cubicBezTo>
                <a:cubicBezTo>
                  <a:pt x="2731540" y="3950196"/>
                  <a:pt x="2731275" y="3950535"/>
                  <a:pt x="2730951" y="3950859"/>
                </a:cubicBezTo>
                <a:cubicBezTo>
                  <a:pt x="2730627" y="3951183"/>
                  <a:pt x="2729669" y="3951713"/>
                  <a:pt x="2728079" y="3952450"/>
                </a:cubicBezTo>
                <a:cubicBezTo>
                  <a:pt x="2726488" y="3953186"/>
                  <a:pt x="2724426" y="3953908"/>
                  <a:pt x="2721893" y="3954615"/>
                </a:cubicBezTo>
                <a:cubicBezTo>
                  <a:pt x="2719360" y="3955322"/>
                  <a:pt x="2716429" y="3955955"/>
                  <a:pt x="2713100" y="3956514"/>
                </a:cubicBezTo>
                <a:cubicBezTo>
                  <a:pt x="2709772" y="3957074"/>
                  <a:pt x="2706223" y="3957354"/>
                  <a:pt x="2702452" y="3957354"/>
                </a:cubicBezTo>
                <a:cubicBezTo>
                  <a:pt x="2695913" y="3957354"/>
                  <a:pt x="2690184" y="3956441"/>
                  <a:pt x="2685265" y="3954615"/>
                </a:cubicBezTo>
                <a:cubicBezTo>
                  <a:pt x="2680346" y="3952789"/>
                  <a:pt x="2676208" y="3950079"/>
                  <a:pt x="2672849" y="3946485"/>
                </a:cubicBezTo>
                <a:cubicBezTo>
                  <a:pt x="2669492" y="3942891"/>
                  <a:pt x="2666958" y="3938385"/>
                  <a:pt x="2665250" y="3932965"/>
                </a:cubicBezTo>
                <a:cubicBezTo>
                  <a:pt x="2663542" y="3927545"/>
                  <a:pt x="2662687" y="3921242"/>
                  <a:pt x="2662687" y="3914054"/>
                </a:cubicBezTo>
                <a:cubicBezTo>
                  <a:pt x="2662687" y="3907221"/>
                  <a:pt x="2663571" y="3901079"/>
                  <a:pt x="2665338" y="3895630"/>
                </a:cubicBezTo>
                <a:cubicBezTo>
                  <a:pt x="2667106" y="3890181"/>
                  <a:pt x="2669654" y="3885556"/>
                  <a:pt x="2672982" y="3881756"/>
                </a:cubicBezTo>
                <a:cubicBezTo>
                  <a:pt x="2676311" y="3877956"/>
                  <a:pt x="2680331" y="3875040"/>
                  <a:pt x="2685044" y="3873008"/>
                </a:cubicBezTo>
                <a:cubicBezTo>
                  <a:pt x="2689757" y="3870976"/>
                  <a:pt x="2695030" y="3869959"/>
                  <a:pt x="2700862" y="3869959"/>
                </a:cubicBezTo>
                <a:close/>
                <a:moveTo>
                  <a:pt x="2613830" y="3869959"/>
                </a:moveTo>
                <a:cubicBezTo>
                  <a:pt x="2619603" y="3869959"/>
                  <a:pt x="2624522" y="3871079"/>
                  <a:pt x="2628587" y="3873317"/>
                </a:cubicBezTo>
                <a:cubicBezTo>
                  <a:pt x="2632652" y="3875556"/>
                  <a:pt x="2635966" y="3878619"/>
                  <a:pt x="2638529" y="3882507"/>
                </a:cubicBezTo>
                <a:cubicBezTo>
                  <a:pt x="2641091" y="3886396"/>
                  <a:pt x="2642962" y="3890917"/>
                  <a:pt x="2644140" y="3896072"/>
                </a:cubicBezTo>
                <a:cubicBezTo>
                  <a:pt x="2645318" y="3901227"/>
                  <a:pt x="2645907" y="3906690"/>
                  <a:pt x="2645907" y="3912464"/>
                </a:cubicBezTo>
                <a:cubicBezTo>
                  <a:pt x="2645907" y="3919415"/>
                  <a:pt x="2645156" y="3925660"/>
                  <a:pt x="2643654" y="3931197"/>
                </a:cubicBezTo>
                <a:cubicBezTo>
                  <a:pt x="2642152" y="3936735"/>
                  <a:pt x="2639942" y="3941433"/>
                  <a:pt x="2637026" y="3945292"/>
                </a:cubicBezTo>
                <a:cubicBezTo>
                  <a:pt x="2634110" y="3949151"/>
                  <a:pt x="2630502" y="3952126"/>
                  <a:pt x="2626201" y="3954217"/>
                </a:cubicBezTo>
                <a:cubicBezTo>
                  <a:pt x="2621901" y="3956308"/>
                  <a:pt x="2616982" y="3957354"/>
                  <a:pt x="2611444" y="3957354"/>
                </a:cubicBezTo>
                <a:cubicBezTo>
                  <a:pt x="2609088" y="3957354"/>
                  <a:pt x="2606908" y="3957119"/>
                  <a:pt x="2604905" y="3956647"/>
                </a:cubicBezTo>
                <a:cubicBezTo>
                  <a:pt x="2602902" y="3956176"/>
                  <a:pt x="2600943" y="3955440"/>
                  <a:pt x="2599029" y="3954438"/>
                </a:cubicBezTo>
                <a:cubicBezTo>
                  <a:pt x="2597114" y="3953436"/>
                  <a:pt x="2595214" y="3952170"/>
                  <a:pt x="2593329" y="3950638"/>
                </a:cubicBezTo>
                <a:cubicBezTo>
                  <a:pt x="2591444" y="3949107"/>
                  <a:pt x="2589441" y="3947310"/>
                  <a:pt x="2587320" y="3945248"/>
                </a:cubicBezTo>
                <a:lnTo>
                  <a:pt x="2587320" y="3985013"/>
                </a:lnTo>
                <a:cubicBezTo>
                  <a:pt x="2587320" y="3985484"/>
                  <a:pt x="2587202" y="3985896"/>
                  <a:pt x="2586967" y="3986250"/>
                </a:cubicBezTo>
                <a:cubicBezTo>
                  <a:pt x="2586731" y="3986603"/>
                  <a:pt x="2586348" y="3986898"/>
                  <a:pt x="2585818" y="3987134"/>
                </a:cubicBezTo>
                <a:cubicBezTo>
                  <a:pt x="2585288" y="3987369"/>
                  <a:pt x="2584551" y="3987546"/>
                  <a:pt x="2583608" y="3987664"/>
                </a:cubicBezTo>
                <a:cubicBezTo>
                  <a:pt x="2582666" y="3987782"/>
                  <a:pt x="2581458" y="3987840"/>
                  <a:pt x="2579986" y="3987840"/>
                </a:cubicBezTo>
                <a:cubicBezTo>
                  <a:pt x="2578572" y="3987840"/>
                  <a:pt x="2577394" y="3987782"/>
                  <a:pt x="2576451" y="3987664"/>
                </a:cubicBezTo>
                <a:cubicBezTo>
                  <a:pt x="2575508" y="3987546"/>
                  <a:pt x="2574757" y="3987369"/>
                  <a:pt x="2574197" y="3987134"/>
                </a:cubicBezTo>
                <a:cubicBezTo>
                  <a:pt x="2573638" y="3986898"/>
                  <a:pt x="2573255" y="3986603"/>
                  <a:pt x="2573049" y="3986250"/>
                </a:cubicBezTo>
                <a:cubicBezTo>
                  <a:pt x="2572843" y="3985896"/>
                  <a:pt x="2572739" y="3985484"/>
                  <a:pt x="2572739" y="3985013"/>
                </a:cubicBezTo>
                <a:lnTo>
                  <a:pt x="2572739" y="3873936"/>
                </a:lnTo>
                <a:cubicBezTo>
                  <a:pt x="2572739" y="3873406"/>
                  <a:pt x="2572828" y="3872979"/>
                  <a:pt x="2573004" y="3872654"/>
                </a:cubicBezTo>
                <a:cubicBezTo>
                  <a:pt x="2573181" y="3872331"/>
                  <a:pt x="2573535" y="3872051"/>
                  <a:pt x="2574065" y="3871815"/>
                </a:cubicBezTo>
                <a:cubicBezTo>
                  <a:pt x="2574595" y="3871580"/>
                  <a:pt x="2575273" y="3871417"/>
                  <a:pt x="2576097" y="3871329"/>
                </a:cubicBezTo>
                <a:cubicBezTo>
                  <a:pt x="2576922" y="3871241"/>
                  <a:pt x="2577924" y="3871196"/>
                  <a:pt x="2579102" y="3871196"/>
                </a:cubicBezTo>
                <a:cubicBezTo>
                  <a:pt x="2580339" y="3871196"/>
                  <a:pt x="2581355" y="3871241"/>
                  <a:pt x="2582150" y="3871329"/>
                </a:cubicBezTo>
                <a:cubicBezTo>
                  <a:pt x="2582946" y="3871417"/>
                  <a:pt x="2583608" y="3871580"/>
                  <a:pt x="2584139" y="3871815"/>
                </a:cubicBezTo>
                <a:cubicBezTo>
                  <a:pt x="2584669" y="3872051"/>
                  <a:pt x="2585037" y="3872331"/>
                  <a:pt x="2585243" y="3872654"/>
                </a:cubicBezTo>
                <a:cubicBezTo>
                  <a:pt x="2585449" y="3872979"/>
                  <a:pt x="2585553" y="3873406"/>
                  <a:pt x="2585553" y="3873936"/>
                </a:cubicBezTo>
                <a:lnTo>
                  <a:pt x="2585553" y="3884628"/>
                </a:lnTo>
                <a:cubicBezTo>
                  <a:pt x="2587968" y="3882154"/>
                  <a:pt x="2590295" y="3880004"/>
                  <a:pt x="2592533" y="3878177"/>
                </a:cubicBezTo>
                <a:cubicBezTo>
                  <a:pt x="2594772" y="3876351"/>
                  <a:pt x="2597025" y="3874834"/>
                  <a:pt x="2599294" y="3873627"/>
                </a:cubicBezTo>
                <a:cubicBezTo>
                  <a:pt x="2601562" y="3872419"/>
                  <a:pt x="2603889" y="3871506"/>
                  <a:pt x="2606275" y="3870887"/>
                </a:cubicBezTo>
                <a:cubicBezTo>
                  <a:pt x="2608661" y="3870269"/>
                  <a:pt x="2611179" y="3869959"/>
                  <a:pt x="2613830" y="3869959"/>
                </a:cubicBezTo>
                <a:close/>
                <a:moveTo>
                  <a:pt x="2468834" y="3869959"/>
                </a:moveTo>
                <a:cubicBezTo>
                  <a:pt x="2472133" y="3869959"/>
                  <a:pt x="2475093" y="3870342"/>
                  <a:pt x="2477715" y="3871108"/>
                </a:cubicBezTo>
                <a:cubicBezTo>
                  <a:pt x="2480337" y="3871874"/>
                  <a:pt x="2482649" y="3872949"/>
                  <a:pt x="2484652" y="3874333"/>
                </a:cubicBezTo>
                <a:cubicBezTo>
                  <a:pt x="2486655" y="3875718"/>
                  <a:pt x="2488363" y="3877368"/>
                  <a:pt x="2489777" y="3879282"/>
                </a:cubicBezTo>
                <a:cubicBezTo>
                  <a:pt x="2491191" y="3881197"/>
                  <a:pt x="2492369" y="3883332"/>
                  <a:pt x="2493312" y="3885689"/>
                </a:cubicBezTo>
                <a:cubicBezTo>
                  <a:pt x="2495963" y="3882802"/>
                  <a:pt x="2498481" y="3880357"/>
                  <a:pt x="2500867" y="3878354"/>
                </a:cubicBezTo>
                <a:cubicBezTo>
                  <a:pt x="2503253" y="3876351"/>
                  <a:pt x="2505550" y="3874731"/>
                  <a:pt x="2507760" y="3873494"/>
                </a:cubicBezTo>
                <a:cubicBezTo>
                  <a:pt x="2509969" y="3872257"/>
                  <a:pt x="2512119" y="3871359"/>
                  <a:pt x="2514210" y="3870799"/>
                </a:cubicBezTo>
                <a:cubicBezTo>
                  <a:pt x="2516302" y="3870239"/>
                  <a:pt x="2518408" y="3869959"/>
                  <a:pt x="2520529" y="3869959"/>
                </a:cubicBezTo>
                <a:cubicBezTo>
                  <a:pt x="2525654" y="3869959"/>
                  <a:pt x="2529954" y="3870858"/>
                  <a:pt x="2533430" y="3872654"/>
                </a:cubicBezTo>
                <a:cubicBezTo>
                  <a:pt x="2536906" y="3874451"/>
                  <a:pt x="2539719" y="3876852"/>
                  <a:pt x="2541869" y="3879856"/>
                </a:cubicBezTo>
                <a:cubicBezTo>
                  <a:pt x="2544019" y="3882861"/>
                  <a:pt x="2545551" y="3886381"/>
                  <a:pt x="2546464" y="3890416"/>
                </a:cubicBezTo>
                <a:cubicBezTo>
                  <a:pt x="2547377" y="3894452"/>
                  <a:pt x="2547834" y="3898708"/>
                  <a:pt x="2547834" y="3903185"/>
                </a:cubicBezTo>
                <a:lnTo>
                  <a:pt x="2547834" y="3953466"/>
                </a:lnTo>
                <a:cubicBezTo>
                  <a:pt x="2547834" y="3953937"/>
                  <a:pt x="2547716" y="3954335"/>
                  <a:pt x="2547481" y="3954659"/>
                </a:cubicBezTo>
                <a:cubicBezTo>
                  <a:pt x="2547245" y="3954983"/>
                  <a:pt x="2546862" y="3955263"/>
                  <a:pt x="2546332" y="3955498"/>
                </a:cubicBezTo>
                <a:cubicBezTo>
                  <a:pt x="2545802" y="3955734"/>
                  <a:pt x="2545065" y="3955911"/>
                  <a:pt x="2544122" y="3956028"/>
                </a:cubicBezTo>
                <a:cubicBezTo>
                  <a:pt x="2543180" y="3956146"/>
                  <a:pt x="2542002" y="3956205"/>
                  <a:pt x="2540588" y="3956205"/>
                </a:cubicBezTo>
                <a:cubicBezTo>
                  <a:pt x="2539115" y="3956205"/>
                  <a:pt x="2537908" y="3956146"/>
                  <a:pt x="2536965" y="3956028"/>
                </a:cubicBezTo>
                <a:cubicBezTo>
                  <a:pt x="2536022" y="3955911"/>
                  <a:pt x="2535271" y="3955734"/>
                  <a:pt x="2534711" y="3955498"/>
                </a:cubicBezTo>
                <a:cubicBezTo>
                  <a:pt x="2534152" y="3955263"/>
                  <a:pt x="2533754" y="3954983"/>
                  <a:pt x="2533518" y="3954659"/>
                </a:cubicBezTo>
                <a:cubicBezTo>
                  <a:pt x="2533283" y="3954335"/>
                  <a:pt x="2533165" y="3953937"/>
                  <a:pt x="2533165" y="3953466"/>
                </a:cubicBezTo>
                <a:lnTo>
                  <a:pt x="2533165" y="3905129"/>
                </a:lnTo>
                <a:cubicBezTo>
                  <a:pt x="2533165" y="3901771"/>
                  <a:pt x="2532871" y="3898708"/>
                  <a:pt x="2532281" y="3895939"/>
                </a:cubicBezTo>
                <a:cubicBezTo>
                  <a:pt x="2531692" y="3893170"/>
                  <a:pt x="2530750" y="3890784"/>
                  <a:pt x="2529454" y="3888781"/>
                </a:cubicBezTo>
                <a:cubicBezTo>
                  <a:pt x="2528157" y="3886779"/>
                  <a:pt x="2526508" y="3885247"/>
                  <a:pt x="2524505" y="3884186"/>
                </a:cubicBezTo>
                <a:cubicBezTo>
                  <a:pt x="2522502" y="3883126"/>
                  <a:pt x="2520146" y="3882596"/>
                  <a:pt x="2517436" y="3882596"/>
                </a:cubicBezTo>
                <a:cubicBezTo>
                  <a:pt x="2514078" y="3882596"/>
                  <a:pt x="2510705" y="3883892"/>
                  <a:pt x="2507318" y="3886484"/>
                </a:cubicBezTo>
                <a:cubicBezTo>
                  <a:pt x="2503931" y="3889076"/>
                  <a:pt x="2500204" y="3892876"/>
                  <a:pt x="2496139" y="3897883"/>
                </a:cubicBezTo>
                <a:lnTo>
                  <a:pt x="2496139" y="3953466"/>
                </a:lnTo>
                <a:cubicBezTo>
                  <a:pt x="2496139" y="3953937"/>
                  <a:pt x="2496022" y="3954335"/>
                  <a:pt x="2495786" y="3954659"/>
                </a:cubicBezTo>
                <a:cubicBezTo>
                  <a:pt x="2495550" y="3954983"/>
                  <a:pt x="2495153" y="3955263"/>
                  <a:pt x="2494593" y="3955498"/>
                </a:cubicBezTo>
                <a:cubicBezTo>
                  <a:pt x="2494033" y="3955734"/>
                  <a:pt x="2493282" y="3955911"/>
                  <a:pt x="2492340" y="3956028"/>
                </a:cubicBezTo>
                <a:cubicBezTo>
                  <a:pt x="2491397" y="3956146"/>
                  <a:pt x="2490219" y="3956205"/>
                  <a:pt x="2488805" y="3956205"/>
                </a:cubicBezTo>
                <a:cubicBezTo>
                  <a:pt x="2487450" y="3956205"/>
                  <a:pt x="2486286" y="3956146"/>
                  <a:pt x="2485314" y="3956028"/>
                </a:cubicBezTo>
                <a:cubicBezTo>
                  <a:pt x="2484343" y="3955911"/>
                  <a:pt x="2483577" y="3955734"/>
                  <a:pt x="2483017" y="3955498"/>
                </a:cubicBezTo>
                <a:cubicBezTo>
                  <a:pt x="2482457" y="3955263"/>
                  <a:pt x="2482074" y="3954983"/>
                  <a:pt x="2481868" y="3954659"/>
                </a:cubicBezTo>
                <a:cubicBezTo>
                  <a:pt x="2481662" y="3954335"/>
                  <a:pt x="2481559" y="3953937"/>
                  <a:pt x="2481559" y="3953466"/>
                </a:cubicBezTo>
                <a:lnTo>
                  <a:pt x="2481559" y="3905129"/>
                </a:lnTo>
                <a:cubicBezTo>
                  <a:pt x="2481559" y="3901771"/>
                  <a:pt x="2481235" y="3898708"/>
                  <a:pt x="2480587" y="3895939"/>
                </a:cubicBezTo>
                <a:cubicBezTo>
                  <a:pt x="2479939" y="3893170"/>
                  <a:pt x="2478967" y="3890784"/>
                  <a:pt x="2477671" y="3888781"/>
                </a:cubicBezTo>
                <a:cubicBezTo>
                  <a:pt x="2476375" y="3886779"/>
                  <a:pt x="2474740" y="3885247"/>
                  <a:pt x="2472767" y="3884186"/>
                </a:cubicBezTo>
                <a:cubicBezTo>
                  <a:pt x="2470793" y="3883126"/>
                  <a:pt x="2468451" y="3882596"/>
                  <a:pt x="2465741" y="3882596"/>
                </a:cubicBezTo>
                <a:cubicBezTo>
                  <a:pt x="2462383" y="3882596"/>
                  <a:pt x="2458996" y="3883892"/>
                  <a:pt x="2455579" y="3886484"/>
                </a:cubicBezTo>
                <a:cubicBezTo>
                  <a:pt x="2452162" y="3889076"/>
                  <a:pt x="2448451" y="3892876"/>
                  <a:pt x="2444445" y="3897883"/>
                </a:cubicBezTo>
                <a:lnTo>
                  <a:pt x="2444445" y="3953466"/>
                </a:lnTo>
                <a:cubicBezTo>
                  <a:pt x="2444445" y="3953937"/>
                  <a:pt x="2444327" y="3954335"/>
                  <a:pt x="2444092" y="3954659"/>
                </a:cubicBezTo>
                <a:cubicBezTo>
                  <a:pt x="2443856" y="3954983"/>
                  <a:pt x="2443473" y="3955263"/>
                  <a:pt x="2442943" y="3955498"/>
                </a:cubicBezTo>
                <a:cubicBezTo>
                  <a:pt x="2442413" y="3955734"/>
                  <a:pt x="2441676" y="3955911"/>
                  <a:pt x="2440734" y="3956028"/>
                </a:cubicBezTo>
                <a:cubicBezTo>
                  <a:pt x="2439791" y="3956146"/>
                  <a:pt x="2438583" y="3956205"/>
                  <a:pt x="2437110" y="3956205"/>
                </a:cubicBezTo>
                <a:cubicBezTo>
                  <a:pt x="2435697" y="3956205"/>
                  <a:pt x="2434518" y="3956146"/>
                  <a:pt x="2433576" y="3956028"/>
                </a:cubicBezTo>
                <a:cubicBezTo>
                  <a:pt x="2432633" y="3955911"/>
                  <a:pt x="2431882" y="3955734"/>
                  <a:pt x="2431323" y="3955498"/>
                </a:cubicBezTo>
                <a:cubicBezTo>
                  <a:pt x="2430763" y="3955263"/>
                  <a:pt x="2430380" y="3954983"/>
                  <a:pt x="2430174" y="3954659"/>
                </a:cubicBezTo>
                <a:cubicBezTo>
                  <a:pt x="2429968" y="3954335"/>
                  <a:pt x="2429864" y="3953937"/>
                  <a:pt x="2429864" y="3953466"/>
                </a:cubicBezTo>
                <a:lnTo>
                  <a:pt x="2429864" y="3873936"/>
                </a:lnTo>
                <a:cubicBezTo>
                  <a:pt x="2429864" y="3873465"/>
                  <a:pt x="2429953" y="3873067"/>
                  <a:pt x="2430129" y="3872743"/>
                </a:cubicBezTo>
                <a:cubicBezTo>
                  <a:pt x="2430306" y="3872419"/>
                  <a:pt x="2430660" y="3872124"/>
                  <a:pt x="2431190" y="3871859"/>
                </a:cubicBezTo>
                <a:cubicBezTo>
                  <a:pt x="2431720" y="3871594"/>
                  <a:pt x="2432398" y="3871417"/>
                  <a:pt x="2433222" y="3871329"/>
                </a:cubicBezTo>
                <a:cubicBezTo>
                  <a:pt x="2434047" y="3871241"/>
                  <a:pt x="2435137" y="3871196"/>
                  <a:pt x="2436492" y="3871196"/>
                </a:cubicBezTo>
                <a:cubicBezTo>
                  <a:pt x="2437788" y="3871196"/>
                  <a:pt x="2438863" y="3871241"/>
                  <a:pt x="2439717" y="3871329"/>
                </a:cubicBezTo>
                <a:cubicBezTo>
                  <a:pt x="2440572" y="3871417"/>
                  <a:pt x="2441234" y="3871594"/>
                  <a:pt x="2441706" y="3871859"/>
                </a:cubicBezTo>
                <a:cubicBezTo>
                  <a:pt x="2442177" y="3872124"/>
                  <a:pt x="2442516" y="3872419"/>
                  <a:pt x="2442722" y="3872743"/>
                </a:cubicBezTo>
                <a:cubicBezTo>
                  <a:pt x="2442928" y="3873067"/>
                  <a:pt x="2443031" y="3873465"/>
                  <a:pt x="2443031" y="3873936"/>
                </a:cubicBezTo>
                <a:lnTo>
                  <a:pt x="2443031" y="3884451"/>
                </a:lnTo>
                <a:cubicBezTo>
                  <a:pt x="2447509" y="3879444"/>
                  <a:pt x="2451853" y="3875777"/>
                  <a:pt x="2456065" y="3873450"/>
                </a:cubicBezTo>
                <a:cubicBezTo>
                  <a:pt x="2460278" y="3871123"/>
                  <a:pt x="2464534" y="3869959"/>
                  <a:pt x="2468834" y="3869959"/>
                </a:cubicBezTo>
                <a:close/>
                <a:moveTo>
                  <a:pt x="2377011" y="3869959"/>
                </a:moveTo>
                <a:cubicBezTo>
                  <a:pt x="2383256" y="3869959"/>
                  <a:pt x="2388573" y="3870961"/>
                  <a:pt x="2392962" y="3872964"/>
                </a:cubicBezTo>
                <a:cubicBezTo>
                  <a:pt x="2397351" y="3874967"/>
                  <a:pt x="2400959" y="3877662"/>
                  <a:pt x="2403787" y="3881049"/>
                </a:cubicBezTo>
                <a:cubicBezTo>
                  <a:pt x="2406614" y="3884437"/>
                  <a:pt x="2408691" y="3888413"/>
                  <a:pt x="2410017" y="3892979"/>
                </a:cubicBezTo>
                <a:cubicBezTo>
                  <a:pt x="2411342" y="3897545"/>
                  <a:pt x="2412005" y="3902420"/>
                  <a:pt x="2412005" y="3907604"/>
                </a:cubicBezTo>
                <a:lnTo>
                  <a:pt x="2412005" y="3910255"/>
                </a:lnTo>
                <a:cubicBezTo>
                  <a:pt x="2412005" y="3912552"/>
                  <a:pt x="2411428" y="3914187"/>
                  <a:pt x="2410274" y="3915159"/>
                </a:cubicBezTo>
                <a:cubicBezTo>
                  <a:pt x="2409120" y="3916131"/>
                  <a:pt x="2407803" y="3916617"/>
                  <a:pt x="2406323" y="3916617"/>
                </a:cubicBezTo>
                <a:lnTo>
                  <a:pt x="2353948" y="3916617"/>
                </a:lnTo>
                <a:cubicBezTo>
                  <a:pt x="2353948" y="3921035"/>
                  <a:pt x="2354392" y="3925012"/>
                  <a:pt x="2355280" y="3928546"/>
                </a:cubicBezTo>
                <a:cubicBezTo>
                  <a:pt x="2356168" y="3932081"/>
                  <a:pt x="2357647" y="3935115"/>
                  <a:pt x="2359719" y="3937648"/>
                </a:cubicBezTo>
                <a:cubicBezTo>
                  <a:pt x="2361791" y="3940181"/>
                  <a:pt x="2364485" y="3942126"/>
                  <a:pt x="2367800" y="3943480"/>
                </a:cubicBezTo>
                <a:cubicBezTo>
                  <a:pt x="2371116" y="3944836"/>
                  <a:pt x="2375170" y="3945513"/>
                  <a:pt x="2379965" y="3945513"/>
                </a:cubicBezTo>
                <a:cubicBezTo>
                  <a:pt x="2383754" y="3945513"/>
                  <a:pt x="2387128" y="3945204"/>
                  <a:pt x="2390088" y="3944585"/>
                </a:cubicBezTo>
                <a:cubicBezTo>
                  <a:pt x="2393048" y="3943966"/>
                  <a:pt x="2395608" y="3943274"/>
                  <a:pt x="2397769" y="3942508"/>
                </a:cubicBezTo>
                <a:cubicBezTo>
                  <a:pt x="2399930" y="3941743"/>
                  <a:pt x="2401706" y="3941050"/>
                  <a:pt x="2403097" y="3940432"/>
                </a:cubicBezTo>
                <a:cubicBezTo>
                  <a:pt x="2404489" y="3939813"/>
                  <a:pt x="2405540" y="3939504"/>
                  <a:pt x="2406250" y="3939504"/>
                </a:cubicBezTo>
                <a:cubicBezTo>
                  <a:pt x="2406664" y="3939504"/>
                  <a:pt x="2407034" y="3939607"/>
                  <a:pt x="2407360" y="3939813"/>
                </a:cubicBezTo>
                <a:cubicBezTo>
                  <a:pt x="2407685" y="3940020"/>
                  <a:pt x="2407937" y="3940329"/>
                  <a:pt x="2408114" y="3940741"/>
                </a:cubicBezTo>
                <a:cubicBezTo>
                  <a:pt x="2408292" y="3941154"/>
                  <a:pt x="2408425" y="3941728"/>
                  <a:pt x="2408514" y="3942464"/>
                </a:cubicBezTo>
                <a:cubicBezTo>
                  <a:pt x="2408603" y="3943201"/>
                  <a:pt x="2408647" y="3944099"/>
                  <a:pt x="2408647" y="3945159"/>
                </a:cubicBezTo>
                <a:cubicBezTo>
                  <a:pt x="2408647" y="3945925"/>
                  <a:pt x="2408618" y="3946588"/>
                  <a:pt x="2408559" y="3947148"/>
                </a:cubicBezTo>
                <a:cubicBezTo>
                  <a:pt x="2408500" y="3947707"/>
                  <a:pt x="2408426" y="3948208"/>
                  <a:pt x="2408338" y="3948650"/>
                </a:cubicBezTo>
                <a:cubicBezTo>
                  <a:pt x="2408249" y="3949092"/>
                  <a:pt x="2408102" y="3949489"/>
                  <a:pt x="2407896" y="3949843"/>
                </a:cubicBezTo>
                <a:cubicBezTo>
                  <a:pt x="2407690" y="3950196"/>
                  <a:pt x="2407425" y="3950535"/>
                  <a:pt x="2407101" y="3950859"/>
                </a:cubicBezTo>
                <a:cubicBezTo>
                  <a:pt x="2406777" y="3951183"/>
                  <a:pt x="2405819" y="3951713"/>
                  <a:pt x="2404228" y="3952450"/>
                </a:cubicBezTo>
                <a:cubicBezTo>
                  <a:pt x="2402638" y="3953186"/>
                  <a:pt x="2400576" y="3953908"/>
                  <a:pt x="2398043" y="3954615"/>
                </a:cubicBezTo>
                <a:cubicBezTo>
                  <a:pt x="2395510" y="3955322"/>
                  <a:pt x="2392579" y="3955955"/>
                  <a:pt x="2389250" y="3956514"/>
                </a:cubicBezTo>
                <a:cubicBezTo>
                  <a:pt x="2385922" y="3957074"/>
                  <a:pt x="2382373" y="3957354"/>
                  <a:pt x="2378602" y="3957354"/>
                </a:cubicBezTo>
                <a:cubicBezTo>
                  <a:pt x="2372063" y="3957354"/>
                  <a:pt x="2366334" y="3956441"/>
                  <a:pt x="2361415" y="3954615"/>
                </a:cubicBezTo>
                <a:cubicBezTo>
                  <a:pt x="2356496" y="3952789"/>
                  <a:pt x="2352357" y="3950079"/>
                  <a:pt x="2348999" y="3946485"/>
                </a:cubicBezTo>
                <a:cubicBezTo>
                  <a:pt x="2345641" y="3942891"/>
                  <a:pt x="2343108" y="3938385"/>
                  <a:pt x="2341400" y="3932965"/>
                </a:cubicBezTo>
                <a:cubicBezTo>
                  <a:pt x="2339692" y="3927545"/>
                  <a:pt x="2338837" y="3921242"/>
                  <a:pt x="2338837" y="3914054"/>
                </a:cubicBezTo>
                <a:cubicBezTo>
                  <a:pt x="2338837" y="3907221"/>
                  <a:pt x="2339721" y="3901079"/>
                  <a:pt x="2341488" y="3895630"/>
                </a:cubicBezTo>
                <a:cubicBezTo>
                  <a:pt x="2343256" y="3890181"/>
                  <a:pt x="2345804" y="3885556"/>
                  <a:pt x="2349132" y="3881756"/>
                </a:cubicBezTo>
                <a:cubicBezTo>
                  <a:pt x="2352461" y="3877956"/>
                  <a:pt x="2356482" y="3875040"/>
                  <a:pt x="2361194" y="3873008"/>
                </a:cubicBezTo>
                <a:cubicBezTo>
                  <a:pt x="2365907" y="3870976"/>
                  <a:pt x="2371179" y="3869959"/>
                  <a:pt x="2377011" y="3869959"/>
                </a:cubicBezTo>
                <a:close/>
                <a:moveTo>
                  <a:pt x="1824562" y="3869959"/>
                </a:moveTo>
                <a:cubicBezTo>
                  <a:pt x="1830806" y="3869959"/>
                  <a:pt x="1836123" y="3870961"/>
                  <a:pt x="1840512" y="3872964"/>
                </a:cubicBezTo>
                <a:cubicBezTo>
                  <a:pt x="1844901" y="3874967"/>
                  <a:pt x="1848509" y="3877662"/>
                  <a:pt x="1851337" y="3881049"/>
                </a:cubicBezTo>
                <a:cubicBezTo>
                  <a:pt x="1854165" y="3884437"/>
                  <a:pt x="1856241" y="3888413"/>
                  <a:pt x="1857567" y="3892979"/>
                </a:cubicBezTo>
                <a:cubicBezTo>
                  <a:pt x="1858892" y="3897545"/>
                  <a:pt x="1859555" y="3902420"/>
                  <a:pt x="1859555" y="3907604"/>
                </a:cubicBezTo>
                <a:lnTo>
                  <a:pt x="1859555" y="3910255"/>
                </a:lnTo>
                <a:cubicBezTo>
                  <a:pt x="1859555" y="3912552"/>
                  <a:pt x="1858978" y="3914187"/>
                  <a:pt x="1857824" y="3915159"/>
                </a:cubicBezTo>
                <a:cubicBezTo>
                  <a:pt x="1856671" y="3916131"/>
                  <a:pt x="1855354" y="3916617"/>
                  <a:pt x="1853873" y="3916617"/>
                </a:cubicBezTo>
                <a:lnTo>
                  <a:pt x="1801498" y="3916617"/>
                </a:lnTo>
                <a:cubicBezTo>
                  <a:pt x="1801498" y="3921035"/>
                  <a:pt x="1801942" y="3925012"/>
                  <a:pt x="1802830" y="3928546"/>
                </a:cubicBezTo>
                <a:cubicBezTo>
                  <a:pt x="1803718" y="3932081"/>
                  <a:pt x="1805198" y="3935115"/>
                  <a:pt x="1807270" y="3937648"/>
                </a:cubicBezTo>
                <a:cubicBezTo>
                  <a:pt x="1809341" y="3940181"/>
                  <a:pt x="1812035" y="3942126"/>
                  <a:pt x="1815350" y="3943480"/>
                </a:cubicBezTo>
                <a:cubicBezTo>
                  <a:pt x="1818665" y="3944836"/>
                  <a:pt x="1822720" y="3945513"/>
                  <a:pt x="1827515" y="3945513"/>
                </a:cubicBezTo>
                <a:cubicBezTo>
                  <a:pt x="1831304" y="3945513"/>
                  <a:pt x="1834678" y="3945204"/>
                  <a:pt x="1837638" y="3944585"/>
                </a:cubicBezTo>
                <a:cubicBezTo>
                  <a:pt x="1840598" y="3943966"/>
                  <a:pt x="1843158" y="3943274"/>
                  <a:pt x="1845319" y="3942508"/>
                </a:cubicBezTo>
                <a:cubicBezTo>
                  <a:pt x="1847480" y="3941743"/>
                  <a:pt x="1849256" y="3941050"/>
                  <a:pt x="1850647" y="3940432"/>
                </a:cubicBezTo>
                <a:cubicBezTo>
                  <a:pt x="1852038" y="3939813"/>
                  <a:pt x="1853090" y="3939504"/>
                  <a:pt x="1853800" y="3939504"/>
                </a:cubicBezTo>
                <a:cubicBezTo>
                  <a:pt x="1854214" y="3939504"/>
                  <a:pt x="1854584" y="3939607"/>
                  <a:pt x="1854910" y="3939813"/>
                </a:cubicBezTo>
                <a:cubicBezTo>
                  <a:pt x="1855235" y="3940020"/>
                  <a:pt x="1855487" y="3940329"/>
                  <a:pt x="1855664" y="3940741"/>
                </a:cubicBezTo>
                <a:cubicBezTo>
                  <a:pt x="1855842" y="3941154"/>
                  <a:pt x="1855975" y="3941728"/>
                  <a:pt x="1856064" y="3942464"/>
                </a:cubicBezTo>
                <a:cubicBezTo>
                  <a:pt x="1856153" y="3943201"/>
                  <a:pt x="1856197" y="3944099"/>
                  <a:pt x="1856197" y="3945159"/>
                </a:cubicBezTo>
                <a:cubicBezTo>
                  <a:pt x="1856197" y="3945925"/>
                  <a:pt x="1856168" y="3946588"/>
                  <a:pt x="1856109" y="3947148"/>
                </a:cubicBezTo>
                <a:cubicBezTo>
                  <a:pt x="1856050" y="3947707"/>
                  <a:pt x="1855976" y="3948208"/>
                  <a:pt x="1855888" y="3948650"/>
                </a:cubicBezTo>
                <a:cubicBezTo>
                  <a:pt x="1855800" y="3949092"/>
                  <a:pt x="1855652" y="3949489"/>
                  <a:pt x="1855446" y="3949843"/>
                </a:cubicBezTo>
                <a:cubicBezTo>
                  <a:pt x="1855240" y="3950196"/>
                  <a:pt x="1854975" y="3950535"/>
                  <a:pt x="1854651" y="3950859"/>
                </a:cubicBezTo>
                <a:cubicBezTo>
                  <a:pt x="1854327" y="3951183"/>
                  <a:pt x="1853369" y="3951713"/>
                  <a:pt x="1851779" y="3952450"/>
                </a:cubicBezTo>
                <a:cubicBezTo>
                  <a:pt x="1850188" y="3953186"/>
                  <a:pt x="1848126" y="3953908"/>
                  <a:pt x="1845593" y="3954615"/>
                </a:cubicBezTo>
                <a:cubicBezTo>
                  <a:pt x="1843060" y="3955322"/>
                  <a:pt x="1840129" y="3955955"/>
                  <a:pt x="1836801" y="3956514"/>
                </a:cubicBezTo>
                <a:cubicBezTo>
                  <a:pt x="1833472" y="3957074"/>
                  <a:pt x="1829923" y="3957354"/>
                  <a:pt x="1826153" y="3957354"/>
                </a:cubicBezTo>
                <a:cubicBezTo>
                  <a:pt x="1819613" y="3957354"/>
                  <a:pt x="1813884" y="3956441"/>
                  <a:pt x="1808965" y="3954615"/>
                </a:cubicBezTo>
                <a:cubicBezTo>
                  <a:pt x="1804046" y="3952789"/>
                  <a:pt x="1799908" y="3950079"/>
                  <a:pt x="1796550" y="3946485"/>
                </a:cubicBezTo>
                <a:cubicBezTo>
                  <a:pt x="1793192" y="3942891"/>
                  <a:pt x="1790658" y="3938385"/>
                  <a:pt x="1788950" y="3932965"/>
                </a:cubicBezTo>
                <a:cubicBezTo>
                  <a:pt x="1787242" y="3927545"/>
                  <a:pt x="1786387" y="3921242"/>
                  <a:pt x="1786387" y="3914054"/>
                </a:cubicBezTo>
                <a:cubicBezTo>
                  <a:pt x="1786387" y="3907221"/>
                  <a:pt x="1787271" y="3901079"/>
                  <a:pt x="1789039" y="3895630"/>
                </a:cubicBezTo>
                <a:cubicBezTo>
                  <a:pt x="1790806" y="3890181"/>
                  <a:pt x="1793354" y="3885556"/>
                  <a:pt x="1796682" y="3881756"/>
                </a:cubicBezTo>
                <a:cubicBezTo>
                  <a:pt x="1800011" y="3877956"/>
                  <a:pt x="1804031" y="3875040"/>
                  <a:pt x="1808744" y="3873008"/>
                </a:cubicBezTo>
                <a:cubicBezTo>
                  <a:pt x="1813457" y="3870976"/>
                  <a:pt x="1818730" y="3869959"/>
                  <a:pt x="1824562" y="3869959"/>
                </a:cubicBezTo>
                <a:close/>
                <a:moveTo>
                  <a:pt x="1759919" y="3869959"/>
                </a:moveTo>
                <a:cubicBezTo>
                  <a:pt x="1760685" y="3869959"/>
                  <a:pt x="1761554" y="3870003"/>
                  <a:pt x="1762526" y="3870092"/>
                </a:cubicBezTo>
                <a:cubicBezTo>
                  <a:pt x="1763498" y="3870180"/>
                  <a:pt x="1764514" y="3870342"/>
                  <a:pt x="1765575" y="3870578"/>
                </a:cubicBezTo>
                <a:cubicBezTo>
                  <a:pt x="1766635" y="3870814"/>
                  <a:pt x="1767592" y="3871079"/>
                  <a:pt x="1768447" y="3871373"/>
                </a:cubicBezTo>
                <a:cubicBezTo>
                  <a:pt x="1769301" y="3871668"/>
                  <a:pt x="1769905" y="3871962"/>
                  <a:pt x="1770258" y="3872257"/>
                </a:cubicBezTo>
                <a:cubicBezTo>
                  <a:pt x="1770612" y="3872552"/>
                  <a:pt x="1770847" y="3872831"/>
                  <a:pt x="1770965" y="3873096"/>
                </a:cubicBezTo>
                <a:cubicBezTo>
                  <a:pt x="1771083" y="3873361"/>
                  <a:pt x="1771186" y="3873700"/>
                  <a:pt x="1771274" y="3874113"/>
                </a:cubicBezTo>
                <a:cubicBezTo>
                  <a:pt x="1771363" y="3874525"/>
                  <a:pt x="1771422" y="3875129"/>
                  <a:pt x="1771451" y="3875924"/>
                </a:cubicBezTo>
                <a:cubicBezTo>
                  <a:pt x="1771481" y="3876719"/>
                  <a:pt x="1771495" y="3877795"/>
                  <a:pt x="1771495" y="3879149"/>
                </a:cubicBezTo>
                <a:cubicBezTo>
                  <a:pt x="1771495" y="3880446"/>
                  <a:pt x="1771466" y="3881535"/>
                  <a:pt x="1771407" y="3882419"/>
                </a:cubicBezTo>
                <a:cubicBezTo>
                  <a:pt x="1771348" y="3883303"/>
                  <a:pt x="1771230" y="3883995"/>
                  <a:pt x="1771053" y="3884496"/>
                </a:cubicBezTo>
                <a:cubicBezTo>
                  <a:pt x="1770877" y="3884996"/>
                  <a:pt x="1770656" y="3885379"/>
                  <a:pt x="1770391" y="3885644"/>
                </a:cubicBezTo>
                <a:cubicBezTo>
                  <a:pt x="1770126" y="3885909"/>
                  <a:pt x="1769757" y="3886042"/>
                  <a:pt x="1769286" y="3886042"/>
                </a:cubicBezTo>
                <a:cubicBezTo>
                  <a:pt x="1768815" y="3886042"/>
                  <a:pt x="1768240" y="3885909"/>
                  <a:pt x="1767563" y="3885644"/>
                </a:cubicBezTo>
                <a:cubicBezTo>
                  <a:pt x="1766886" y="3885379"/>
                  <a:pt x="1766120" y="3885114"/>
                  <a:pt x="1765266" y="3884849"/>
                </a:cubicBezTo>
                <a:cubicBezTo>
                  <a:pt x="1764411" y="3884584"/>
                  <a:pt x="1763454" y="3884334"/>
                  <a:pt x="1762393" y="3884098"/>
                </a:cubicBezTo>
                <a:cubicBezTo>
                  <a:pt x="1761333" y="3883863"/>
                  <a:pt x="1760184" y="3883745"/>
                  <a:pt x="1758947" y="3883745"/>
                </a:cubicBezTo>
                <a:cubicBezTo>
                  <a:pt x="1757474" y="3883745"/>
                  <a:pt x="1756031" y="3884039"/>
                  <a:pt x="1754617" y="3884628"/>
                </a:cubicBezTo>
                <a:cubicBezTo>
                  <a:pt x="1753203" y="3885217"/>
                  <a:pt x="1751716" y="3886189"/>
                  <a:pt x="1750155" y="3887544"/>
                </a:cubicBezTo>
                <a:cubicBezTo>
                  <a:pt x="1748594" y="3888899"/>
                  <a:pt x="1746959" y="3890696"/>
                  <a:pt x="1745250" y="3892935"/>
                </a:cubicBezTo>
                <a:cubicBezTo>
                  <a:pt x="1743542" y="3895173"/>
                  <a:pt x="1741657" y="3897913"/>
                  <a:pt x="1739595" y="3901153"/>
                </a:cubicBezTo>
                <a:lnTo>
                  <a:pt x="1739595" y="3953466"/>
                </a:lnTo>
                <a:cubicBezTo>
                  <a:pt x="1739595" y="3953937"/>
                  <a:pt x="1739477" y="3954335"/>
                  <a:pt x="1739242" y="3954659"/>
                </a:cubicBezTo>
                <a:cubicBezTo>
                  <a:pt x="1739006" y="3954983"/>
                  <a:pt x="1738623" y="3955263"/>
                  <a:pt x="1738093" y="3955498"/>
                </a:cubicBezTo>
                <a:cubicBezTo>
                  <a:pt x="1737563" y="3955734"/>
                  <a:pt x="1736826" y="3955911"/>
                  <a:pt x="1735884" y="3956028"/>
                </a:cubicBezTo>
                <a:cubicBezTo>
                  <a:pt x="1734941" y="3956146"/>
                  <a:pt x="1733733" y="3956205"/>
                  <a:pt x="1732260" y="3956205"/>
                </a:cubicBezTo>
                <a:cubicBezTo>
                  <a:pt x="1730847" y="3956205"/>
                  <a:pt x="1729668" y="3956146"/>
                  <a:pt x="1728726" y="3956028"/>
                </a:cubicBezTo>
                <a:cubicBezTo>
                  <a:pt x="1727783" y="3955911"/>
                  <a:pt x="1727032" y="3955734"/>
                  <a:pt x="1726473" y="3955498"/>
                </a:cubicBezTo>
                <a:cubicBezTo>
                  <a:pt x="1725913" y="3955263"/>
                  <a:pt x="1725530" y="3954983"/>
                  <a:pt x="1725324" y="3954659"/>
                </a:cubicBezTo>
                <a:cubicBezTo>
                  <a:pt x="1725118" y="3954335"/>
                  <a:pt x="1725014" y="3953937"/>
                  <a:pt x="1725014" y="3953466"/>
                </a:cubicBezTo>
                <a:lnTo>
                  <a:pt x="1725014" y="3873936"/>
                </a:lnTo>
                <a:cubicBezTo>
                  <a:pt x="1725014" y="3873465"/>
                  <a:pt x="1725103" y="3873067"/>
                  <a:pt x="1725279" y="3872743"/>
                </a:cubicBezTo>
                <a:cubicBezTo>
                  <a:pt x="1725456" y="3872419"/>
                  <a:pt x="1725810" y="3872124"/>
                  <a:pt x="1726340" y="3871859"/>
                </a:cubicBezTo>
                <a:cubicBezTo>
                  <a:pt x="1726870" y="3871594"/>
                  <a:pt x="1727548" y="3871417"/>
                  <a:pt x="1728372" y="3871329"/>
                </a:cubicBezTo>
                <a:cubicBezTo>
                  <a:pt x="1729197" y="3871241"/>
                  <a:pt x="1730287" y="3871196"/>
                  <a:pt x="1731642" y="3871196"/>
                </a:cubicBezTo>
                <a:cubicBezTo>
                  <a:pt x="1732938" y="3871196"/>
                  <a:pt x="1734013" y="3871241"/>
                  <a:pt x="1734867" y="3871329"/>
                </a:cubicBezTo>
                <a:cubicBezTo>
                  <a:pt x="1735722" y="3871417"/>
                  <a:pt x="1736384" y="3871594"/>
                  <a:pt x="1736856" y="3871859"/>
                </a:cubicBezTo>
                <a:cubicBezTo>
                  <a:pt x="1737327" y="3872124"/>
                  <a:pt x="1737666" y="3872419"/>
                  <a:pt x="1737872" y="3872743"/>
                </a:cubicBezTo>
                <a:cubicBezTo>
                  <a:pt x="1738078" y="3873067"/>
                  <a:pt x="1738181" y="3873465"/>
                  <a:pt x="1738181" y="3873936"/>
                </a:cubicBezTo>
                <a:lnTo>
                  <a:pt x="1738181" y="3885512"/>
                </a:lnTo>
                <a:cubicBezTo>
                  <a:pt x="1740361" y="3882331"/>
                  <a:pt x="1742408" y="3879739"/>
                  <a:pt x="1744322" y="3877736"/>
                </a:cubicBezTo>
                <a:cubicBezTo>
                  <a:pt x="1746237" y="3875733"/>
                  <a:pt x="1748049" y="3874157"/>
                  <a:pt x="1749757" y="3873008"/>
                </a:cubicBezTo>
                <a:cubicBezTo>
                  <a:pt x="1751466" y="3871859"/>
                  <a:pt x="1753159" y="3871064"/>
                  <a:pt x="1754838" y="3870622"/>
                </a:cubicBezTo>
                <a:cubicBezTo>
                  <a:pt x="1756517" y="3870180"/>
                  <a:pt x="1758211" y="3869959"/>
                  <a:pt x="1759919" y="3869959"/>
                </a:cubicBezTo>
                <a:close/>
                <a:moveTo>
                  <a:pt x="1515432" y="3869959"/>
                </a:moveTo>
                <a:cubicBezTo>
                  <a:pt x="1521146" y="3869959"/>
                  <a:pt x="1526006" y="3870608"/>
                  <a:pt x="1530012" y="3871903"/>
                </a:cubicBezTo>
                <a:cubicBezTo>
                  <a:pt x="1534018" y="3873200"/>
                  <a:pt x="1537258" y="3875099"/>
                  <a:pt x="1539733" y="3877603"/>
                </a:cubicBezTo>
                <a:cubicBezTo>
                  <a:pt x="1542207" y="3880107"/>
                  <a:pt x="1544004" y="3883214"/>
                  <a:pt x="1545123" y="3886926"/>
                </a:cubicBezTo>
                <a:cubicBezTo>
                  <a:pt x="1546243" y="3890637"/>
                  <a:pt x="1546802" y="3894967"/>
                  <a:pt x="1546802" y="3899916"/>
                </a:cubicBezTo>
                <a:lnTo>
                  <a:pt x="1546802" y="3953554"/>
                </a:lnTo>
                <a:cubicBezTo>
                  <a:pt x="1546802" y="3954261"/>
                  <a:pt x="1546567" y="3954791"/>
                  <a:pt x="1546095" y="3955145"/>
                </a:cubicBezTo>
                <a:cubicBezTo>
                  <a:pt x="1545624" y="3955498"/>
                  <a:pt x="1544976" y="3955763"/>
                  <a:pt x="1544151" y="3955940"/>
                </a:cubicBezTo>
                <a:cubicBezTo>
                  <a:pt x="1543326" y="3956117"/>
                  <a:pt x="1542119" y="3956205"/>
                  <a:pt x="1540528" y="3956205"/>
                </a:cubicBezTo>
                <a:cubicBezTo>
                  <a:pt x="1538996" y="3956205"/>
                  <a:pt x="1537774" y="3956117"/>
                  <a:pt x="1536861" y="3955940"/>
                </a:cubicBezTo>
                <a:cubicBezTo>
                  <a:pt x="1535948" y="3955763"/>
                  <a:pt x="1535285" y="3955498"/>
                  <a:pt x="1534872" y="3955145"/>
                </a:cubicBezTo>
                <a:cubicBezTo>
                  <a:pt x="1534460" y="3954791"/>
                  <a:pt x="1534254" y="3954261"/>
                  <a:pt x="1534254" y="3953554"/>
                </a:cubicBezTo>
                <a:lnTo>
                  <a:pt x="1534254" y="3945601"/>
                </a:lnTo>
                <a:cubicBezTo>
                  <a:pt x="1530778" y="3949313"/>
                  <a:pt x="1526905" y="3952199"/>
                  <a:pt x="1522634" y="3954261"/>
                </a:cubicBezTo>
                <a:cubicBezTo>
                  <a:pt x="1518363" y="3956323"/>
                  <a:pt x="1513841" y="3957354"/>
                  <a:pt x="1509069" y="3957354"/>
                </a:cubicBezTo>
                <a:cubicBezTo>
                  <a:pt x="1504887" y="3957354"/>
                  <a:pt x="1501102" y="3956809"/>
                  <a:pt x="1497714" y="3955719"/>
                </a:cubicBezTo>
                <a:cubicBezTo>
                  <a:pt x="1494327" y="3954629"/>
                  <a:pt x="1491440" y="3953054"/>
                  <a:pt x="1489054" y="3950992"/>
                </a:cubicBezTo>
                <a:cubicBezTo>
                  <a:pt x="1486669" y="3948930"/>
                  <a:pt x="1484813" y="3946397"/>
                  <a:pt x="1483487" y="3943392"/>
                </a:cubicBezTo>
                <a:cubicBezTo>
                  <a:pt x="1482162" y="3940388"/>
                  <a:pt x="1481499" y="3936971"/>
                  <a:pt x="1481499" y="3933142"/>
                </a:cubicBezTo>
                <a:cubicBezTo>
                  <a:pt x="1481499" y="3928664"/>
                  <a:pt x="1482412" y="3924776"/>
                  <a:pt x="1484238" y="3921477"/>
                </a:cubicBezTo>
                <a:cubicBezTo>
                  <a:pt x="1486065" y="3918178"/>
                  <a:pt x="1488686" y="3915439"/>
                  <a:pt x="1492103" y="3913259"/>
                </a:cubicBezTo>
                <a:cubicBezTo>
                  <a:pt x="1495520" y="3911079"/>
                  <a:pt x="1499703" y="3909445"/>
                  <a:pt x="1504651" y="3908355"/>
                </a:cubicBezTo>
                <a:cubicBezTo>
                  <a:pt x="1509600" y="3907265"/>
                  <a:pt x="1515167" y="3906720"/>
                  <a:pt x="1521352" y="3906720"/>
                </a:cubicBezTo>
                <a:lnTo>
                  <a:pt x="1532310" y="3906720"/>
                </a:lnTo>
                <a:lnTo>
                  <a:pt x="1532310" y="3900534"/>
                </a:lnTo>
                <a:cubicBezTo>
                  <a:pt x="1532310" y="3897471"/>
                  <a:pt x="1531986" y="3894761"/>
                  <a:pt x="1531338" y="3892404"/>
                </a:cubicBezTo>
                <a:cubicBezTo>
                  <a:pt x="1530690" y="3890048"/>
                  <a:pt x="1529644" y="3888089"/>
                  <a:pt x="1528201" y="3886528"/>
                </a:cubicBezTo>
                <a:cubicBezTo>
                  <a:pt x="1526758" y="3884967"/>
                  <a:pt x="1524887" y="3883789"/>
                  <a:pt x="1522590" y="3882993"/>
                </a:cubicBezTo>
                <a:cubicBezTo>
                  <a:pt x="1520292" y="3882198"/>
                  <a:pt x="1517464" y="3881800"/>
                  <a:pt x="1514106" y="3881800"/>
                </a:cubicBezTo>
                <a:cubicBezTo>
                  <a:pt x="1510513" y="3881800"/>
                  <a:pt x="1507288" y="3882228"/>
                  <a:pt x="1504430" y="3883082"/>
                </a:cubicBezTo>
                <a:cubicBezTo>
                  <a:pt x="1501573" y="3883936"/>
                  <a:pt x="1499069" y="3884879"/>
                  <a:pt x="1496919" y="3885909"/>
                </a:cubicBezTo>
                <a:cubicBezTo>
                  <a:pt x="1494769" y="3886941"/>
                  <a:pt x="1492972" y="3887883"/>
                  <a:pt x="1491529" y="3888737"/>
                </a:cubicBezTo>
                <a:cubicBezTo>
                  <a:pt x="1490086" y="3889592"/>
                  <a:pt x="1489010" y="3890019"/>
                  <a:pt x="1488303" y="3890019"/>
                </a:cubicBezTo>
                <a:cubicBezTo>
                  <a:pt x="1487832" y="3890019"/>
                  <a:pt x="1487420" y="3889901"/>
                  <a:pt x="1487066" y="3889665"/>
                </a:cubicBezTo>
                <a:cubicBezTo>
                  <a:pt x="1486713" y="3889430"/>
                  <a:pt x="1486403" y="3889076"/>
                  <a:pt x="1486138" y="3888605"/>
                </a:cubicBezTo>
                <a:cubicBezTo>
                  <a:pt x="1485873" y="3888133"/>
                  <a:pt x="1485682" y="3887530"/>
                  <a:pt x="1485564" y="3886793"/>
                </a:cubicBezTo>
                <a:cubicBezTo>
                  <a:pt x="1485446" y="3886057"/>
                  <a:pt x="1485387" y="3885247"/>
                  <a:pt x="1485387" y="3884363"/>
                </a:cubicBezTo>
                <a:cubicBezTo>
                  <a:pt x="1485387" y="3882890"/>
                  <a:pt x="1485490" y="3881727"/>
                  <a:pt x="1485697" y="3880873"/>
                </a:cubicBezTo>
                <a:cubicBezTo>
                  <a:pt x="1485903" y="3880019"/>
                  <a:pt x="1486403" y="3879208"/>
                  <a:pt x="1487199" y="3878443"/>
                </a:cubicBezTo>
                <a:cubicBezTo>
                  <a:pt x="1487994" y="3877677"/>
                  <a:pt x="1489364" y="3876778"/>
                  <a:pt x="1491308" y="3875747"/>
                </a:cubicBezTo>
                <a:cubicBezTo>
                  <a:pt x="1493252" y="3874717"/>
                  <a:pt x="1495491" y="3873774"/>
                  <a:pt x="1498024" y="3872920"/>
                </a:cubicBezTo>
                <a:cubicBezTo>
                  <a:pt x="1500557" y="3872066"/>
                  <a:pt x="1503326" y="3871359"/>
                  <a:pt x="1506330" y="3870799"/>
                </a:cubicBezTo>
                <a:cubicBezTo>
                  <a:pt x="1509334" y="3870239"/>
                  <a:pt x="1512368" y="3869959"/>
                  <a:pt x="1515432" y="3869959"/>
                </a:cubicBezTo>
                <a:close/>
                <a:moveTo>
                  <a:pt x="1455119" y="3869959"/>
                </a:moveTo>
                <a:cubicBezTo>
                  <a:pt x="1455885" y="3869959"/>
                  <a:pt x="1456754" y="3870003"/>
                  <a:pt x="1457726" y="3870092"/>
                </a:cubicBezTo>
                <a:cubicBezTo>
                  <a:pt x="1458698" y="3870180"/>
                  <a:pt x="1459714" y="3870342"/>
                  <a:pt x="1460775" y="3870578"/>
                </a:cubicBezTo>
                <a:cubicBezTo>
                  <a:pt x="1461835" y="3870814"/>
                  <a:pt x="1462793" y="3871079"/>
                  <a:pt x="1463647" y="3871373"/>
                </a:cubicBezTo>
                <a:cubicBezTo>
                  <a:pt x="1464501" y="3871668"/>
                  <a:pt x="1465105" y="3871962"/>
                  <a:pt x="1465458" y="3872257"/>
                </a:cubicBezTo>
                <a:cubicBezTo>
                  <a:pt x="1465812" y="3872552"/>
                  <a:pt x="1466047" y="3872831"/>
                  <a:pt x="1466165" y="3873096"/>
                </a:cubicBezTo>
                <a:cubicBezTo>
                  <a:pt x="1466283" y="3873361"/>
                  <a:pt x="1466386" y="3873700"/>
                  <a:pt x="1466474" y="3874113"/>
                </a:cubicBezTo>
                <a:cubicBezTo>
                  <a:pt x="1466563" y="3874525"/>
                  <a:pt x="1466622" y="3875129"/>
                  <a:pt x="1466651" y="3875924"/>
                </a:cubicBezTo>
                <a:cubicBezTo>
                  <a:pt x="1466681" y="3876719"/>
                  <a:pt x="1466695" y="3877795"/>
                  <a:pt x="1466695" y="3879149"/>
                </a:cubicBezTo>
                <a:cubicBezTo>
                  <a:pt x="1466695" y="3880446"/>
                  <a:pt x="1466666" y="3881535"/>
                  <a:pt x="1466607" y="3882419"/>
                </a:cubicBezTo>
                <a:cubicBezTo>
                  <a:pt x="1466548" y="3883303"/>
                  <a:pt x="1466430" y="3883995"/>
                  <a:pt x="1466254" y="3884496"/>
                </a:cubicBezTo>
                <a:cubicBezTo>
                  <a:pt x="1466077" y="3884996"/>
                  <a:pt x="1465856" y="3885379"/>
                  <a:pt x="1465591" y="3885644"/>
                </a:cubicBezTo>
                <a:cubicBezTo>
                  <a:pt x="1465326" y="3885909"/>
                  <a:pt x="1464958" y="3886042"/>
                  <a:pt x="1464486" y="3886042"/>
                </a:cubicBezTo>
                <a:cubicBezTo>
                  <a:pt x="1464015" y="3886042"/>
                  <a:pt x="1463441" y="3885909"/>
                  <a:pt x="1462763" y="3885644"/>
                </a:cubicBezTo>
                <a:cubicBezTo>
                  <a:pt x="1462086" y="3885379"/>
                  <a:pt x="1461320" y="3885114"/>
                  <a:pt x="1460466" y="3884849"/>
                </a:cubicBezTo>
                <a:cubicBezTo>
                  <a:pt x="1459611" y="3884584"/>
                  <a:pt x="1458654" y="3884334"/>
                  <a:pt x="1457594" y="3884098"/>
                </a:cubicBezTo>
                <a:cubicBezTo>
                  <a:pt x="1456533" y="3883863"/>
                  <a:pt x="1455384" y="3883745"/>
                  <a:pt x="1454147" y="3883745"/>
                </a:cubicBezTo>
                <a:cubicBezTo>
                  <a:pt x="1452675" y="3883745"/>
                  <a:pt x="1451231" y="3884039"/>
                  <a:pt x="1449817" y="3884628"/>
                </a:cubicBezTo>
                <a:cubicBezTo>
                  <a:pt x="1448403" y="3885217"/>
                  <a:pt x="1446916" y="3886189"/>
                  <a:pt x="1445355" y="3887544"/>
                </a:cubicBezTo>
                <a:cubicBezTo>
                  <a:pt x="1443794" y="3888899"/>
                  <a:pt x="1442159" y="3890696"/>
                  <a:pt x="1440450" y="3892935"/>
                </a:cubicBezTo>
                <a:cubicBezTo>
                  <a:pt x="1438742" y="3895173"/>
                  <a:pt x="1436857" y="3897913"/>
                  <a:pt x="1434795" y="3901153"/>
                </a:cubicBezTo>
                <a:lnTo>
                  <a:pt x="1434795" y="3953466"/>
                </a:lnTo>
                <a:cubicBezTo>
                  <a:pt x="1434795" y="3953937"/>
                  <a:pt x="1434677" y="3954335"/>
                  <a:pt x="1434441" y="3954659"/>
                </a:cubicBezTo>
                <a:cubicBezTo>
                  <a:pt x="1434206" y="3954983"/>
                  <a:pt x="1433823" y="3955263"/>
                  <a:pt x="1433293" y="3955498"/>
                </a:cubicBezTo>
                <a:cubicBezTo>
                  <a:pt x="1432763" y="3955734"/>
                  <a:pt x="1432026" y="3955911"/>
                  <a:pt x="1431084" y="3956028"/>
                </a:cubicBezTo>
                <a:cubicBezTo>
                  <a:pt x="1430141" y="3956146"/>
                  <a:pt x="1428933" y="3956205"/>
                  <a:pt x="1427461" y="3956205"/>
                </a:cubicBezTo>
                <a:cubicBezTo>
                  <a:pt x="1426047" y="3956205"/>
                  <a:pt x="1424869" y="3956146"/>
                  <a:pt x="1423926" y="3956028"/>
                </a:cubicBezTo>
                <a:cubicBezTo>
                  <a:pt x="1422983" y="3955911"/>
                  <a:pt x="1422232" y="3955734"/>
                  <a:pt x="1421673" y="3955498"/>
                </a:cubicBezTo>
                <a:cubicBezTo>
                  <a:pt x="1421113" y="3955263"/>
                  <a:pt x="1420730" y="3954983"/>
                  <a:pt x="1420524" y="3954659"/>
                </a:cubicBezTo>
                <a:cubicBezTo>
                  <a:pt x="1420318" y="3954335"/>
                  <a:pt x="1420214" y="3953937"/>
                  <a:pt x="1420214" y="3953466"/>
                </a:cubicBezTo>
                <a:lnTo>
                  <a:pt x="1420214" y="3873936"/>
                </a:lnTo>
                <a:cubicBezTo>
                  <a:pt x="1420214" y="3873465"/>
                  <a:pt x="1420303" y="3873067"/>
                  <a:pt x="1420480" y="3872743"/>
                </a:cubicBezTo>
                <a:cubicBezTo>
                  <a:pt x="1420656" y="3872419"/>
                  <a:pt x="1421010" y="3872124"/>
                  <a:pt x="1421540" y="3871859"/>
                </a:cubicBezTo>
                <a:cubicBezTo>
                  <a:pt x="1422070" y="3871594"/>
                  <a:pt x="1422748" y="3871417"/>
                  <a:pt x="1423572" y="3871329"/>
                </a:cubicBezTo>
                <a:cubicBezTo>
                  <a:pt x="1424397" y="3871241"/>
                  <a:pt x="1425487" y="3871196"/>
                  <a:pt x="1426842" y="3871196"/>
                </a:cubicBezTo>
                <a:cubicBezTo>
                  <a:pt x="1428138" y="3871196"/>
                  <a:pt x="1429213" y="3871241"/>
                  <a:pt x="1430067" y="3871329"/>
                </a:cubicBezTo>
                <a:cubicBezTo>
                  <a:pt x="1430921" y="3871417"/>
                  <a:pt x="1431584" y="3871594"/>
                  <a:pt x="1432056" y="3871859"/>
                </a:cubicBezTo>
                <a:cubicBezTo>
                  <a:pt x="1432527" y="3872124"/>
                  <a:pt x="1432865" y="3872419"/>
                  <a:pt x="1433072" y="3872743"/>
                </a:cubicBezTo>
                <a:cubicBezTo>
                  <a:pt x="1433278" y="3873067"/>
                  <a:pt x="1433381" y="3873465"/>
                  <a:pt x="1433381" y="3873936"/>
                </a:cubicBezTo>
                <a:lnTo>
                  <a:pt x="1433381" y="3885512"/>
                </a:lnTo>
                <a:cubicBezTo>
                  <a:pt x="1435561" y="3882331"/>
                  <a:pt x="1437608" y="3879739"/>
                  <a:pt x="1439523" y="3877736"/>
                </a:cubicBezTo>
                <a:cubicBezTo>
                  <a:pt x="1441437" y="3875733"/>
                  <a:pt x="1443249" y="3874157"/>
                  <a:pt x="1444957" y="3873008"/>
                </a:cubicBezTo>
                <a:cubicBezTo>
                  <a:pt x="1446665" y="3871859"/>
                  <a:pt x="1448359" y="3871064"/>
                  <a:pt x="1450038" y="3870622"/>
                </a:cubicBezTo>
                <a:cubicBezTo>
                  <a:pt x="1451717" y="3870180"/>
                  <a:pt x="1453411" y="3869959"/>
                  <a:pt x="1455119" y="3869959"/>
                </a:cubicBezTo>
                <a:close/>
                <a:moveTo>
                  <a:pt x="1367362" y="3869959"/>
                </a:moveTo>
                <a:cubicBezTo>
                  <a:pt x="1373607" y="3869959"/>
                  <a:pt x="1378923" y="3870961"/>
                  <a:pt x="1383312" y="3872964"/>
                </a:cubicBezTo>
                <a:cubicBezTo>
                  <a:pt x="1387701" y="3874967"/>
                  <a:pt x="1391309" y="3877662"/>
                  <a:pt x="1394137" y="3881049"/>
                </a:cubicBezTo>
                <a:cubicBezTo>
                  <a:pt x="1396965" y="3884437"/>
                  <a:pt x="1399041" y="3888413"/>
                  <a:pt x="1400367" y="3892979"/>
                </a:cubicBezTo>
                <a:cubicBezTo>
                  <a:pt x="1401692" y="3897545"/>
                  <a:pt x="1402355" y="3902420"/>
                  <a:pt x="1402355" y="3907604"/>
                </a:cubicBezTo>
                <a:lnTo>
                  <a:pt x="1402355" y="3910255"/>
                </a:lnTo>
                <a:cubicBezTo>
                  <a:pt x="1402355" y="3912552"/>
                  <a:pt x="1401778" y="3914187"/>
                  <a:pt x="1400624" y="3915159"/>
                </a:cubicBezTo>
                <a:cubicBezTo>
                  <a:pt x="1399471" y="3916131"/>
                  <a:pt x="1398153" y="3916617"/>
                  <a:pt x="1396673" y="3916617"/>
                </a:cubicBezTo>
                <a:lnTo>
                  <a:pt x="1344298" y="3916617"/>
                </a:lnTo>
                <a:cubicBezTo>
                  <a:pt x="1344298" y="3921035"/>
                  <a:pt x="1344742" y="3925012"/>
                  <a:pt x="1345630" y="3928546"/>
                </a:cubicBezTo>
                <a:cubicBezTo>
                  <a:pt x="1346518" y="3932081"/>
                  <a:pt x="1347998" y="3935115"/>
                  <a:pt x="1350070" y="3937648"/>
                </a:cubicBezTo>
                <a:cubicBezTo>
                  <a:pt x="1352142" y="3940181"/>
                  <a:pt x="1354835" y="3942126"/>
                  <a:pt x="1358150" y="3943480"/>
                </a:cubicBezTo>
                <a:cubicBezTo>
                  <a:pt x="1361465" y="3944836"/>
                  <a:pt x="1365520" y="3945513"/>
                  <a:pt x="1370315" y="3945513"/>
                </a:cubicBezTo>
                <a:cubicBezTo>
                  <a:pt x="1374104" y="3945513"/>
                  <a:pt x="1377478" y="3945204"/>
                  <a:pt x="1380438" y="3944585"/>
                </a:cubicBezTo>
                <a:cubicBezTo>
                  <a:pt x="1383398" y="3943966"/>
                  <a:pt x="1385958" y="3943274"/>
                  <a:pt x="1388119" y="3942508"/>
                </a:cubicBezTo>
                <a:cubicBezTo>
                  <a:pt x="1390280" y="3941743"/>
                  <a:pt x="1392056" y="3941050"/>
                  <a:pt x="1393447" y="3940432"/>
                </a:cubicBezTo>
                <a:cubicBezTo>
                  <a:pt x="1394839" y="3939813"/>
                  <a:pt x="1395890" y="3939504"/>
                  <a:pt x="1396600" y="3939504"/>
                </a:cubicBezTo>
                <a:cubicBezTo>
                  <a:pt x="1397014" y="3939504"/>
                  <a:pt x="1397384" y="3939607"/>
                  <a:pt x="1397710" y="3939813"/>
                </a:cubicBezTo>
                <a:cubicBezTo>
                  <a:pt x="1398035" y="3940020"/>
                  <a:pt x="1398286" y="3940329"/>
                  <a:pt x="1398464" y="3940741"/>
                </a:cubicBezTo>
                <a:cubicBezTo>
                  <a:pt x="1398642" y="3941154"/>
                  <a:pt x="1398775" y="3941728"/>
                  <a:pt x="1398864" y="3942464"/>
                </a:cubicBezTo>
                <a:cubicBezTo>
                  <a:pt x="1398953" y="3943201"/>
                  <a:pt x="1398997" y="3944099"/>
                  <a:pt x="1398997" y="3945159"/>
                </a:cubicBezTo>
                <a:cubicBezTo>
                  <a:pt x="1398997" y="3945925"/>
                  <a:pt x="1398968" y="3946588"/>
                  <a:pt x="1398909" y="3947148"/>
                </a:cubicBezTo>
                <a:cubicBezTo>
                  <a:pt x="1398850" y="3947707"/>
                  <a:pt x="1398776" y="3948208"/>
                  <a:pt x="1398688" y="3948650"/>
                </a:cubicBezTo>
                <a:cubicBezTo>
                  <a:pt x="1398600" y="3949092"/>
                  <a:pt x="1398452" y="3949489"/>
                  <a:pt x="1398246" y="3949843"/>
                </a:cubicBezTo>
                <a:cubicBezTo>
                  <a:pt x="1398040" y="3950196"/>
                  <a:pt x="1397775" y="3950535"/>
                  <a:pt x="1397451" y="3950859"/>
                </a:cubicBezTo>
                <a:cubicBezTo>
                  <a:pt x="1397127" y="3951183"/>
                  <a:pt x="1396169" y="3951713"/>
                  <a:pt x="1394579" y="3952450"/>
                </a:cubicBezTo>
                <a:cubicBezTo>
                  <a:pt x="1392988" y="3953186"/>
                  <a:pt x="1390926" y="3953908"/>
                  <a:pt x="1388393" y="3954615"/>
                </a:cubicBezTo>
                <a:cubicBezTo>
                  <a:pt x="1385860" y="3955322"/>
                  <a:pt x="1382929" y="3955955"/>
                  <a:pt x="1379601" y="3956514"/>
                </a:cubicBezTo>
                <a:cubicBezTo>
                  <a:pt x="1376272" y="3957074"/>
                  <a:pt x="1372723" y="3957354"/>
                  <a:pt x="1368952" y="3957354"/>
                </a:cubicBezTo>
                <a:cubicBezTo>
                  <a:pt x="1362413" y="3957354"/>
                  <a:pt x="1356684" y="3956441"/>
                  <a:pt x="1351765" y="3954615"/>
                </a:cubicBezTo>
                <a:cubicBezTo>
                  <a:pt x="1346846" y="3952789"/>
                  <a:pt x="1342708" y="3950079"/>
                  <a:pt x="1339350" y="3946485"/>
                </a:cubicBezTo>
                <a:cubicBezTo>
                  <a:pt x="1335992" y="3942891"/>
                  <a:pt x="1333458" y="3938385"/>
                  <a:pt x="1331750" y="3932965"/>
                </a:cubicBezTo>
                <a:cubicBezTo>
                  <a:pt x="1330042" y="3927545"/>
                  <a:pt x="1329187" y="3921242"/>
                  <a:pt x="1329187" y="3914054"/>
                </a:cubicBezTo>
                <a:cubicBezTo>
                  <a:pt x="1329187" y="3907221"/>
                  <a:pt x="1330071" y="3901079"/>
                  <a:pt x="1331838" y="3895630"/>
                </a:cubicBezTo>
                <a:cubicBezTo>
                  <a:pt x="1333606" y="3890181"/>
                  <a:pt x="1336154" y="3885556"/>
                  <a:pt x="1339482" y="3881756"/>
                </a:cubicBezTo>
                <a:cubicBezTo>
                  <a:pt x="1342811" y="3877956"/>
                  <a:pt x="1346831" y="3875040"/>
                  <a:pt x="1351544" y="3873008"/>
                </a:cubicBezTo>
                <a:cubicBezTo>
                  <a:pt x="1356257" y="3870976"/>
                  <a:pt x="1361530" y="3869959"/>
                  <a:pt x="1367362" y="3869959"/>
                </a:cubicBezTo>
                <a:close/>
                <a:moveTo>
                  <a:pt x="1280331" y="3869959"/>
                </a:moveTo>
                <a:cubicBezTo>
                  <a:pt x="1286105" y="3869959"/>
                  <a:pt x="1291023" y="3871079"/>
                  <a:pt x="1295088" y="3873317"/>
                </a:cubicBezTo>
                <a:cubicBezTo>
                  <a:pt x="1299153" y="3875556"/>
                  <a:pt x="1302467" y="3878619"/>
                  <a:pt x="1305030" y="3882507"/>
                </a:cubicBezTo>
                <a:cubicBezTo>
                  <a:pt x="1307592" y="3886396"/>
                  <a:pt x="1309463" y="3890917"/>
                  <a:pt x="1310641" y="3896072"/>
                </a:cubicBezTo>
                <a:cubicBezTo>
                  <a:pt x="1311820" y="3901227"/>
                  <a:pt x="1312408" y="3906690"/>
                  <a:pt x="1312408" y="3912464"/>
                </a:cubicBezTo>
                <a:cubicBezTo>
                  <a:pt x="1312408" y="3919415"/>
                  <a:pt x="1311657" y="3925660"/>
                  <a:pt x="1310155" y="3931197"/>
                </a:cubicBezTo>
                <a:cubicBezTo>
                  <a:pt x="1308653" y="3936735"/>
                  <a:pt x="1306444" y="3941433"/>
                  <a:pt x="1303527" y="3945292"/>
                </a:cubicBezTo>
                <a:cubicBezTo>
                  <a:pt x="1300612" y="3949151"/>
                  <a:pt x="1297003" y="3952126"/>
                  <a:pt x="1292702" y="3954217"/>
                </a:cubicBezTo>
                <a:cubicBezTo>
                  <a:pt x="1288402" y="3956308"/>
                  <a:pt x="1283483" y="3957354"/>
                  <a:pt x="1277945" y="3957354"/>
                </a:cubicBezTo>
                <a:cubicBezTo>
                  <a:pt x="1275589" y="3957354"/>
                  <a:pt x="1273409" y="3957119"/>
                  <a:pt x="1271406" y="3956647"/>
                </a:cubicBezTo>
                <a:cubicBezTo>
                  <a:pt x="1269403" y="3956176"/>
                  <a:pt x="1267444" y="3955440"/>
                  <a:pt x="1265529" y="3954438"/>
                </a:cubicBezTo>
                <a:cubicBezTo>
                  <a:pt x="1263615" y="3953436"/>
                  <a:pt x="1261715" y="3952170"/>
                  <a:pt x="1259830" y="3950638"/>
                </a:cubicBezTo>
                <a:cubicBezTo>
                  <a:pt x="1257945" y="3949107"/>
                  <a:pt x="1255942" y="3947310"/>
                  <a:pt x="1253821" y="3945248"/>
                </a:cubicBezTo>
                <a:lnTo>
                  <a:pt x="1253821" y="3985013"/>
                </a:lnTo>
                <a:cubicBezTo>
                  <a:pt x="1253821" y="3985484"/>
                  <a:pt x="1253703" y="3985896"/>
                  <a:pt x="1253467" y="3986250"/>
                </a:cubicBezTo>
                <a:cubicBezTo>
                  <a:pt x="1253232" y="3986603"/>
                  <a:pt x="1252849" y="3986898"/>
                  <a:pt x="1252319" y="3987134"/>
                </a:cubicBezTo>
                <a:cubicBezTo>
                  <a:pt x="1251788" y="3987369"/>
                  <a:pt x="1251052" y="3987546"/>
                  <a:pt x="1250110" y="3987664"/>
                </a:cubicBezTo>
                <a:cubicBezTo>
                  <a:pt x="1249167" y="3987782"/>
                  <a:pt x="1247959" y="3987840"/>
                  <a:pt x="1246486" y="3987840"/>
                </a:cubicBezTo>
                <a:cubicBezTo>
                  <a:pt x="1245073" y="3987840"/>
                  <a:pt x="1243894" y="3987782"/>
                  <a:pt x="1242952" y="3987664"/>
                </a:cubicBezTo>
                <a:cubicBezTo>
                  <a:pt x="1242009" y="3987546"/>
                  <a:pt x="1241258" y="3987369"/>
                  <a:pt x="1240699" y="3987134"/>
                </a:cubicBezTo>
                <a:cubicBezTo>
                  <a:pt x="1240139" y="3986898"/>
                  <a:pt x="1239756" y="3986603"/>
                  <a:pt x="1239550" y="3986250"/>
                </a:cubicBezTo>
                <a:cubicBezTo>
                  <a:pt x="1239344" y="3985896"/>
                  <a:pt x="1239240" y="3985484"/>
                  <a:pt x="1239240" y="3985013"/>
                </a:cubicBezTo>
                <a:lnTo>
                  <a:pt x="1239240" y="3873936"/>
                </a:lnTo>
                <a:cubicBezTo>
                  <a:pt x="1239240" y="3873406"/>
                  <a:pt x="1239329" y="3872979"/>
                  <a:pt x="1239505" y="3872654"/>
                </a:cubicBezTo>
                <a:cubicBezTo>
                  <a:pt x="1239683" y="3872331"/>
                  <a:pt x="1240036" y="3872051"/>
                  <a:pt x="1240566" y="3871815"/>
                </a:cubicBezTo>
                <a:cubicBezTo>
                  <a:pt x="1241096" y="3871580"/>
                  <a:pt x="1241773" y="3871417"/>
                  <a:pt x="1242598" y="3871329"/>
                </a:cubicBezTo>
                <a:cubicBezTo>
                  <a:pt x="1243424" y="3871241"/>
                  <a:pt x="1244424" y="3871196"/>
                  <a:pt x="1245603" y="3871196"/>
                </a:cubicBezTo>
                <a:cubicBezTo>
                  <a:pt x="1246840" y="3871196"/>
                  <a:pt x="1247856" y="3871241"/>
                  <a:pt x="1248651" y="3871329"/>
                </a:cubicBezTo>
                <a:cubicBezTo>
                  <a:pt x="1249447" y="3871417"/>
                  <a:pt x="1250110" y="3871580"/>
                  <a:pt x="1250640" y="3871815"/>
                </a:cubicBezTo>
                <a:cubicBezTo>
                  <a:pt x="1251170" y="3872051"/>
                  <a:pt x="1251539" y="3872331"/>
                  <a:pt x="1251745" y="3872654"/>
                </a:cubicBezTo>
                <a:cubicBezTo>
                  <a:pt x="1251951" y="3872979"/>
                  <a:pt x="1252054" y="3873406"/>
                  <a:pt x="1252054" y="3873936"/>
                </a:cubicBezTo>
                <a:lnTo>
                  <a:pt x="1252054" y="3884628"/>
                </a:lnTo>
                <a:cubicBezTo>
                  <a:pt x="1254469" y="3882154"/>
                  <a:pt x="1256796" y="3880004"/>
                  <a:pt x="1259035" y="3878177"/>
                </a:cubicBezTo>
                <a:cubicBezTo>
                  <a:pt x="1261273" y="3876351"/>
                  <a:pt x="1263527" y="3874834"/>
                  <a:pt x="1265795" y="3873627"/>
                </a:cubicBezTo>
                <a:cubicBezTo>
                  <a:pt x="1268063" y="3872419"/>
                  <a:pt x="1270390" y="3871506"/>
                  <a:pt x="1272776" y="3870887"/>
                </a:cubicBezTo>
                <a:cubicBezTo>
                  <a:pt x="1275161" y="3870269"/>
                  <a:pt x="1277680" y="3869959"/>
                  <a:pt x="1280331" y="3869959"/>
                </a:cubicBezTo>
                <a:close/>
                <a:moveTo>
                  <a:pt x="1135335" y="3869959"/>
                </a:moveTo>
                <a:cubicBezTo>
                  <a:pt x="1138634" y="3869959"/>
                  <a:pt x="1141594" y="3870342"/>
                  <a:pt x="1144216" y="3871108"/>
                </a:cubicBezTo>
                <a:cubicBezTo>
                  <a:pt x="1146838" y="3871874"/>
                  <a:pt x="1149150" y="3872949"/>
                  <a:pt x="1151153" y="3874333"/>
                </a:cubicBezTo>
                <a:cubicBezTo>
                  <a:pt x="1153156" y="3875718"/>
                  <a:pt x="1154865" y="3877368"/>
                  <a:pt x="1156278" y="3879282"/>
                </a:cubicBezTo>
                <a:cubicBezTo>
                  <a:pt x="1157692" y="3881197"/>
                  <a:pt x="1158870" y="3883332"/>
                  <a:pt x="1159813" y="3885689"/>
                </a:cubicBezTo>
                <a:cubicBezTo>
                  <a:pt x="1162464" y="3882802"/>
                  <a:pt x="1164983" y="3880357"/>
                  <a:pt x="1167369" y="3878354"/>
                </a:cubicBezTo>
                <a:cubicBezTo>
                  <a:pt x="1169755" y="3876351"/>
                  <a:pt x="1172052" y="3874731"/>
                  <a:pt x="1174261" y="3873494"/>
                </a:cubicBezTo>
                <a:cubicBezTo>
                  <a:pt x="1176470" y="3872257"/>
                  <a:pt x="1178620" y="3871359"/>
                  <a:pt x="1180712" y="3870799"/>
                </a:cubicBezTo>
                <a:cubicBezTo>
                  <a:pt x="1182803" y="3870239"/>
                  <a:pt x="1184909" y="3869959"/>
                  <a:pt x="1187030" y="3869959"/>
                </a:cubicBezTo>
                <a:cubicBezTo>
                  <a:pt x="1192155" y="3869959"/>
                  <a:pt x="1196456" y="3870858"/>
                  <a:pt x="1199932" y="3872654"/>
                </a:cubicBezTo>
                <a:cubicBezTo>
                  <a:pt x="1203407" y="3874451"/>
                  <a:pt x="1206220" y="3876852"/>
                  <a:pt x="1208370" y="3879856"/>
                </a:cubicBezTo>
                <a:cubicBezTo>
                  <a:pt x="1210521" y="3882861"/>
                  <a:pt x="1212052" y="3886381"/>
                  <a:pt x="1212966" y="3890416"/>
                </a:cubicBezTo>
                <a:cubicBezTo>
                  <a:pt x="1213879" y="3894452"/>
                  <a:pt x="1214335" y="3898708"/>
                  <a:pt x="1214335" y="3903185"/>
                </a:cubicBezTo>
                <a:lnTo>
                  <a:pt x="1214335" y="3953466"/>
                </a:lnTo>
                <a:cubicBezTo>
                  <a:pt x="1214335" y="3953937"/>
                  <a:pt x="1214217" y="3954335"/>
                  <a:pt x="1213982" y="3954659"/>
                </a:cubicBezTo>
                <a:cubicBezTo>
                  <a:pt x="1213746" y="3954983"/>
                  <a:pt x="1213363" y="3955263"/>
                  <a:pt x="1212833" y="3955498"/>
                </a:cubicBezTo>
                <a:cubicBezTo>
                  <a:pt x="1212302" y="3955734"/>
                  <a:pt x="1211566" y="3955911"/>
                  <a:pt x="1210624" y="3956028"/>
                </a:cubicBezTo>
                <a:cubicBezTo>
                  <a:pt x="1209681" y="3956146"/>
                  <a:pt x="1208503" y="3956205"/>
                  <a:pt x="1207089" y="3956205"/>
                </a:cubicBezTo>
                <a:cubicBezTo>
                  <a:pt x="1205616" y="3956205"/>
                  <a:pt x="1204408" y="3956146"/>
                  <a:pt x="1203466" y="3956028"/>
                </a:cubicBezTo>
                <a:cubicBezTo>
                  <a:pt x="1202524" y="3955911"/>
                  <a:pt x="1201772" y="3955734"/>
                  <a:pt x="1201213" y="3955498"/>
                </a:cubicBezTo>
                <a:cubicBezTo>
                  <a:pt x="1200653" y="3955263"/>
                  <a:pt x="1200255" y="3954983"/>
                  <a:pt x="1200020" y="3954659"/>
                </a:cubicBezTo>
                <a:cubicBezTo>
                  <a:pt x="1199784" y="3954335"/>
                  <a:pt x="1199667" y="3953937"/>
                  <a:pt x="1199667" y="3953466"/>
                </a:cubicBezTo>
                <a:lnTo>
                  <a:pt x="1199667" y="3905129"/>
                </a:lnTo>
                <a:cubicBezTo>
                  <a:pt x="1199667" y="3901771"/>
                  <a:pt x="1199372" y="3898708"/>
                  <a:pt x="1198783" y="3895939"/>
                </a:cubicBezTo>
                <a:cubicBezTo>
                  <a:pt x="1198194" y="3893170"/>
                  <a:pt x="1197251" y="3890784"/>
                  <a:pt x="1195955" y="3888781"/>
                </a:cubicBezTo>
                <a:cubicBezTo>
                  <a:pt x="1194659" y="3886779"/>
                  <a:pt x="1193009" y="3885247"/>
                  <a:pt x="1191006" y="3884186"/>
                </a:cubicBezTo>
                <a:cubicBezTo>
                  <a:pt x="1189003" y="3883126"/>
                  <a:pt x="1186647" y="3882596"/>
                  <a:pt x="1183937" y="3882596"/>
                </a:cubicBezTo>
                <a:cubicBezTo>
                  <a:pt x="1180579" y="3882596"/>
                  <a:pt x="1177207" y="3883892"/>
                  <a:pt x="1173819" y="3886484"/>
                </a:cubicBezTo>
                <a:cubicBezTo>
                  <a:pt x="1170432" y="3889076"/>
                  <a:pt x="1166706" y="3892876"/>
                  <a:pt x="1162641" y="3897883"/>
                </a:cubicBezTo>
                <a:lnTo>
                  <a:pt x="1162641" y="3953466"/>
                </a:lnTo>
                <a:cubicBezTo>
                  <a:pt x="1162641" y="3953937"/>
                  <a:pt x="1162523" y="3954335"/>
                  <a:pt x="1162287" y="3954659"/>
                </a:cubicBezTo>
                <a:cubicBezTo>
                  <a:pt x="1162052" y="3954983"/>
                  <a:pt x="1161654" y="3955263"/>
                  <a:pt x="1161095" y="3955498"/>
                </a:cubicBezTo>
                <a:cubicBezTo>
                  <a:pt x="1160535" y="3955734"/>
                  <a:pt x="1159784" y="3955911"/>
                  <a:pt x="1158841" y="3956028"/>
                </a:cubicBezTo>
                <a:cubicBezTo>
                  <a:pt x="1157898" y="3956146"/>
                  <a:pt x="1156720" y="3956205"/>
                  <a:pt x="1155306" y="3956205"/>
                </a:cubicBezTo>
                <a:cubicBezTo>
                  <a:pt x="1153951" y="3956205"/>
                  <a:pt x="1152788" y="3956146"/>
                  <a:pt x="1151816" y="3956028"/>
                </a:cubicBezTo>
                <a:cubicBezTo>
                  <a:pt x="1150844" y="3955911"/>
                  <a:pt x="1150078" y="3955734"/>
                  <a:pt x="1149519" y="3955498"/>
                </a:cubicBezTo>
                <a:cubicBezTo>
                  <a:pt x="1148959" y="3955263"/>
                  <a:pt x="1148576" y="3954983"/>
                  <a:pt x="1148370" y="3954659"/>
                </a:cubicBezTo>
                <a:cubicBezTo>
                  <a:pt x="1148164" y="3954335"/>
                  <a:pt x="1148060" y="3953937"/>
                  <a:pt x="1148060" y="3953466"/>
                </a:cubicBezTo>
                <a:lnTo>
                  <a:pt x="1148060" y="3905129"/>
                </a:lnTo>
                <a:cubicBezTo>
                  <a:pt x="1148060" y="3901771"/>
                  <a:pt x="1147736" y="3898708"/>
                  <a:pt x="1147088" y="3895939"/>
                </a:cubicBezTo>
                <a:cubicBezTo>
                  <a:pt x="1146440" y="3893170"/>
                  <a:pt x="1145468" y="3890784"/>
                  <a:pt x="1144172" y="3888781"/>
                </a:cubicBezTo>
                <a:cubicBezTo>
                  <a:pt x="1142876" y="3886779"/>
                  <a:pt x="1141241" y="3885247"/>
                  <a:pt x="1139267" y="3884186"/>
                </a:cubicBezTo>
                <a:cubicBezTo>
                  <a:pt x="1137294" y="3883126"/>
                  <a:pt x="1134952" y="3882596"/>
                  <a:pt x="1132242" y="3882596"/>
                </a:cubicBezTo>
                <a:cubicBezTo>
                  <a:pt x="1128884" y="3882596"/>
                  <a:pt x="1125497" y="3883892"/>
                  <a:pt x="1122080" y="3886484"/>
                </a:cubicBezTo>
                <a:cubicBezTo>
                  <a:pt x="1118663" y="3889076"/>
                  <a:pt x="1114952" y="3892876"/>
                  <a:pt x="1110946" y="3897883"/>
                </a:cubicBezTo>
                <a:lnTo>
                  <a:pt x="1110946" y="3953466"/>
                </a:lnTo>
                <a:cubicBezTo>
                  <a:pt x="1110946" y="3953937"/>
                  <a:pt x="1110828" y="3954335"/>
                  <a:pt x="1110592" y="3954659"/>
                </a:cubicBezTo>
                <a:cubicBezTo>
                  <a:pt x="1110357" y="3954983"/>
                  <a:pt x="1109973" y="3955263"/>
                  <a:pt x="1109444" y="3955498"/>
                </a:cubicBezTo>
                <a:cubicBezTo>
                  <a:pt x="1108914" y="3955734"/>
                  <a:pt x="1108177" y="3955911"/>
                  <a:pt x="1107235" y="3956028"/>
                </a:cubicBezTo>
                <a:cubicBezTo>
                  <a:pt x="1106292" y="3956146"/>
                  <a:pt x="1105084" y="3956205"/>
                  <a:pt x="1103611" y="3956205"/>
                </a:cubicBezTo>
                <a:cubicBezTo>
                  <a:pt x="1102197" y="3956205"/>
                  <a:pt x="1101019" y="3956146"/>
                  <a:pt x="1100077" y="3956028"/>
                </a:cubicBezTo>
                <a:cubicBezTo>
                  <a:pt x="1099134" y="3955911"/>
                  <a:pt x="1098383" y="3955734"/>
                  <a:pt x="1097824" y="3955498"/>
                </a:cubicBezTo>
                <a:cubicBezTo>
                  <a:pt x="1097264" y="3955263"/>
                  <a:pt x="1096881" y="3954983"/>
                  <a:pt x="1096675" y="3954659"/>
                </a:cubicBezTo>
                <a:cubicBezTo>
                  <a:pt x="1096469" y="3954335"/>
                  <a:pt x="1096365" y="3953937"/>
                  <a:pt x="1096365" y="3953466"/>
                </a:cubicBezTo>
                <a:lnTo>
                  <a:pt x="1096365" y="3873936"/>
                </a:lnTo>
                <a:cubicBezTo>
                  <a:pt x="1096365" y="3873465"/>
                  <a:pt x="1096454" y="3873067"/>
                  <a:pt x="1096631" y="3872743"/>
                </a:cubicBezTo>
                <a:cubicBezTo>
                  <a:pt x="1096807" y="3872419"/>
                  <a:pt x="1097161" y="3872124"/>
                  <a:pt x="1097691" y="3871859"/>
                </a:cubicBezTo>
                <a:cubicBezTo>
                  <a:pt x="1098221" y="3871594"/>
                  <a:pt x="1098898" y="3871417"/>
                  <a:pt x="1099723" y="3871329"/>
                </a:cubicBezTo>
                <a:cubicBezTo>
                  <a:pt x="1100548" y="3871241"/>
                  <a:pt x="1101638" y="3871196"/>
                  <a:pt x="1102993" y="3871196"/>
                </a:cubicBezTo>
                <a:cubicBezTo>
                  <a:pt x="1104289" y="3871196"/>
                  <a:pt x="1105364" y="3871241"/>
                  <a:pt x="1106219" y="3871329"/>
                </a:cubicBezTo>
                <a:cubicBezTo>
                  <a:pt x="1107073" y="3871417"/>
                  <a:pt x="1107735" y="3871594"/>
                  <a:pt x="1108207" y="3871859"/>
                </a:cubicBezTo>
                <a:cubicBezTo>
                  <a:pt x="1108678" y="3872124"/>
                  <a:pt x="1109017" y="3872419"/>
                  <a:pt x="1109222" y="3872743"/>
                </a:cubicBezTo>
                <a:cubicBezTo>
                  <a:pt x="1109429" y="3873067"/>
                  <a:pt x="1109532" y="3873465"/>
                  <a:pt x="1109532" y="3873936"/>
                </a:cubicBezTo>
                <a:lnTo>
                  <a:pt x="1109532" y="3884451"/>
                </a:lnTo>
                <a:cubicBezTo>
                  <a:pt x="1114009" y="3879444"/>
                  <a:pt x="1118354" y="3875777"/>
                  <a:pt x="1122566" y="3873450"/>
                </a:cubicBezTo>
                <a:cubicBezTo>
                  <a:pt x="1126778" y="3871123"/>
                  <a:pt x="1131034" y="3869959"/>
                  <a:pt x="1135335" y="3869959"/>
                </a:cubicBezTo>
                <a:close/>
                <a:moveTo>
                  <a:pt x="1043513" y="3869959"/>
                </a:moveTo>
                <a:cubicBezTo>
                  <a:pt x="1049758" y="3869959"/>
                  <a:pt x="1055074" y="3870961"/>
                  <a:pt x="1059463" y="3872964"/>
                </a:cubicBezTo>
                <a:cubicBezTo>
                  <a:pt x="1063852" y="3874967"/>
                  <a:pt x="1067460" y="3877662"/>
                  <a:pt x="1070287" y="3881049"/>
                </a:cubicBezTo>
                <a:cubicBezTo>
                  <a:pt x="1073115" y="3884437"/>
                  <a:pt x="1075193" y="3888413"/>
                  <a:pt x="1076517" y="3892979"/>
                </a:cubicBezTo>
                <a:cubicBezTo>
                  <a:pt x="1077842" y="3897545"/>
                  <a:pt x="1078506" y="3902420"/>
                  <a:pt x="1078506" y="3907604"/>
                </a:cubicBezTo>
                <a:lnTo>
                  <a:pt x="1078506" y="3910255"/>
                </a:lnTo>
                <a:cubicBezTo>
                  <a:pt x="1078506" y="3912552"/>
                  <a:pt x="1077930" y="3914187"/>
                  <a:pt x="1076775" y="3915159"/>
                </a:cubicBezTo>
                <a:cubicBezTo>
                  <a:pt x="1075621" y="3916131"/>
                  <a:pt x="1074304" y="3916617"/>
                  <a:pt x="1072825" y="3916617"/>
                </a:cubicBezTo>
                <a:lnTo>
                  <a:pt x="1020450" y="3916617"/>
                </a:lnTo>
                <a:cubicBezTo>
                  <a:pt x="1020450" y="3921035"/>
                  <a:pt x="1020893" y="3925012"/>
                  <a:pt x="1021781" y="3928546"/>
                </a:cubicBezTo>
                <a:cubicBezTo>
                  <a:pt x="1022669" y="3932081"/>
                  <a:pt x="1024149" y="3935115"/>
                  <a:pt x="1026221" y="3937648"/>
                </a:cubicBezTo>
                <a:cubicBezTo>
                  <a:pt x="1028293" y="3940181"/>
                  <a:pt x="1030987" y="3942126"/>
                  <a:pt x="1034301" y="3943480"/>
                </a:cubicBezTo>
                <a:cubicBezTo>
                  <a:pt x="1037616" y="3944836"/>
                  <a:pt x="1041671" y="3945513"/>
                  <a:pt x="1046466" y="3945513"/>
                </a:cubicBezTo>
                <a:cubicBezTo>
                  <a:pt x="1050255" y="3945513"/>
                  <a:pt x="1053629" y="3945204"/>
                  <a:pt x="1056589" y="3944585"/>
                </a:cubicBezTo>
                <a:cubicBezTo>
                  <a:pt x="1059549" y="3943966"/>
                  <a:pt x="1062109" y="3943274"/>
                  <a:pt x="1064269" y="3942508"/>
                </a:cubicBezTo>
                <a:cubicBezTo>
                  <a:pt x="1066431" y="3941743"/>
                  <a:pt x="1068206" y="3941050"/>
                  <a:pt x="1069597" y="3940432"/>
                </a:cubicBezTo>
                <a:cubicBezTo>
                  <a:pt x="1070990" y="3939813"/>
                  <a:pt x="1072041" y="3939504"/>
                  <a:pt x="1072751" y="3939504"/>
                </a:cubicBezTo>
                <a:cubicBezTo>
                  <a:pt x="1073166" y="3939504"/>
                  <a:pt x="1073534" y="3939607"/>
                  <a:pt x="1073860" y="3939813"/>
                </a:cubicBezTo>
                <a:cubicBezTo>
                  <a:pt x="1074185" y="3940020"/>
                  <a:pt x="1074438" y="3940329"/>
                  <a:pt x="1074614" y="3940741"/>
                </a:cubicBezTo>
                <a:cubicBezTo>
                  <a:pt x="1074793" y="3941154"/>
                  <a:pt x="1074925" y="3941728"/>
                  <a:pt x="1075015" y="3942464"/>
                </a:cubicBezTo>
                <a:cubicBezTo>
                  <a:pt x="1075104" y="3943201"/>
                  <a:pt x="1075147" y="3944099"/>
                  <a:pt x="1075147" y="3945159"/>
                </a:cubicBezTo>
                <a:cubicBezTo>
                  <a:pt x="1075147" y="3945925"/>
                  <a:pt x="1075119" y="3946588"/>
                  <a:pt x="1075059" y="3947148"/>
                </a:cubicBezTo>
                <a:cubicBezTo>
                  <a:pt x="1075001" y="3947707"/>
                  <a:pt x="1074926" y="3948208"/>
                  <a:pt x="1074838" y="3948650"/>
                </a:cubicBezTo>
                <a:cubicBezTo>
                  <a:pt x="1074751" y="3949092"/>
                  <a:pt x="1074602" y="3949489"/>
                  <a:pt x="1074398" y="3949843"/>
                </a:cubicBezTo>
                <a:cubicBezTo>
                  <a:pt x="1074191" y="3950196"/>
                  <a:pt x="1073925" y="3950535"/>
                  <a:pt x="1073601" y="3950859"/>
                </a:cubicBezTo>
                <a:cubicBezTo>
                  <a:pt x="1073278" y="3951183"/>
                  <a:pt x="1072319" y="3951713"/>
                  <a:pt x="1070730" y="3952450"/>
                </a:cubicBezTo>
                <a:cubicBezTo>
                  <a:pt x="1069140" y="3953186"/>
                  <a:pt x="1067078" y="3953908"/>
                  <a:pt x="1064544" y="3954615"/>
                </a:cubicBezTo>
                <a:cubicBezTo>
                  <a:pt x="1062011" y="3955322"/>
                  <a:pt x="1059080" y="3955955"/>
                  <a:pt x="1055752" y="3956514"/>
                </a:cubicBezTo>
                <a:cubicBezTo>
                  <a:pt x="1052423" y="3957074"/>
                  <a:pt x="1048874" y="3957354"/>
                  <a:pt x="1045103" y="3957354"/>
                </a:cubicBezTo>
                <a:cubicBezTo>
                  <a:pt x="1038564" y="3957354"/>
                  <a:pt x="1032835" y="3956441"/>
                  <a:pt x="1027916" y="3954615"/>
                </a:cubicBezTo>
                <a:cubicBezTo>
                  <a:pt x="1022997" y="3952789"/>
                  <a:pt x="1018859" y="3950079"/>
                  <a:pt x="1015501" y="3946485"/>
                </a:cubicBezTo>
                <a:cubicBezTo>
                  <a:pt x="1012143" y="3942891"/>
                  <a:pt x="1009610" y="3938385"/>
                  <a:pt x="1007901" y="3932965"/>
                </a:cubicBezTo>
                <a:cubicBezTo>
                  <a:pt x="1006193" y="3927545"/>
                  <a:pt x="1005339" y="3921242"/>
                  <a:pt x="1005339" y="3914054"/>
                </a:cubicBezTo>
                <a:cubicBezTo>
                  <a:pt x="1005339" y="3907221"/>
                  <a:pt x="1006222" y="3901079"/>
                  <a:pt x="1007990" y="3895630"/>
                </a:cubicBezTo>
                <a:cubicBezTo>
                  <a:pt x="1009757" y="3890181"/>
                  <a:pt x="1012305" y="3885556"/>
                  <a:pt x="1015634" y="3881756"/>
                </a:cubicBezTo>
                <a:cubicBezTo>
                  <a:pt x="1018962" y="3877956"/>
                  <a:pt x="1022983" y="3875040"/>
                  <a:pt x="1027695" y="3873008"/>
                </a:cubicBezTo>
                <a:cubicBezTo>
                  <a:pt x="1032408" y="3870976"/>
                  <a:pt x="1037681" y="3869959"/>
                  <a:pt x="1043513" y="3869959"/>
                </a:cubicBezTo>
                <a:close/>
                <a:moveTo>
                  <a:pt x="397934" y="3869959"/>
                </a:moveTo>
                <a:cubicBezTo>
                  <a:pt x="404473" y="3869959"/>
                  <a:pt x="410173" y="3870931"/>
                  <a:pt x="415033" y="3872875"/>
                </a:cubicBezTo>
                <a:cubicBezTo>
                  <a:pt x="419893" y="3874819"/>
                  <a:pt x="423943" y="3877647"/>
                  <a:pt x="427183" y="3881359"/>
                </a:cubicBezTo>
                <a:cubicBezTo>
                  <a:pt x="430423" y="3885070"/>
                  <a:pt x="432853" y="3889577"/>
                  <a:pt x="434473" y="3894879"/>
                </a:cubicBezTo>
                <a:cubicBezTo>
                  <a:pt x="436093" y="3900181"/>
                  <a:pt x="436903" y="3906160"/>
                  <a:pt x="436903" y="3912817"/>
                </a:cubicBezTo>
                <a:cubicBezTo>
                  <a:pt x="436903" y="3919298"/>
                  <a:pt x="436049" y="3925262"/>
                  <a:pt x="434341" y="3930711"/>
                </a:cubicBezTo>
                <a:cubicBezTo>
                  <a:pt x="432632" y="3936161"/>
                  <a:pt x="430084" y="3940859"/>
                  <a:pt x="426697" y="3944806"/>
                </a:cubicBezTo>
                <a:cubicBezTo>
                  <a:pt x="423310" y="3948753"/>
                  <a:pt x="419068" y="3951831"/>
                  <a:pt x="413972" y="3954040"/>
                </a:cubicBezTo>
                <a:cubicBezTo>
                  <a:pt x="408876" y="3956249"/>
                  <a:pt x="402970" y="3957354"/>
                  <a:pt x="396255" y="3957354"/>
                </a:cubicBezTo>
                <a:cubicBezTo>
                  <a:pt x="389716" y="3957354"/>
                  <a:pt x="384016" y="3956382"/>
                  <a:pt x="379155" y="3954438"/>
                </a:cubicBezTo>
                <a:cubicBezTo>
                  <a:pt x="374296" y="3952494"/>
                  <a:pt x="370246" y="3949666"/>
                  <a:pt x="367005" y="3945955"/>
                </a:cubicBezTo>
                <a:cubicBezTo>
                  <a:pt x="363765" y="3942243"/>
                  <a:pt x="361350" y="3937737"/>
                  <a:pt x="359759" y="3932435"/>
                </a:cubicBezTo>
                <a:cubicBezTo>
                  <a:pt x="358168" y="3927133"/>
                  <a:pt x="357373" y="3921124"/>
                  <a:pt x="357373" y="3914408"/>
                </a:cubicBezTo>
                <a:cubicBezTo>
                  <a:pt x="357373" y="3907928"/>
                  <a:pt x="358213" y="3901963"/>
                  <a:pt x="359892" y="3896514"/>
                </a:cubicBezTo>
                <a:cubicBezTo>
                  <a:pt x="361571" y="3891064"/>
                  <a:pt x="364104" y="3886366"/>
                  <a:pt x="367491" y="3882419"/>
                </a:cubicBezTo>
                <a:cubicBezTo>
                  <a:pt x="370879" y="3878472"/>
                  <a:pt x="375106" y="3875409"/>
                  <a:pt x="380172" y="3873229"/>
                </a:cubicBezTo>
                <a:cubicBezTo>
                  <a:pt x="385238" y="3871049"/>
                  <a:pt x="391159" y="3869959"/>
                  <a:pt x="397934" y="3869959"/>
                </a:cubicBezTo>
                <a:close/>
                <a:moveTo>
                  <a:pt x="3941819" y="3862802"/>
                </a:moveTo>
                <a:cubicBezTo>
                  <a:pt x="3943173" y="3862154"/>
                  <a:pt x="3944101" y="3862183"/>
                  <a:pt x="3944602" y="3862890"/>
                </a:cubicBezTo>
                <a:cubicBezTo>
                  <a:pt x="3945103" y="3863597"/>
                  <a:pt x="3945353" y="3865335"/>
                  <a:pt x="3945353" y="3868104"/>
                </a:cubicBezTo>
                <a:cubicBezTo>
                  <a:pt x="3945353" y="3869812"/>
                  <a:pt x="3945309" y="3871167"/>
                  <a:pt x="3945221" y="3872168"/>
                </a:cubicBezTo>
                <a:cubicBezTo>
                  <a:pt x="3945132" y="3873170"/>
                  <a:pt x="3944985" y="3873980"/>
                  <a:pt x="3944779" y="3874599"/>
                </a:cubicBezTo>
                <a:cubicBezTo>
                  <a:pt x="3944573" y="3875217"/>
                  <a:pt x="3944278" y="3875689"/>
                  <a:pt x="3943895" y="3876012"/>
                </a:cubicBezTo>
                <a:cubicBezTo>
                  <a:pt x="3943512" y="3876337"/>
                  <a:pt x="3942967" y="3876675"/>
                  <a:pt x="3942260" y="3877029"/>
                </a:cubicBezTo>
                <a:lnTo>
                  <a:pt x="3885352" y="3904864"/>
                </a:lnTo>
                <a:lnTo>
                  <a:pt x="3941907" y="3932258"/>
                </a:lnTo>
                <a:cubicBezTo>
                  <a:pt x="3942673" y="3932670"/>
                  <a:pt x="3943277" y="3933039"/>
                  <a:pt x="3943718" y="3933362"/>
                </a:cubicBezTo>
                <a:cubicBezTo>
                  <a:pt x="3944160" y="3933687"/>
                  <a:pt x="3944499" y="3934158"/>
                  <a:pt x="3944735" y="3934776"/>
                </a:cubicBezTo>
                <a:cubicBezTo>
                  <a:pt x="3944970" y="3935395"/>
                  <a:pt x="3945132" y="3936220"/>
                  <a:pt x="3945221" y="3937251"/>
                </a:cubicBezTo>
                <a:cubicBezTo>
                  <a:pt x="3945309" y="3938282"/>
                  <a:pt x="3945353" y="3939651"/>
                  <a:pt x="3945353" y="3941360"/>
                </a:cubicBezTo>
                <a:cubicBezTo>
                  <a:pt x="3945353" y="3942832"/>
                  <a:pt x="3945294" y="3944025"/>
                  <a:pt x="3945176" y="3944938"/>
                </a:cubicBezTo>
                <a:cubicBezTo>
                  <a:pt x="3945059" y="3945852"/>
                  <a:pt x="3944852" y="3946500"/>
                  <a:pt x="3944558" y="3946883"/>
                </a:cubicBezTo>
                <a:cubicBezTo>
                  <a:pt x="3944263" y="3947266"/>
                  <a:pt x="3943895" y="3947428"/>
                  <a:pt x="3943453" y="3947369"/>
                </a:cubicBezTo>
                <a:cubicBezTo>
                  <a:pt x="3943011" y="3947310"/>
                  <a:pt x="3942466" y="3947103"/>
                  <a:pt x="3941819" y="3946750"/>
                </a:cubicBezTo>
                <a:lnTo>
                  <a:pt x="3872186" y="3911580"/>
                </a:lnTo>
                <a:cubicBezTo>
                  <a:pt x="3871596" y="3911286"/>
                  <a:pt x="3871125" y="3910579"/>
                  <a:pt x="3870772" y="3909459"/>
                </a:cubicBezTo>
                <a:cubicBezTo>
                  <a:pt x="3870418" y="3908340"/>
                  <a:pt x="3870241" y="3906720"/>
                  <a:pt x="3870241" y="3904599"/>
                </a:cubicBezTo>
                <a:cubicBezTo>
                  <a:pt x="3870241" y="3903657"/>
                  <a:pt x="3870286" y="3902773"/>
                  <a:pt x="3870374" y="3901948"/>
                </a:cubicBezTo>
                <a:cubicBezTo>
                  <a:pt x="3870462" y="3901123"/>
                  <a:pt x="3870609" y="3900446"/>
                  <a:pt x="3870816" y="3899916"/>
                </a:cubicBezTo>
                <a:cubicBezTo>
                  <a:pt x="3871022" y="3899385"/>
                  <a:pt x="3871258" y="3898929"/>
                  <a:pt x="3871523" y="3898546"/>
                </a:cubicBezTo>
                <a:cubicBezTo>
                  <a:pt x="3871788" y="3898163"/>
                  <a:pt x="3872097" y="3897913"/>
                  <a:pt x="3872451" y="3897795"/>
                </a:cubicBezTo>
                <a:close/>
                <a:moveTo>
                  <a:pt x="3856094" y="3862802"/>
                </a:moveTo>
                <a:cubicBezTo>
                  <a:pt x="3857448" y="3862154"/>
                  <a:pt x="3858376" y="3862183"/>
                  <a:pt x="3858877" y="3862890"/>
                </a:cubicBezTo>
                <a:cubicBezTo>
                  <a:pt x="3859378" y="3863597"/>
                  <a:pt x="3859628" y="3865335"/>
                  <a:pt x="3859628" y="3868104"/>
                </a:cubicBezTo>
                <a:cubicBezTo>
                  <a:pt x="3859628" y="3869812"/>
                  <a:pt x="3859584" y="3871167"/>
                  <a:pt x="3859496" y="3872168"/>
                </a:cubicBezTo>
                <a:cubicBezTo>
                  <a:pt x="3859407" y="3873170"/>
                  <a:pt x="3859260" y="3873980"/>
                  <a:pt x="3859054" y="3874599"/>
                </a:cubicBezTo>
                <a:cubicBezTo>
                  <a:pt x="3858847" y="3875217"/>
                  <a:pt x="3858553" y="3875689"/>
                  <a:pt x="3858170" y="3876012"/>
                </a:cubicBezTo>
                <a:cubicBezTo>
                  <a:pt x="3857787" y="3876337"/>
                  <a:pt x="3857242" y="3876675"/>
                  <a:pt x="3856535" y="3877029"/>
                </a:cubicBezTo>
                <a:lnTo>
                  <a:pt x="3799627" y="3904864"/>
                </a:lnTo>
                <a:lnTo>
                  <a:pt x="3856182" y="3932258"/>
                </a:lnTo>
                <a:cubicBezTo>
                  <a:pt x="3856948" y="3932670"/>
                  <a:pt x="3857552" y="3933039"/>
                  <a:pt x="3857993" y="3933362"/>
                </a:cubicBezTo>
                <a:cubicBezTo>
                  <a:pt x="3858435" y="3933687"/>
                  <a:pt x="3858774" y="3934158"/>
                  <a:pt x="3859010" y="3934776"/>
                </a:cubicBezTo>
                <a:cubicBezTo>
                  <a:pt x="3859245" y="3935395"/>
                  <a:pt x="3859407" y="3936220"/>
                  <a:pt x="3859496" y="3937251"/>
                </a:cubicBezTo>
                <a:cubicBezTo>
                  <a:pt x="3859584" y="3938282"/>
                  <a:pt x="3859628" y="3939651"/>
                  <a:pt x="3859628" y="3941360"/>
                </a:cubicBezTo>
                <a:cubicBezTo>
                  <a:pt x="3859628" y="3942832"/>
                  <a:pt x="3859569" y="3944025"/>
                  <a:pt x="3859451" y="3944938"/>
                </a:cubicBezTo>
                <a:cubicBezTo>
                  <a:pt x="3859333" y="3945852"/>
                  <a:pt x="3859127" y="3946500"/>
                  <a:pt x="3858833" y="3946883"/>
                </a:cubicBezTo>
                <a:cubicBezTo>
                  <a:pt x="3858538" y="3947266"/>
                  <a:pt x="3858170" y="3947428"/>
                  <a:pt x="3857728" y="3947369"/>
                </a:cubicBezTo>
                <a:cubicBezTo>
                  <a:pt x="3857286" y="3947310"/>
                  <a:pt x="3856741" y="3947103"/>
                  <a:pt x="3856094" y="3946750"/>
                </a:cubicBezTo>
                <a:lnTo>
                  <a:pt x="3786461" y="3911580"/>
                </a:lnTo>
                <a:cubicBezTo>
                  <a:pt x="3785871" y="3911286"/>
                  <a:pt x="3785400" y="3910579"/>
                  <a:pt x="3785047" y="3909459"/>
                </a:cubicBezTo>
                <a:cubicBezTo>
                  <a:pt x="3784693" y="3908340"/>
                  <a:pt x="3784516" y="3906720"/>
                  <a:pt x="3784516" y="3904599"/>
                </a:cubicBezTo>
                <a:cubicBezTo>
                  <a:pt x="3784516" y="3903657"/>
                  <a:pt x="3784561" y="3902773"/>
                  <a:pt x="3784649" y="3901948"/>
                </a:cubicBezTo>
                <a:cubicBezTo>
                  <a:pt x="3784737" y="3901123"/>
                  <a:pt x="3784884" y="3900446"/>
                  <a:pt x="3785091" y="3899916"/>
                </a:cubicBezTo>
                <a:cubicBezTo>
                  <a:pt x="3785297" y="3899385"/>
                  <a:pt x="3785533" y="3898929"/>
                  <a:pt x="3785798" y="3898546"/>
                </a:cubicBezTo>
                <a:cubicBezTo>
                  <a:pt x="3786063" y="3898163"/>
                  <a:pt x="3786372" y="3897913"/>
                  <a:pt x="3786726" y="3897795"/>
                </a:cubicBezTo>
                <a:close/>
                <a:moveTo>
                  <a:pt x="3389369" y="3862802"/>
                </a:moveTo>
                <a:cubicBezTo>
                  <a:pt x="3390724" y="3862154"/>
                  <a:pt x="3391651" y="3862183"/>
                  <a:pt x="3392152" y="3862890"/>
                </a:cubicBezTo>
                <a:cubicBezTo>
                  <a:pt x="3392653" y="3863597"/>
                  <a:pt x="3392903" y="3865335"/>
                  <a:pt x="3392903" y="3868104"/>
                </a:cubicBezTo>
                <a:cubicBezTo>
                  <a:pt x="3392903" y="3869812"/>
                  <a:pt x="3392859" y="3871167"/>
                  <a:pt x="3392771" y="3872168"/>
                </a:cubicBezTo>
                <a:cubicBezTo>
                  <a:pt x="3392683" y="3873170"/>
                  <a:pt x="3392535" y="3873980"/>
                  <a:pt x="3392329" y="3874599"/>
                </a:cubicBezTo>
                <a:cubicBezTo>
                  <a:pt x="3392123" y="3875217"/>
                  <a:pt x="3391828" y="3875689"/>
                  <a:pt x="3391445" y="3876012"/>
                </a:cubicBezTo>
                <a:cubicBezTo>
                  <a:pt x="3391062" y="3876337"/>
                  <a:pt x="3390517" y="3876675"/>
                  <a:pt x="3389810" y="3877029"/>
                </a:cubicBezTo>
                <a:lnTo>
                  <a:pt x="3332902" y="3904864"/>
                </a:lnTo>
                <a:lnTo>
                  <a:pt x="3389457" y="3932258"/>
                </a:lnTo>
                <a:cubicBezTo>
                  <a:pt x="3390223" y="3932670"/>
                  <a:pt x="3390827" y="3933039"/>
                  <a:pt x="3391268" y="3933362"/>
                </a:cubicBezTo>
                <a:cubicBezTo>
                  <a:pt x="3391710" y="3933687"/>
                  <a:pt x="3392049" y="3934158"/>
                  <a:pt x="3392285" y="3934776"/>
                </a:cubicBezTo>
                <a:cubicBezTo>
                  <a:pt x="3392520" y="3935395"/>
                  <a:pt x="3392683" y="3936220"/>
                  <a:pt x="3392771" y="3937251"/>
                </a:cubicBezTo>
                <a:cubicBezTo>
                  <a:pt x="3392859" y="3938282"/>
                  <a:pt x="3392903" y="3939651"/>
                  <a:pt x="3392903" y="3941360"/>
                </a:cubicBezTo>
                <a:cubicBezTo>
                  <a:pt x="3392903" y="3942832"/>
                  <a:pt x="3392844" y="3944025"/>
                  <a:pt x="3392727" y="3944938"/>
                </a:cubicBezTo>
                <a:cubicBezTo>
                  <a:pt x="3392609" y="3945852"/>
                  <a:pt x="3392403" y="3946500"/>
                  <a:pt x="3392108" y="3946883"/>
                </a:cubicBezTo>
                <a:cubicBezTo>
                  <a:pt x="3391813" y="3947266"/>
                  <a:pt x="3391445" y="3947428"/>
                  <a:pt x="3391003" y="3947369"/>
                </a:cubicBezTo>
                <a:cubicBezTo>
                  <a:pt x="3390561" y="3947310"/>
                  <a:pt x="3390017" y="3947103"/>
                  <a:pt x="3389369" y="3946750"/>
                </a:cubicBezTo>
                <a:lnTo>
                  <a:pt x="3319736" y="3911580"/>
                </a:lnTo>
                <a:cubicBezTo>
                  <a:pt x="3319146" y="3911286"/>
                  <a:pt x="3318675" y="3910579"/>
                  <a:pt x="3318322" y="3909459"/>
                </a:cubicBezTo>
                <a:cubicBezTo>
                  <a:pt x="3317968" y="3908340"/>
                  <a:pt x="3317792" y="3906720"/>
                  <a:pt x="3317792" y="3904599"/>
                </a:cubicBezTo>
                <a:cubicBezTo>
                  <a:pt x="3317792" y="3903657"/>
                  <a:pt x="3317836" y="3902773"/>
                  <a:pt x="3317924" y="3901948"/>
                </a:cubicBezTo>
                <a:cubicBezTo>
                  <a:pt x="3318013" y="3901123"/>
                  <a:pt x="3318160" y="3900446"/>
                  <a:pt x="3318366" y="3899916"/>
                </a:cubicBezTo>
                <a:cubicBezTo>
                  <a:pt x="3318572" y="3899385"/>
                  <a:pt x="3318808" y="3898929"/>
                  <a:pt x="3319073" y="3898546"/>
                </a:cubicBezTo>
                <a:cubicBezTo>
                  <a:pt x="3319338" y="3898163"/>
                  <a:pt x="3319647" y="3897913"/>
                  <a:pt x="3320001" y="3897795"/>
                </a:cubicBezTo>
                <a:close/>
                <a:moveTo>
                  <a:pt x="3303644" y="3862802"/>
                </a:moveTo>
                <a:cubicBezTo>
                  <a:pt x="3304998" y="3862154"/>
                  <a:pt x="3305926" y="3862183"/>
                  <a:pt x="3306427" y="3862890"/>
                </a:cubicBezTo>
                <a:cubicBezTo>
                  <a:pt x="3306928" y="3863597"/>
                  <a:pt x="3307178" y="3865335"/>
                  <a:pt x="3307178" y="3868104"/>
                </a:cubicBezTo>
                <a:cubicBezTo>
                  <a:pt x="3307178" y="3869812"/>
                  <a:pt x="3307134" y="3871167"/>
                  <a:pt x="3307046" y="3872168"/>
                </a:cubicBezTo>
                <a:cubicBezTo>
                  <a:pt x="3306958" y="3873170"/>
                  <a:pt x="3306810" y="3873980"/>
                  <a:pt x="3306604" y="3874599"/>
                </a:cubicBezTo>
                <a:cubicBezTo>
                  <a:pt x="3306398" y="3875217"/>
                  <a:pt x="3306103" y="3875689"/>
                  <a:pt x="3305720" y="3876012"/>
                </a:cubicBezTo>
                <a:cubicBezTo>
                  <a:pt x="3305337" y="3876337"/>
                  <a:pt x="3304793" y="3876675"/>
                  <a:pt x="3304086" y="3877029"/>
                </a:cubicBezTo>
                <a:lnTo>
                  <a:pt x="3247177" y="3904864"/>
                </a:lnTo>
                <a:lnTo>
                  <a:pt x="3303732" y="3932258"/>
                </a:lnTo>
                <a:cubicBezTo>
                  <a:pt x="3304498" y="3932670"/>
                  <a:pt x="3305102" y="3933039"/>
                  <a:pt x="3305544" y="3933362"/>
                </a:cubicBezTo>
                <a:cubicBezTo>
                  <a:pt x="3305985" y="3933687"/>
                  <a:pt x="3306324" y="3934158"/>
                  <a:pt x="3306560" y="3934776"/>
                </a:cubicBezTo>
                <a:cubicBezTo>
                  <a:pt x="3306795" y="3935395"/>
                  <a:pt x="3306958" y="3936220"/>
                  <a:pt x="3307046" y="3937251"/>
                </a:cubicBezTo>
                <a:cubicBezTo>
                  <a:pt x="3307134" y="3938282"/>
                  <a:pt x="3307178" y="3939651"/>
                  <a:pt x="3307178" y="3941360"/>
                </a:cubicBezTo>
                <a:cubicBezTo>
                  <a:pt x="3307178" y="3942832"/>
                  <a:pt x="3307119" y="3944025"/>
                  <a:pt x="3307002" y="3944938"/>
                </a:cubicBezTo>
                <a:cubicBezTo>
                  <a:pt x="3306884" y="3945852"/>
                  <a:pt x="3306678" y="3946500"/>
                  <a:pt x="3306383" y="3946883"/>
                </a:cubicBezTo>
                <a:cubicBezTo>
                  <a:pt x="3306088" y="3947266"/>
                  <a:pt x="3305720" y="3947428"/>
                  <a:pt x="3305279" y="3947369"/>
                </a:cubicBezTo>
                <a:cubicBezTo>
                  <a:pt x="3304837" y="3947310"/>
                  <a:pt x="3304291" y="3947103"/>
                  <a:pt x="3303644" y="3946750"/>
                </a:cubicBezTo>
                <a:lnTo>
                  <a:pt x="3234011" y="3911580"/>
                </a:lnTo>
                <a:cubicBezTo>
                  <a:pt x="3233422" y="3911286"/>
                  <a:pt x="3232950" y="3910579"/>
                  <a:pt x="3232597" y="3909459"/>
                </a:cubicBezTo>
                <a:cubicBezTo>
                  <a:pt x="3232243" y="3908340"/>
                  <a:pt x="3232067" y="3906720"/>
                  <a:pt x="3232067" y="3904599"/>
                </a:cubicBezTo>
                <a:cubicBezTo>
                  <a:pt x="3232067" y="3903657"/>
                  <a:pt x="3232111" y="3902773"/>
                  <a:pt x="3232199" y="3901948"/>
                </a:cubicBezTo>
                <a:cubicBezTo>
                  <a:pt x="3232287" y="3901123"/>
                  <a:pt x="3232435" y="3900446"/>
                  <a:pt x="3232641" y="3899916"/>
                </a:cubicBezTo>
                <a:cubicBezTo>
                  <a:pt x="3232847" y="3899385"/>
                  <a:pt x="3233083" y="3898929"/>
                  <a:pt x="3233348" y="3898546"/>
                </a:cubicBezTo>
                <a:cubicBezTo>
                  <a:pt x="3233613" y="3898163"/>
                  <a:pt x="3233922" y="3897913"/>
                  <a:pt x="3234276" y="3897795"/>
                </a:cubicBezTo>
                <a:close/>
                <a:moveTo>
                  <a:pt x="2217794" y="3862802"/>
                </a:moveTo>
                <a:cubicBezTo>
                  <a:pt x="2219149" y="3862154"/>
                  <a:pt x="2220077" y="3862183"/>
                  <a:pt x="2220577" y="3862890"/>
                </a:cubicBezTo>
                <a:cubicBezTo>
                  <a:pt x="2221078" y="3863597"/>
                  <a:pt x="2221328" y="3865335"/>
                  <a:pt x="2221328" y="3868104"/>
                </a:cubicBezTo>
                <a:cubicBezTo>
                  <a:pt x="2221328" y="3869812"/>
                  <a:pt x="2221284" y="3871167"/>
                  <a:pt x="2221196" y="3872168"/>
                </a:cubicBezTo>
                <a:cubicBezTo>
                  <a:pt x="2221108" y="3873170"/>
                  <a:pt x="2220960" y="3873980"/>
                  <a:pt x="2220754" y="3874599"/>
                </a:cubicBezTo>
                <a:cubicBezTo>
                  <a:pt x="2220548" y="3875217"/>
                  <a:pt x="2220253" y="3875689"/>
                  <a:pt x="2219870" y="3876012"/>
                </a:cubicBezTo>
                <a:cubicBezTo>
                  <a:pt x="2219488" y="3876337"/>
                  <a:pt x="2218943" y="3876675"/>
                  <a:pt x="2218236" y="3877029"/>
                </a:cubicBezTo>
                <a:lnTo>
                  <a:pt x="2161327" y="3904864"/>
                </a:lnTo>
                <a:lnTo>
                  <a:pt x="2217882" y="3932258"/>
                </a:lnTo>
                <a:cubicBezTo>
                  <a:pt x="2218648" y="3932670"/>
                  <a:pt x="2219252" y="3933039"/>
                  <a:pt x="2219694" y="3933362"/>
                </a:cubicBezTo>
                <a:cubicBezTo>
                  <a:pt x="2220135" y="3933687"/>
                  <a:pt x="2220474" y="3934158"/>
                  <a:pt x="2220710" y="3934776"/>
                </a:cubicBezTo>
                <a:cubicBezTo>
                  <a:pt x="2220945" y="3935395"/>
                  <a:pt x="2221108" y="3936220"/>
                  <a:pt x="2221196" y="3937251"/>
                </a:cubicBezTo>
                <a:cubicBezTo>
                  <a:pt x="2221284" y="3938282"/>
                  <a:pt x="2221328" y="3939651"/>
                  <a:pt x="2221328" y="3941360"/>
                </a:cubicBezTo>
                <a:cubicBezTo>
                  <a:pt x="2221328" y="3942832"/>
                  <a:pt x="2221270" y="3944025"/>
                  <a:pt x="2221152" y="3944938"/>
                </a:cubicBezTo>
                <a:cubicBezTo>
                  <a:pt x="2221034" y="3945852"/>
                  <a:pt x="2220828" y="3946500"/>
                  <a:pt x="2220533" y="3946883"/>
                </a:cubicBezTo>
                <a:cubicBezTo>
                  <a:pt x="2220238" y="3947266"/>
                  <a:pt x="2219870" y="3947428"/>
                  <a:pt x="2219429" y="3947369"/>
                </a:cubicBezTo>
                <a:cubicBezTo>
                  <a:pt x="2218987" y="3947310"/>
                  <a:pt x="2218442" y="3947103"/>
                  <a:pt x="2217794" y="3946750"/>
                </a:cubicBezTo>
                <a:lnTo>
                  <a:pt x="2148161" y="3911580"/>
                </a:lnTo>
                <a:cubicBezTo>
                  <a:pt x="2147572" y="3911286"/>
                  <a:pt x="2147100" y="3910579"/>
                  <a:pt x="2146747" y="3909459"/>
                </a:cubicBezTo>
                <a:cubicBezTo>
                  <a:pt x="2146393" y="3908340"/>
                  <a:pt x="2146217" y="3906720"/>
                  <a:pt x="2146217" y="3904599"/>
                </a:cubicBezTo>
                <a:cubicBezTo>
                  <a:pt x="2146217" y="3903657"/>
                  <a:pt x="2146261" y="3902773"/>
                  <a:pt x="2146349" y="3901948"/>
                </a:cubicBezTo>
                <a:cubicBezTo>
                  <a:pt x="2146438" y="3901123"/>
                  <a:pt x="2146585" y="3900446"/>
                  <a:pt x="2146791" y="3899916"/>
                </a:cubicBezTo>
                <a:cubicBezTo>
                  <a:pt x="2146997" y="3899385"/>
                  <a:pt x="2147233" y="3898929"/>
                  <a:pt x="2147498" y="3898546"/>
                </a:cubicBezTo>
                <a:cubicBezTo>
                  <a:pt x="2147763" y="3898163"/>
                  <a:pt x="2148072" y="3897913"/>
                  <a:pt x="2148426" y="3897795"/>
                </a:cubicBezTo>
                <a:close/>
                <a:moveTo>
                  <a:pt x="2132069" y="3862802"/>
                </a:moveTo>
                <a:cubicBezTo>
                  <a:pt x="2133424" y="3862154"/>
                  <a:pt x="2134352" y="3862183"/>
                  <a:pt x="2134852" y="3862890"/>
                </a:cubicBezTo>
                <a:cubicBezTo>
                  <a:pt x="2135353" y="3863597"/>
                  <a:pt x="2135603" y="3865335"/>
                  <a:pt x="2135603" y="3868104"/>
                </a:cubicBezTo>
                <a:cubicBezTo>
                  <a:pt x="2135603" y="3869812"/>
                  <a:pt x="2135559" y="3871167"/>
                  <a:pt x="2135471" y="3872168"/>
                </a:cubicBezTo>
                <a:cubicBezTo>
                  <a:pt x="2135382" y="3873170"/>
                  <a:pt x="2135235" y="3873980"/>
                  <a:pt x="2135029" y="3874599"/>
                </a:cubicBezTo>
                <a:cubicBezTo>
                  <a:pt x="2134823" y="3875217"/>
                  <a:pt x="2134528" y="3875689"/>
                  <a:pt x="2134145" y="3876012"/>
                </a:cubicBezTo>
                <a:cubicBezTo>
                  <a:pt x="2133763" y="3876337"/>
                  <a:pt x="2133217" y="3876675"/>
                  <a:pt x="2132510" y="3877029"/>
                </a:cubicBezTo>
                <a:lnTo>
                  <a:pt x="2075602" y="3904864"/>
                </a:lnTo>
                <a:lnTo>
                  <a:pt x="2132157" y="3932258"/>
                </a:lnTo>
                <a:cubicBezTo>
                  <a:pt x="2132923" y="3932670"/>
                  <a:pt x="2133527" y="3933039"/>
                  <a:pt x="2133968" y="3933362"/>
                </a:cubicBezTo>
                <a:cubicBezTo>
                  <a:pt x="2134410" y="3933687"/>
                  <a:pt x="2134749" y="3934158"/>
                  <a:pt x="2134985" y="3934776"/>
                </a:cubicBezTo>
                <a:cubicBezTo>
                  <a:pt x="2135221" y="3935395"/>
                  <a:pt x="2135382" y="3936220"/>
                  <a:pt x="2135471" y="3937251"/>
                </a:cubicBezTo>
                <a:cubicBezTo>
                  <a:pt x="2135559" y="3938282"/>
                  <a:pt x="2135603" y="3939651"/>
                  <a:pt x="2135603" y="3941360"/>
                </a:cubicBezTo>
                <a:cubicBezTo>
                  <a:pt x="2135603" y="3942832"/>
                  <a:pt x="2135544" y="3944025"/>
                  <a:pt x="2135426" y="3944938"/>
                </a:cubicBezTo>
                <a:cubicBezTo>
                  <a:pt x="2135309" y="3945852"/>
                  <a:pt x="2135103" y="3946500"/>
                  <a:pt x="2134808" y="3946883"/>
                </a:cubicBezTo>
                <a:cubicBezTo>
                  <a:pt x="2134514" y="3947266"/>
                  <a:pt x="2134145" y="3947428"/>
                  <a:pt x="2133703" y="3947369"/>
                </a:cubicBezTo>
                <a:cubicBezTo>
                  <a:pt x="2133261" y="3947310"/>
                  <a:pt x="2132717" y="3947103"/>
                  <a:pt x="2132069" y="3946750"/>
                </a:cubicBezTo>
                <a:lnTo>
                  <a:pt x="2062436" y="3911580"/>
                </a:lnTo>
                <a:cubicBezTo>
                  <a:pt x="2061846" y="3911286"/>
                  <a:pt x="2061375" y="3910579"/>
                  <a:pt x="2061022" y="3909459"/>
                </a:cubicBezTo>
                <a:cubicBezTo>
                  <a:pt x="2060668" y="3908340"/>
                  <a:pt x="2060492" y="3906720"/>
                  <a:pt x="2060492" y="3904599"/>
                </a:cubicBezTo>
                <a:cubicBezTo>
                  <a:pt x="2060492" y="3903657"/>
                  <a:pt x="2060536" y="3902773"/>
                  <a:pt x="2060624" y="3901948"/>
                </a:cubicBezTo>
                <a:cubicBezTo>
                  <a:pt x="2060713" y="3901123"/>
                  <a:pt x="2060860" y="3900446"/>
                  <a:pt x="2061066" y="3899916"/>
                </a:cubicBezTo>
                <a:cubicBezTo>
                  <a:pt x="2061272" y="3899385"/>
                  <a:pt x="2061508" y="3898929"/>
                  <a:pt x="2061773" y="3898546"/>
                </a:cubicBezTo>
                <a:cubicBezTo>
                  <a:pt x="2062038" y="3898163"/>
                  <a:pt x="2062347" y="3897913"/>
                  <a:pt x="2062701" y="3897795"/>
                </a:cubicBezTo>
                <a:close/>
                <a:moveTo>
                  <a:pt x="798570" y="3862802"/>
                </a:moveTo>
                <a:cubicBezTo>
                  <a:pt x="799925" y="3862154"/>
                  <a:pt x="800853" y="3862183"/>
                  <a:pt x="801354" y="3862890"/>
                </a:cubicBezTo>
                <a:cubicBezTo>
                  <a:pt x="801854" y="3863597"/>
                  <a:pt x="802104" y="3865335"/>
                  <a:pt x="802104" y="3868104"/>
                </a:cubicBezTo>
                <a:cubicBezTo>
                  <a:pt x="802104" y="3869812"/>
                  <a:pt x="802061" y="3871167"/>
                  <a:pt x="801972" y="3872168"/>
                </a:cubicBezTo>
                <a:cubicBezTo>
                  <a:pt x="801884" y="3873170"/>
                  <a:pt x="801736" y="3873980"/>
                  <a:pt x="801530" y="3874599"/>
                </a:cubicBezTo>
                <a:cubicBezTo>
                  <a:pt x="801324" y="3875217"/>
                  <a:pt x="801030" y="3875689"/>
                  <a:pt x="800647" y="3876012"/>
                </a:cubicBezTo>
                <a:cubicBezTo>
                  <a:pt x="800264" y="3876337"/>
                  <a:pt x="799719" y="3876675"/>
                  <a:pt x="799012" y="3877029"/>
                </a:cubicBezTo>
                <a:lnTo>
                  <a:pt x="742104" y="3904864"/>
                </a:lnTo>
                <a:lnTo>
                  <a:pt x="798658" y="3932258"/>
                </a:lnTo>
                <a:cubicBezTo>
                  <a:pt x="799424" y="3932670"/>
                  <a:pt x="800028" y="3933039"/>
                  <a:pt x="800470" y="3933362"/>
                </a:cubicBezTo>
                <a:cubicBezTo>
                  <a:pt x="800912" y="3933687"/>
                  <a:pt x="801250" y="3934158"/>
                  <a:pt x="801486" y="3934776"/>
                </a:cubicBezTo>
                <a:cubicBezTo>
                  <a:pt x="801722" y="3935395"/>
                  <a:pt x="801884" y="3936220"/>
                  <a:pt x="801972" y="3937251"/>
                </a:cubicBezTo>
                <a:cubicBezTo>
                  <a:pt x="802061" y="3938282"/>
                  <a:pt x="802104" y="3939651"/>
                  <a:pt x="802104" y="3941360"/>
                </a:cubicBezTo>
                <a:cubicBezTo>
                  <a:pt x="802104" y="3942832"/>
                  <a:pt x="802046" y="3944025"/>
                  <a:pt x="801928" y="3944938"/>
                </a:cubicBezTo>
                <a:cubicBezTo>
                  <a:pt x="801810" y="3945852"/>
                  <a:pt x="801604" y="3946500"/>
                  <a:pt x="801309" y="3946883"/>
                </a:cubicBezTo>
                <a:cubicBezTo>
                  <a:pt x="801015" y="3947266"/>
                  <a:pt x="800647" y="3947428"/>
                  <a:pt x="800205" y="3947369"/>
                </a:cubicBezTo>
                <a:cubicBezTo>
                  <a:pt x="799763" y="3947310"/>
                  <a:pt x="799218" y="3947103"/>
                  <a:pt x="798570" y="3946750"/>
                </a:cubicBezTo>
                <a:lnTo>
                  <a:pt x="728937" y="3911580"/>
                </a:lnTo>
                <a:cubicBezTo>
                  <a:pt x="728348" y="3911286"/>
                  <a:pt x="727877" y="3910579"/>
                  <a:pt x="727523" y="3909459"/>
                </a:cubicBezTo>
                <a:cubicBezTo>
                  <a:pt x="727170" y="3908340"/>
                  <a:pt x="726993" y="3906720"/>
                  <a:pt x="726993" y="3904599"/>
                </a:cubicBezTo>
                <a:cubicBezTo>
                  <a:pt x="726993" y="3903657"/>
                  <a:pt x="727037" y="3902773"/>
                  <a:pt x="727125" y="3901948"/>
                </a:cubicBezTo>
                <a:cubicBezTo>
                  <a:pt x="727214" y="3901123"/>
                  <a:pt x="727361" y="3900446"/>
                  <a:pt x="727567" y="3899916"/>
                </a:cubicBezTo>
                <a:cubicBezTo>
                  <a:pt x="727773" y="3899385"/>
                  <a:pt x="728009" y="3898929"/>
                  <a:pt x="728274" y="3898546"/>
                </a:cubicBezTo>
                <a:cubicBezTo>
                  <a:pt x="728539" y="3898163"/>
                  <a:pt x="728849" y="3897913"/>
                  <a:pt x="729202" y="3897795"/>
                </a:cubicBezTo>
                <a:close/>
                <a:moveTo>
                  <a:pt x="712845" y="3862802"/>
                </a:moveTo>
                <a:cubicBezTo>
                  <a:pt x="714200" y="3862154"/>
                  <a:pt x="715128" y="3862183"/>
                  <a:pt x="715629" y="3862890"/>
                </a:cubicBezTo>
                <a:cubicBezTo>
                  <a:pt x="716129" y="3863597"/>
                  <a:pt x="716380" y="3865335"/>
                  <a:pt x="716380" y="3868104"/>
                </a:cubicBezTo>
                <a:cubicBezTo>
                  <a:pt x="716380" y="3869812"/>
                  <a:pt x="716335" y="3871167"/>
                  <a:pt x="716247" y="3872168"/>
                </a:cubicBezTo>
                <a:cubicBezTo>
                  <a:pt x="716159" y="3873170"/>
                  <a:pt x="716011" y="3873980"/>
                  <a:pt x="715805" y="3874599"/>
                </a:cubicBezTo>
                <a:cubicBezTo>
                  <a:pt x="715599" y="3875217"/>
                  <a:pt x="715304" y="3875689"/>
                  <a:pt x="714921" y="3876012"/>
                </a:cubicBezTo>
                <a:cubicBezTo>
                  <a:pt x="714539" y="3876337"/>
                  <a:pt x="713993" y="3876675"/>
                  <a:pt x="713287" y="3877029"/>
                </a:cubicBezTo>
                <a:lnTo>
                  <a:pt x="656378" y="3904864"/>
                </a:lnTo>
                <a:lnTo>
                  <a:pt x="712933" y="3932258"/>
                </a:lnTo>
                <a:cubicBezTo>
                  <a:pt x="713699" y="3932670"/>
                  <a:pt x="714303" y="3933039"/>
                  <a:pt x="714745" y="3933362"/>
                </a:cubicBezTo>
                <a:cubicBezTo>
                  <a:pt x="715187" y="3933687"/>
                  <a:pt x="715525" y="3934158"/>
                  <a:pt x="715761" y="3934776"/>
                </a:cubicBezTo>
                <a:cubicBezTo>
                  <a:pt x="715996" y="3935395"/>
                  <a:pt x="716159" y="3936220"/>
                  <a:pt x="716247" y="3937251"/>
                </a:cubicBezTo>
                <a:cubicBezTo>
                  <a:pt x="716335" y="3938282"/>
                  <a:pt x="716380" y="3939651"/>
                  <a:pt x="716380" y="3941360"/>
                </a:cubicBezTo>
                <a:cubicBezTo>
                  <a:pt x="716380" y="3942832"/>
                  <a:pt x="716321" y="3944025"/>
                  <a:pt x="716203" y="3944938"/>
                </a:cubicBezTo>
                <a:cubicBezTo>
                  <a:pt x="716085" y="3945852"/>
                  <a:pt x="715879" y="3946500"/>
                  <a:pt x="715584" y="3946883"/>
                </a:cubicBezTo>
                <a:cubicBezTo>
                  <a:pt x="715290" y="3947266"/>
                  <a:pt x="714921" y="3947428"/>
                  <a:pt x="714480" y="3947369"/>
                </a:cubicBezTo>
                <a:cubicBezTo>
                  <a:pt x="714038" y="3947310"/>
                  <a:pt x="713493" y="3947103"/>
                  <a:pt x="712845" y="3946750"/>
                </a:cubicBezTo>
                <a:lnTo>
                  <a:pt x="643212" y="3911580"/>
                </a:lnTo>
                <a:cubicBezTo>
                  <a:pt x="642623" y="3911286"/>
                  <a:pt x="642151" y="3910579"/>
                  <a:pt x="641798" y="3909459"/>
                </a:cubicBezTo>
                <a:cubicBezTo>
                  <a:pt x="641445" y="3908340"/>
                  <a:pt x="641268" y="3906720"/>
                  <a:pt x="641268" y="3904599"/>
                </a:cubicBezTo>
                <a:cubicBezTo>
                  <a:pt x="641268" y="3903657"/>
                  <a:pt x="641312" y="3902773"/>
                  <a:pt x="641401" y="3901948"/>
                </a:cubicBezTo>
                <a:cubicBezTo>
                  <a:pt x="641489" y="3901123"/>
                  <a:pt x="641636" y="3900446"/>
                  <a:pt x="641842" y="3899916"/>
                </a:cubicBezTo>
                <a:cubicBezTo>
                  <a:pt x="642049" y="3899385"/>
                  <a:pt x="642284" y="3898929"/>
                  <a:pt x="642549" y="3898546"/>
                </a:cubicBezTo>
                <a:cubicBezTo>
                  <a:pt x="642814" y="3898163"/>
                  <a:pt x="643123" y="3897913"/>
                  <a:pt x="643477" y="3897795"/>
                </a:cubicBezTo>
                <a:close/>
                <a:moveTo>
                  <a:pt x="2916807" y="3849900"/>
                </a:moveTo>
                <a:cubicBezTo>
                  <a:pt x="2918279" y="3849900"/>
                  <a:pt x="2919487" y="3849959"/>
                  <a:pt x="2920430" y="3850077"/>
                </a:cubicBezTo>
                <a:cubicBezTo>
                  <a:pt x="2921372" y="3850195"/>
                  <a:pt x="2922109" y="3850386"/>
                  <a:pt x="2922639" y="3850651"/>
                </a:cubicBezTo>
                <a:cubicBezTo>
                  <a:pt x="2923169" y="3850916"/>
                  <a:pt x="2923552" y="3851226"/>
                  <a:pt x="2923788" y="3851579"/>
                </a:cubicBezTo>
                <a:cubicBezTo>
                  <a:pt x="2924023" y="3851933"/>
                  <a:pt x="2924141" y="3852316"/>
                  <a:pt x="2924141" y="3852728"/>
                </a:cubicBezTo>
                <a:lnTo>
                  <a:pt x="2924141" y="3871638"/>
                </a:lnTo>
                <a:lnTo>
                  <a:pt x="2944554" y="3871638"/>
                </a:lnTo>
                <a:cubicBezTo>
                  <a:pt x="2945025" y="3871638"/>
                  <a:pt x="2945437" y="3871741"/>
                  <a:pt x="2945791" y="3871948"/>
                </a:cubicBezTo>
                <a:cubicBezTo>
                  <a:pt x="2946144" y="3872154"/>
                  <a:pt x="2946454" y="3872507"/>
                  <a:pt x="2946719" y="3873008"/>
                </a:cubicBezTo>
                <a:cubicBezTo>
                  <a:pt x="2946984" y="3873509"/>
                  <a:pt x="2947175" y="3874142"/>
                  <a:pt x="2947293" y="3874908"/>
                </a:cubicBezTo>
                <a:cubicBezTo>
                  <a:pt x="2947411" y="3875674"/>
                  <a:pt x="2947470" y="3876616"/>
                  <a:pt x="2947470" y="3877736"/>
                </a:cubicBezTo>
                <a:cubicBezTo>
                  <a:pt x="2947470" y="3879856"/>
                  <a:pt x="2947205" y="3881388"/>
                  <a:pt x="2946675" y="3882331"/>
                </a:cubicBezTo>
                <a:cubicBezTo>
                  <a:pt x="2946144" y="3883273"/>
                  <a:pt x="2945437" y="3883745"/>
                  <a:pt x="2944554" y="3883745"/>
                </a:cubicBezTo>
                <a:lnTo>
                  <a:pt x="2924141" y="3883745"/>
                </a:lnTo>
                <a:lnTo>
                  <a:pt x="2924141" y="3928105"/>
                </a:lnTo>
                <a:cubicBezTo>
                  <a:pt x="2924141" y="3933583"/>
                  <a:pt x="2924951" y="3937722"/>
                  <a:pt x="2926571" y="3940520"/>
                </a:cubicBezTo>
                <a:cubicBezTo>
                  <a:pt x="2928191" y="3943318"/>
                  <a:pt x="2931093" y="3944718"/>
                  <a:pt x="2935275" y="3944718"/>
                </a:cubicBezTo>
                <a:cubicBezTo>
                  <a:pt x="2936630" y="3944718"/>
                  <a:pt x="2937838" y="3944585"/>
                  <a:pt x="2938899" y="3944320"/>
                </a:cubicBezTo>
                <a:cubicBezTo>
                  <a:pt x="2939959" y="3944055"/>
                  <a:pt x="2940901" y="3943775"/>
                  <a:pt x="2941726" y="3943480"/>
                </a:cubicBezTo>
                <a:cubicBezTo>
                  <a:pt x="2942551" y="3943186"/>
                  <a:pt x="2943258" y="3942906"/>
                  <a:pt x="2943847" y="3942641"/>
                </a:cubicBezTo>
                <a:cubicBezTo>
                  <a:pt x="2944436" y="3942376"/>
                  <a:pt x="2944966" y="3942243"/>
                  <a:pt x="2945437" y="3942243"/>
                </a:cubicBezTo>
                <a:cubicBezTo>
                  <a:pt x="2945732" y="3942243"/>
                  <a:pt x="2946012" y="3942317"/>
                  <a:pt x="2946277" y="3942464"/>
                </a:cubicBezTo>
                <a:cubicBezTo>
                  <a:pt x="2946542" y="3942612"/>
                  <a:pt x="2946748" y="3942891"/>
                  <a:pt x="2946896" y="3943304"/>
                </a:cubicBezTo>
                <a:cubicBezTo>
                  <a:pt x="2947043" y="3943716"/>
                  <a:pt x="2947175" y="3944276"/>
                  <a:pt x="2947293" y="3944983"/>
                </a:cubicBezTo>
                <a:cubicBezTo>
                  <a:pt x="2947411" y="3945690"/>
                  <a:pt x="2947470" y="3946573"/>
                  <a:pt x="2947470" y="3947634"/>
                </a:cubicBezTo>
                <a:cubicBezTo>
                  <a:pt x="2947470" y="3949342"/>
                  <a:pt x="2947352" y="3950697"/>
                  <a:pt x="2947116" y="3951699"/>
                </a:cubicBezTo>
                <a:cubicBezTo>
                  <a:pt x="2946881" y="3952700"/>
                  <a:pt x="2946527" y="3953436"/>
                  <a:pt x="2946056" y="3953908"/>
                </a:cubicBezTo>
                <a:cubicBezTo>
                  <a:pt x="2945585" y="3954379"/>
                  <a:pt x="2944878" y="3954821"/>
                  <a:pt x="2943935" y="3955233"/>
                </a:cubicBezTo>
                <a:cubicBezTo>
                  <a:pt x="2942993" y="3955646"/>
                  <a:pt x="2941918" y="3955984"/>
                  <a:pt x="2940710" y="3956249"/>
                </a:cubicBezTo>
                <a:cubicBezTo>
                  <a:pt x="2939502" y="3956514"/>
                  <a:pt x="2938221" y="3956735"/>
                  <a:pt x="2936866" y="3956912"/>
                </a:cubicBezTo>
                <a:cubicBezTo>
                  <a:pt x="2935511" y="3957089"/>
                  <a:pt x="2934156" y="3957177"/>
                  <a:pt x="2932801" y="3957177"/>
                </a:cubicBezTo>
                <a:cubicBezTo>
                  <a:pt x="2928677" y="3957177"/>
                  <a:pt x="2925143" y="3956633"/>
                  <a:pt x="2922197" y="3955542"/>
                </a:cubicBezTo>
                <a:cubicBezTo>
                  <a:pt x="2919252" y="3954453"/>
                  <a:pt x="2916836" y="3952803"/>
                  <a:pt x="2914951" y="3950594"/>
                </a:cubicBezTo>
                <a:cubicBezTo>
                  <a:pt x="2913066" y="3948385"/>
                  <a:pt x="2911696" y="3945587"/>
                  <a:pt x="2910842" y="3942199"/>
                </a:cubicBezTo>
                <a:cubicBezTo>
                  <a:pt x="2909988" y="3938812"/>
                  <a:pt x="2909561" y="3934820"/>
                  <a:pt x="2909561" y="3930225"/>
                </a:cubicBezTo>
                <a:lnTo>
                  <a:pt x="2909561" y="3883745"/>
                </a:lnTo>
                <a:lnTo>
                  <a:pt x="2898426" y="3883745"/>
                </a:lnTo>
                <a:cubicBezTo>
                  <a:pt x="2897543" y="3883745"/>
                  <a:pt x="2896836" y="3883273"/>
                  <a:pt x="2896306" y="3882331"/>
                </a:cubicBezTo>
                <a:cubicBezTo>
                  <a:pt x="2895776" y="3881388"/>
                  <a:pt x="2895511" y="3879856"/>
                  <a:pt x="2895511" y="3877736"/>
                </a:cubicBezTo>
                <a:cubicBezTo>
                  <a:pt x="2895511" y="3876616"/>
                  <a:pt x="2895584" y="3875674"/>
                  <a:pt x="2895731" y="3874908"/>
                </a:cubicBezTo>
                <a:cubicBezTo>
                  <a:pt x="2895878" y="3874142"/>
                  <a:pt x="2896070" y="3873509"/>
                  <a:pt x="2896306" y="3873008"/>
                </a:cubicBezTo>
                <a:cubicBezTo>
                  <a:pt x="2896541" y="3872507"/>
                  <a:pt x="2896850" y="3872154"/>
                  <a:pt x="2897234" y="3871948"/>
                </a:cubicBezTo>
                <a:cubicBezTo>
                  <a:pt x="2897617" y="3871741"/>
                  <a:pt x="2898044" y="3871638"/>
                  <a:pt x="2898515" y="3871638"/>
                </a:cubicBezTo>
                <a:lnTo>
                  <a:pt x="2909561" y="3871638"/>
                </a:lnTo>
                <a:lnTo>
                  <a:pt x="2909561" y="3852728"/>
                </a:lnTo>
                <a:cubicBezTo>
                  <a:pt x="2909561" y="3852316"/>
                  <a:pt x="2909664" y="3851933"/>
                  <a:pt x="2909870" y="3851579"/>
                </a:cubicBezTo>
                <a:cubicBezTo>
                  <a:pt x="2910076" y="3851226"/>
                  <a:pt x="2910459" y="3850916"/>
                  <a:pt x="2911019" y="3850651"/>
                </a:cubicBezTo>
                <a:cubicBezTo>
                  <a:pt x="2911578" y="3850386"/>
                  <a:pt x="2912329" y="3850195"/>
                  <a:pt x="2913272" y="3850077"/>
                </a:cubicBezTo>
                <a:cubicBezTo>
                  <a:pt x="2914214" y="3849959"/>
                  <a:pt x="2915393" y="3849900"/>
                  <a:pt x="2916807" y="3849900"/>
                </a:cubicBezTo>
                <a:close/>
                <a:moveTo>
                  <a:pt x="2297682" y="3849900"/>
                </a:moveTo>
                <a:cubicBezTo>
                  <a:pt x="2299154" y="3849900"/>
                  <a:pt x="2300362" y="3849959"/>
                  <a:pt x="2301305" y="3850077"/>
                </a:cubicBezTo>
                <a:cubicBezTo>
                  <a:pt x="2302247" y="3850195"/>
                  <a:pt x="2302984" y="3850386"/>
                  <a:pt x="2303514" y="3850651"/>
                </a:cubicBezTo>
                <a:cubicBezTo>
                  <a:pt x="2304044" y="3850916"/>
                  <a:pt x="2304427" y="3851226"/>
                  <a:pt x="2304663" y="3851579"/>
                </a:cubicBezTo>
                <a:cubicBezTo>
                  <a:pt x="2304898" y="3851933"/>
                  <a:pt x="2305016" y="3852316"/>
                  <a:pt x="2305016" y="3852728"/>
                </a:cubicBezTo>
                <a:lnTo>
                  <a:pt x="2305016" y="3871638"/>
                </a:lnTo>
                <a:lnTo>
                  <a:pt x="2325429" y="3871638"/>
                </a:lnTo>
                <a:cubicBezTo>
                  <a:pt x="2325900" y="3871638"/>
                  <a:pt x="2326313" y="3871741"/>
                  <a:pt x="2326666" y="3871948"/>
                </a:cubicBezTo>
                <a:cubicBezTo>
                  <a:pt x="2327020" y="3872154"/>
                  <a:pt x="2327329" y="3872507"/>
                  <a:pt x="2327594" y="3873008"/>
                </a:cubicBezTo>
                <a:cubicBezTo>
                  <a:pt x="2327859" y="3873509"/>
                  <a:pt x="2328050" y="3874142"/>
                  <a:pt x="2328168" y="3874908"/>
                </a:cubicBezTo>
                <a:cubicBezTo>
                  <a:pt x="2328286" y="3875674"/>
                  <a:pt x="2328345" y="3876616"/>
                  <a:pt x="2328345" y="3877736"/>
                </a:cubicBezTo>
                <a:cubicBezTo>
                  <a:pt x="2328345" y="3879856"/>
                  <a:pt x="2328080" y="3881388"/>
                  <a:pt x="2327550" y="3882331"/>
                </a:cubicBezTo>
                <a:cubicBezTo>
                  <a:pt x="2327020" y="3883273"/>
                  <a:pt x="2326313" y="3883745"/>
                  <a:pt x="2325429" y="3883745"/>
                </a:cubicBezTo>
                <a:lnTo>
                  <a:pt x="2305016" y="3883745"/>
                </a:lnTo>
                <a:lnTo>
                  <a:pt x="2305016" y="3928105"/>
                </a:lnTo>
                <a:cubicBezTo>
                  <a:pt x="2305016" y="3933583"/>
                  <a:pt x="2305826" y="3937722"/>
                  <a:pt x="2307446" y="3940520"/>
                </a:cubicBezTo>
                <a:cubicBezTo>
                  <a:pt x="2309067" y="3943318"/>
                  <a:pt x="2311968" y="3944718"/>
                  <a:pt x="2316151" y="3944718"/>
                </a:cubicBezTo>
                <a:cubicBezTo>
                  <a:pt x="2317505" y="3944718"/>
                  <a:pt x="2318713" y="3944585"/>
                  <a:pt x="2319774" y="3944320"/>
                </a:cubicBezTo>
                <a:cubicBezTo>
                  <a:pt x="2320834" y="3944055"/>
                  <a:pt x="2321777" y="3943775"/>
                  <a:pt x="2322601" y="3943480"/>
                </a:cubicBezTo>
                <a:cubicBezTo>
                  <a:pt x="2323426" y="3943186"/>
                  <a:pt x="2324133" y="3942906"/>
                  <a:pt x="2324722" y="3942641"/>
                </a:cubicBezTo>
                <a:cubicBezTo>
                  <a:pt x="2325311" y="3942376"/>
                  <a:pt x="2325842" y="3942243"/>
                  <a:pt x="2326313" y="3942243"/>
                </a:cubicBezTo>
                <a:cubicBezTo>
                  <a:pt x="2326607" y="3942243"/>
                  <a:pt x="2326887" y="3942317"/>
                  <a:pt x="2327152" y="3942464"/>
                </a:cubicBezTo>
                <a:cubicBezTo>
                  <a:pt x="2327417" y="3942612"/>
                  <a:pt x="2327624" y="3942891"/>
                  <a:pt x="2327771" y="3943304"/>
                </a:cubicBezTo>
                <a:cubicBezTo>
                  <a:pt x="2327918" y="3943716"/>
                  <a:pt x="2328050" y="3944276"/>
                  <a:pt x="2328168" y="3944983"/>
                </a:cubicBezTo>
                <a:cubicBezTo>
                  <a:pt x="2328286" y="3945690"/>
                  <a:pt x="2328345" y="3946573"/>
                  <a:pt x="2328345" y="3947634"/>
                </a:cubicBezTo>
                <a:cubicBezTo>
                  <a:pt x="2328345" y="3949342"/>
                  <a:pt x="2328227" y="3950697"/>
                  <a:pt x="2327992" y="3951699"/>
                </a:cubicBezTo>
                <a:cubicBezTo>
                  <a:pt x="2327756" y="3952700"/>
                  <a:pt x="2327403" y="3953436"/>
                  <a:pt x="2326931" y="3953908"/>
                </a:cubicBezTo>
                <a:cubicBezTo>
                  <a:pt x="2326460" y="3954379"/>
                  <a:pt x="2325753" y="3954821"/>
                  <a:pt x="2324810" y="3955233"/>
                </a:cubicBezTo>
                <a:cubicBezTo>
                  <a:pt x="2323868" y="3955646"/>
                  <a:pt x="2322793" y="3955984"/>
                  <a:pt x="2321585" y="3956249"/>
                </a:cubicBezTo>
                <a:cubicBezTo>
                  <a:pt x="2320377" y="3956514"/>
                  <a:pt x="2319096" y="3956735"/>
                  <a:pt x="2317741" y="3956912"/>
                </a:cubicBezTo>
                <a:cubicBezTo>
                  <a:pt x="2316386" y="3957089"/>
                  <a:pt x="2315031" y="3957177"/>
                  <a:pt x="2313676" y="3957177"/>
                </a:cubicBezTo>
                <a:cubicBezTo>
                  <a:pt x="2309553" y="3957177"/>
                  <a:pt x="2306018" y="3956633"/>
                  <a:pt x="2303072" y="3955542"/>
                </a:cubicBezTo>
                <a:cubicBezTo>
                  <a:pt x="2300126" y="3954453"/>
                  <a:pt x="2297711" y="3952803"/>
                  <a:pt x="2295826" y="3950594"/>
                </a:cubicBezTo>
                <a:cubicBezTo>
                  <a:pt x="2293941" y="3948385"/>
                  <a:pt x="2292571" y="3945587"/>
                  <a:pt x="2291717" y="3942199"/>
                </a:cubicBezTo>
                <a:cubicBezTo>
                  <a:pt x="2290863" y="3938812"/>
                  <a:pt x="2290436" y="3934820"/>
                  <a:pt x="2290436" y="3930225"/>
                </a:cubicBezTo>
                <a:lnTo>
                  <a:pt x="2290436" y="3883745"/>
                </a:lnTo>
                <a:lnTo>
                  <a:pt x="2279302" y="3883745"/>
                </a:lnTo>
                <a:cubicBezTo>
                  <a:pt x="2278418" y="3883745"/>
                  <a:pt x="2277711" y="3883273"/>
                  <a:pt x="2277181" y="3882331"/>
                </a:cubicBezTo>
                <a:cubicBezTo>
                  <a:pt x="2276651" y="3881388"/>
                  <a:pt x="2276386" y="3879856"/>
                  <a:pt x="2276386" y="3877736"/>
                </a:cubicBezTo>
                <a:cubicBezTo>
                  <a:pt x="2276386" y="3876616"/>
                  <a:pt x="2276459" y="3875674"/>
                  <a:pt x="2276606" y="3874908"/>
                </a:cubicBezTo>
                <a:cubicBezTo>
                  <a:pt x="2276754" y="3874142"/>
                  <a:pt x="2276945" y="3873509"/>
                  <a:pt x="2277181" y="3873008"/>
                </a:cubicBezTo>
                <a:cubicBezTo>
                  <a:pt x="2277416" y="3872507"/>
                  <a:pt x="2277726" y="3872154"/>
                  <a:pt x="2278109" y="3871948"/>
                </a:cubicBezTo>
                <a:cubicBezTo>
                  <a:pt x="2278491" y="3871741"/>
                  <a:pt x="2278919" y="3871638"/>
                  <a:pt x="2279390" y="3871638"/>
                </a:cubicBezTo>
                <a:lnTo>
                  <a:pt x="2290436" y="3871638"/>
                </a:lnTo>
                <a:lnTo>
                  <a:pt x="2290436" y="3852728"/>
                </a:lnTo>
                <a:cubicBezTo>
                  <a:pt x="2290436" y="3852316"/>
                  <a:pt x="2290539" y="3851933"/>
                  <a:pt x="2290745" y="3851579"/>
                </a:cubicBezTo>
                <a:cubicBezTo>
                  <a:pt x="2290951" y="3851226"/>
                  <a:pt x="2291334" y="3850916"/>
                  <a:pt x="2291894" y="3850651"/>
                </a:cubicBezTo>
                <a:cubicBezTo>
                  <a:pt x="2292454" y="3850386"/>
                  <a:pt x="2293205" y="3850195"/>
                  <a:pt x="2294147" y="3850077"/>
                </a:cubicBezTo>
                <a:cubicBezTo>
                  <a:pt x="2295090" y="3849959"/>
                  <a:pt x="2296268" y="3849900"/>
                  <a:pt x="2297682" y="3849900"/>
                </a:cubicBezTo>
                <a:close/>
                <a:moveTo>
                  <a:pt x="1583307" y="3849900"/>
                </a:moveTo>
                <a:cubicBezTo>
                  <a:pt x="1584780" y="3849900"/>
                  <a:pt x="1585987" y="3849959"/>
                  <a:pt x="1586930" y="3850077"/>
                </a:cubicBezTo>
                <a:cubicBezTo>
                  <a:pt x="1587873" y="3850195"/>
                  <a:pt x="1588609" y="3850386"/>
                  <a:pt x="1589139" y="3850651"/>
                </a:cubicBezTo>
                <a:cubicBezTo>
                  <a:pt x="1589669" y="3850916"/>
                  <a:pt x="1590052" y="3851226"/>
                  <a:pt x="1590288" y="3851579"/>
                </a:cubicBezTo>
                <a:cubicBezTo>
                  <a:pt x="1590524" y="3851933"/>
                  <a:pt x="1590641" y="3852316"/>
                  <a:pt x="1590641" y="3852728"/>
                </a:cubicBezTo>
                <a:lnTo>
                  <a:pt x="1590641" y="3871638"/>
                </a:lnTo>
                <a:lnTo>
                  <a:pt x="1611054" y="3871638"/>
                </a:lnTo>
                <a:cubicBezTo>
                  <a:pt x="1611525" y="3871638"/>
                  <a:pt x="1611938" y="3871741"/>
                  <a:pt x="1612291" y="3871948"/>
                </a:cubicBezTo>
                <a:cubicBezTo>
                  <a:pt x="1612645" y="3872154"/>
                  <a:pt x="1612954" y="3872507"/>
                  <a:pt x="1613219" y="3873008"/>
                </a:cubicBezTo>
                <a:cubicBezTo>
                  <a:pt x="1613484" y="3873509"/>
                  <a:pt x="1613675" y="3874142"/>
                  <a:pt x="1613793" y="3874908"/>
                </a:cubicBezTo>
                <a:cubicBezTo>
                  <a:pt x="1613911" y="3875674"/>
                  <a:pt x="1613970" y="3876616"/>
                  <a:pt x="1613970" y="3877736"/>
                </a:cubicBezTo>
                <a:cubicBezTo>
                  <a:pt x="1613970" y="3879856"/>
                  <a:pt x="1613705" y="3881388"/>
                  <a:pt x="1613175" y="3882331"/>
                </a:cubicBezTo>
                <a:cubicBezTo>
                  <a:pt x="1612645" y="3883273"/>
                  <a:pt x="1611938" y="3883745"/>
                  <a:pt x="1611054" y="3883745"/>
                </a:cubicBezTo>
                <a:lnTo>
                  <a:pt x="1590641" y="3883745"/>
                </a:lnTo>
                <a:lnTo>
                  <a:pt x="1590641" y="3928105"/>
                </a:lnTo>
                <a:cubicBezTo>
                  <a:pt x="1590641" y="3933583"/>
                  <a:pt x="1591451" y="3937722"/>
                  <a:pt x="1593071" y="3940520"/>
                </a:cubicBezTo>
                <a:cubicBezTo>
                  <a:pt x="1594691" y="3943318"/>
                  <a:pt x="1597593" y="3944718"/>
                  <a:pt x="1601775" y="3944718"/>
                </a:cubicBezTo>
                <a:cubicBezTo>
                  <a:pt x="1603130" y="3944718"/>
                  <a:pt x="1604338" y="3944585"/>
                  <a:pt x="1605399" y="3944320"/>
                </a:cubicBezTo>
                <a:cubicBezTo>
                  <a:pt x="1606459" y="3944055"/>
                  <a:pt x="1607402" y="3943775"/>
                  <a:pt x="1608226" y="3943480"/>
                </a:cubicBezTo>
                <a:cubicBezTo>
                  <a:pt x="1609051" y="3943186"/>
                  <a:pt x="1609758" y="3942906"/>
                  <a:pt x="1610347" y="3942641"/>
                </a:cubicBezTo>
                <a:cubicBezTo>
                  <a:pt x="1610936" y="3942376"/>
                  <a:pt x="1611466" y="3942243"/>
                  <a:pt x="1611938" y="3942243"/>
                </a:cubicBezTo>
                <a:cubicBezTo>
                  <a:pt x="1612232" y="3942243"/>
                  <a:pt x="1612512" y="3942317"/>
                  <a:pt x="1612777" y="3942464"/>
                </a:cubicBezTo>
                <a:cubicBezTo>
                  <a:pt x="1613042" y="3942612"/>
                  <a:pt x="1613248" y="3942891"/>
                  <a:pt x="1613396" y="3943304"/>
                </a:cubicBezTo>
                <a:cubicBezTo>
                  <a:pt x="1613543" y="3943716"/>
                  <a:pt x="1613675" y="3944276"/>
                  <a:pt x="1613793" y="3944983"/>
                </a:cubicBezTo>
                <a:cubicBezTo>
                  <a:pt x="1613911" y="3945690"/>
                  <a:pt x="1613970" y="3946573"/>
                  <a:pt x="1613970" y="3947634"/>
                </a:cubicBezTo>
                <a:cubicBezTo>
                  <a:pt x="1613970" y="3949342"/>
                  <a:pt x="1613852" y="3950697"/>
                  <a:pt x="1613617" y="3951699"/>
                </a:cubicBezTo>
                <a:cubicBezTo>
                  <a:pt x="1613381" y="3952700"/>
                  <a:pt x="1613027" y="3953436"/>
                  <a:pt x="1612556" y="3953908"/>
                </a:cubicBezTo>
                <a:cubicBezTo>
                  <a:pt x="1612085" y="3954379"/>
                  <a:pt x="1611378" y="3954821"/>
                  <a:pt x="1610435" y="3955233"/>
                </a:cubicBezTo>
                <a:cubicBezTo>
                  <a:pt x="1609493" y="3955646"/>
                  <a:pt x="1608418" y="3955984"/>
                  <a:pt x="1607210" y="3956249"/>
                </a:cubicBezTo>
                <a:cubicBezTo>
                  <a:pt x="1606002" y="3956514"/>
                  <a:pt x="1604721" y="3956735"/>
                  <a:pt x="1603366" y="3956912"/>
                </a:cubicBezTo>
                <a:cubicBezTo>
                  <a:pt x="1602011" y="3957089"/>
                  <a:pt x="1600656" y="3957177"/>
                  <a:pt x="1599301" y="3957177"/>
                </a:cubicBezTo>
                <a:cubicBezTo>
                  <a:pt x="1595177" y="3957177"/>
                  <a:pt x="1591643" y="3956633"/>
                  <a:pt x="1588697" y="3955542"/>
                </a:cubicBezTo>
                <a:cubicBezTo>
                  <a:pt x="1585751" y="3954453"/>
                  <a:pt x="1583336" y="3952803"/>
                  <a:pt x="1581451" y="3950594"/>
                </a:cubicBezTo>
                <a:cubicBezTo>
                  <a:pt x="1579566" y="3948385"/>
                  <a:pt x="1578196" y="3945587"/>
                  <a:pt x="1577342" y="3942199"/>
                </a:cubicBezTo>
                <a:cubicBezTo>
                  <a:pt x="1576488" y="3938812"/>
                  <a:pt x="1576061" y="3934820"/>
                  <a:pt x="1576061" y="3930225"/>
                </a:cubicBezTo>
                <a:lnTo>
                  <a:pt x="1576061" y="3883745"/>
                </a:lnTo>
                <a:lnTo>
                  <a:pt x="1564927" y="3883745"/>
                </a:lnTo>
                <a:cubicBezTo>
                  <a:pt x="1564043" y="3883745"/>
                  <a:pt x="1563336" y="3883273"/>
                  <a:pt x="1562806" y="3882331"/>
                </a:cubicBezTo>
                <a:cubicBezTo>
                  <a:pt x="1562276" y="3881388"/>
                  <a:pt x="1562010" y="3879856"/>
                  <a:pt x="1562010" y="3877736"/>
                </a:cubicBezTo>
                <a:cubicBezTo>
                  <a:pt x="1562010" y="3876616"/>
                  <a:pt x="1562084" y="3875674"/>
                  <a:pt x="1562231" y="3874908"/>
                </a:cubicBezTo>
                <a:cubicBezTo>
                  <a:pt x="1562379" y="3874142"/>
                  <a:pt x="1562570" y="3873509"/>
                  <a:pt x="1562806" y="3873008"/>
                </a:cubicBezTo>
                <a:cubicBezTo>
                  <a:pt x="1563042" y="3872507"/>
                  <a:pt x="1563351" y="3872154"/>
                  <a:pt x="1563734" y="3871948"/>
                </a:cubicBezTo>
                <a:cubicBezTo>
                  <a:pt x="1564116" y="3871741"/>
                  <a:pt x="1564544" y="3871638"/>
                  <a:pt x="1565015" y="3871638"/>
                </a:cubicBezTo>
                <a:lnTo>
                  <a:pt x="1576061" y="3871638"/>
                </a:lnTo>
                <a:lnTo>
                  <a:pt x="1576061" y="3852728"/>
                </a:lnTo>
                <a:cubicBezTo>
                  <a:pt x="1576061" y="3852316"/>
                  <a:pt x="1576164" y="3851933"/>
                  <a:pt x="1576370" y="3851579"/>
                </a:cubicBezTo>
                <a:cubicBezTo>
                  <a:pt x="1576576" y="3851226"/>
                  <a:pt x="1576959" y="3850916"/>
                  <a:pt x="1577519" y="3850651"/>
                </a:cubicBezTo>
                <a:cubicBezTo>
                  <a:pt x="1578079" y="3850386"/>
                  <a:pt x="1578830" y="3850195"/>
                  <a:pt x="1579772" y="3850077"/>
                </a:cubicBezTo>
                <a:cubicBezTo>
                  <a:pt x="1580715" y="3849959"/>
                  <a:pt x="1581893" y="3849900"/>
                  <a:pt x="1583307" y="3849900"/>
                </a:cubicBezTo>
                <a:close/>
                <a:moveTo>
                  <a:pt x="564133" y="3849900"/>
                </a:moveTo>
                <a:cubicBezTo>
                  <a:pt x="565606" y="3849900"/>
                  <a:pt x="566813" y="3849959"/>
                  <a:pt x="567756" y="3850077"/>
                </a:cubicBezTo>
                <a:cubicBezTo>
                  <a:pt x="568699" y="3850195"/>
                  <a:pt x="569435" y="3850386"/>
                  <a:pt x="569965" y="3850651"/>
                </a:cubicBezTo>
                <a:cubicBezTo>
                  <a:pt x="570495" y="3850916"/>
                  <a:pt x="570878" y="3851226"/>
                  <a:pt x="571114" y="3851579"/>
                </a:cubicBezTo>
                <a:cubicBezTo>
                  <a:pt x="571349" y="3851933"/>
                  <a:pt x="571467" y="3852316"/>
                  <a:pt x="571467" y="3852728"/>
                </a:cubicBezTo>
                <a:lnTo>
                  <a:pt x="571467" y="3871638"/>
                </a:lnTo>
                <a:lnTo>
                  <a:pt x="591880" y="3871638"/>
                </a:lnTo>
                <a:cubicBezTo>
                  <a:pt x="592351" y="3871638"/>
                  <a:pt x="592764" y="3871741"/>
                  <a:pt x="593117" y="3871948"/>
                </a:cubicBezTo>
                <a:cubicBezTo>
                  <a:pt x="593470" y="3872154"/>
                  <a:pt x="593780" y="3872507"/>
                  <a:pt x="594045" y="3873008"/>
                </a:cubicBezTo>
                <a:cubicBezTo>
                  <a:pt x="594310" y="3873509"/>
                  <a:pt x="594501" y="3874142"/>
                  <a:pt x="594619" y="3874908"/>
                </a:cubicBezTo>
                <a:cubicBezTo>
                  <a:pt x="594737" y="3875674"/>
                  <a:pt x="594796" y="3876616"/>
                  <a:pt x="594796" y="3877736"/>
                </a:cubicBezTo>
                <a:cubicBezTo>
                  <a:pt x="594796" y="3879856"/>
                  <a:pt x="594531" y="3881388"/>
                  <a:pt x="594001" y="3882331"/>
                </a:cubicBezTo>
                <a:cubicBezTo>
                  <a:pt x="593470" y="3883273"/>
                  <a:pt x="592764" y="3883745"/>
                  <a:pt x="591880" y="3883745"/>
                </a:cubicBezTo>
                <a:lnTo>
                  <a:pt x="571467" y="3883745"/>
                </a:lnTo>
                <a:lnTo>
                  <a:pt x="571467" y="3928105"/>
                </a:lnTo>
                <a:cubicBezTo>
                  <a:pt x="571467" y="3933583"/>
                  <a:pt x="572277" y="3937722"/>
                  <a:pt x="573897" y="3940520"/>
                </a:cubicBezTo>
                <a:cubicBezTo>
                  <a:pt x="575518" y="3943318"/>
                  <a:pt x="578419" y="3944718"/>
                  <a:pt x="582602" y="3944718"/>
                </a:cubicBezTo>
                <a:cubicBezTo>
                  <a:pt x="583956" y="3944718"/>
                  <a:pt x="585164" y="3944585"/>
                  <a:pt x="586225" y="3944320"/>
                </a:cubicBezTo>
                <a:cubicBezTo>
                  <a:pt x="587285" y="3944055"/>
                  <a:pt x="588228" y="3943775"/>
                  <a:pt x="589052" y="3943480"/>
                </a:cubicBezTo>
                <a:cubicBezTo>
                  <a:pt x="589877" y="3943186"/>
                  <a:pt x="590584" y="3942906"/>
                  <a:pt x="591173" y="3942641"/>
                </a:cubicBezTo>
                <a:cubicBezTo>
                  <a:pt x="591762" y="3942376"/>
                  <a:pt x="592292" y="3942243"/>
                  <a:pt x="592764" y="3942243"/>
                </a:cubicBezTo>
                <a:cubicBezTo>
                  <a:pt x="593058" y="3942243"/>
                  <a:pt x="593338" y="3942317"/>
                  <a:pt x="593603" y="3942464"/>
                </a:cubicBezTo>
                <a:cubicBezTo>
                  <a:pt x="593868" y="3942612"/>
                  <a:pt x="594074" y="3942891"/>
                  <a:pt x="594222" y="3943304"/>
                </a:cubicBezTo>
                <a:cubicBezTo>
                  <a:pt x="594369" y="3943716"/>
                  <a:pt x="594501" y="3944276"/>
                  <a:pt x="594619" y="3944983"/>
                </a:cubicBezTo>
                <a:cubicBezTo>
                  <a:pt x="594737" y="3945690"/>
                  <a:pt x="594796" y="3946573"/>
                  <a:pt x="594796" y="3947634"/>
                </a:cubicBezTo>
                <a:cubicBezTo>
                  <a:pt x="594796" y="3949342"/>
                  <a:pt x="594678" y="3950697"/>
                  <a:pt x="594443" y="3951699"/>
                </a:cubicBezTo>
                <a:cubicBezTo>
                  <a:pt x="594207" y="3952700"/>
                  <a:pt x="593854" y="3953436"/>
                  <a:pt x="593382" y="3953908"/>
                </a:cubicBezTo>
                <a:cubicBezTo>
                  <a:pt x="592911" y="3954379"/>
                  <a:pt x="592204" y="3954821"/>
                  <a:pt x="591261" y="3955233"/>
                </a:cubicBezTo>
                <a:cubicBezTo>
                  <a:pt x="590319" y="3955646"/>
                  <a:pt x="589244" y="3955984"/>
                  <a:pt x="588036" y="3956249"/>
                </a:cubicBezTo>
                <a:cubicBezTo>
                  <a:pt x="586828" y="3956514"/>
                  <a:pt x="585547" y="3956735"/>
                  <a:pt x="584192" y="3956912"/>
                </a:cubicBezTo>
                <a:cubicBezTo>
                  <a:pt x="582837" y="3957089"/>
                  <a:pt x="581482" y="3957177"/>
                  <a:pt x="580127" y="3957177"/>
                </a:cubicBezTo>
                <a:cubicBezTo>
                  <a:pt x="576004" y="3957177"/>
                  <a:pt x="572469" y="3956633"/>
                  <a:pt x="569523" y="3955542"/>
                </a:cubicBezTo>
                <a:cubicBezTo>
                  <a:pt x="566577" y="3954453"/>
                  <a:pt x="564162" y="3952803"/>
                  <a:pt x="562277" y="3950594"/>
                </a:cubicBezTo>
                <a:cubicBezTo>
                  <a:pt x="560392" y="3948385"/>
                  <a:pt x="559023" y="3945587"/>
                  <a:pt x="558168" y="3942199"/>
                </a:cubicBezTo>
                <a:cubicBezTo>
                  <a:pt x="557314" y="3938812"/>
                  <a:pt x="556887" y="3934820"/>
                  <a:pt x="556887" y="3930225"/>
                </a:cubicBezTo>
                <a:lnTo>
                  <a:pt x="556887" y="3883745"/>
                </a:lnTo>
                <a:lnTo>
                  <a:pt x="545752" y="3883745"/>
                </a:lnTo>
                <a:cubicBezTo>
                  <a:pt x="544869" y="3883745"/>
                  <a:pt x="544162" y="3883273"/>
                  <a:pt x="543632" y="3882331"/>
                </a:cubicBezTo>
                <a:cubicBezTo>
                  <a:pt x="543102" y="3881388"/>
                  <a:pt x="542836" y="3879856"/>
                  <a:pt x="542836" y="3877736"/>
                </a:cubicBezTo>
                <a:cubicBezTo>
                  <a:pt x="542836" y="3876616"/>
                  <a:pt x="542910" y="3875674"/>
                  <a:pt x="543057" y="3874908"/>
                </a:cubicBezTo>
                <a:cubicBezTo>
                  <a:pt x="543205" y="3874142"/>
                  <a:pt x="543396" y="3873509"/>
                  <a:pt x="543632" y="3873008"/>
                </a:cubicBezTo>
                <a:cubicBezTo>
                  <a:pt x="543867" y="3872507"/>
                  <a:pt x="544176" y="3872154"/>
                  <a:pt x="544560" y="3871948"/>
                </a:cubicBezTo>
                <a:cubicBezTo>
                  <a:pt x="544942" y="3871741"/>
                  <a:pt x="545370" y="3871638"/>
                  <a:pt x="545841" y="3871638"/>
                </a:cubicBezTo>
                <a:lnTo>
                  <a:pt x="556887" y="3871638"/>
                </a:lnTo>
                <a:lnTo>
                  <a:pt x="556887" y="3852728"/>
                </a:lnTo>
                <a:cubicBezTo>
                  <a:pt x="556887" y="3852316"/>
                  <a:pt x="556990" y="3851933"/>
                  <a:pt x="557196" y="3851579"/>
                </a:cubicBezTo>
                <a:cubicBezTo>
                  <a:pt x="557402" y="3851226"/>
                  <a:pt x="557785" y="3850916"/>
                  <a:pt x="558345" y="3850651"/>
                </a:cubicBezTo>
                <a:cubicBezTo>
                  <a:pt x="558904" y="3850386"/>
                  <a:pt x="559656" y="3850195"/>
                  <a:pt x="560598" y="3850077"/>
                </a:cubicBezTo>
                <a:cubicBezTo>
                  <a:pt x="561541" y="3849959"/>
                  <a:pt x="562719" y="3849900"/>
                  <a:pt x="564133" y="3849900"/>
                </a:cubicBezTo>
                <a:close/>
                <a:moveTo>
                  <a:pt x="3551731" y="3844686"/>
                </a:moveTo>
                <a:cubicBezTo>
                  <a:pt x="3550258" y="3844686"/>
                  <a:pt x="3548888" y="3844966"/>
                  <a:pt x="3547622" y="3845526"/>
                </a:cubicBezTo>
                <a:cubicBezTo>
                  <a:pt x="3546355" y="3846086"/>
                  <a:pt x="3545250" y="3846866"/>
                  <a:pt x="3544308" y="3847868"/>
                </a:cubicBezTo>
                <a:cubicBezTo>
                  <a:pt x="3543365" y="3848869"/>
                  <a:pt x="3542629" y="3850047"/>
                  <a:pt x="3542099" y="3851402"/>
                </a:cubicBezTo>
                <a:cubicBezTo>
                  <a:pt x="3541569" y="3852757"/>
                  <a:pt x="3541303" y="3854201"/>
                  <a:pt x="3541303" y="3855732"/>
                </a:cubicBezTo>
                <a:cubicBezTo>
                  <a:pt x="3541303" y="3857441"/>
                  <a:pt x="3541569" y="3859002"/>
                  <a:pt x="3542099" y="3860416"/>
                </a:cubicBezTo>
                <a:cubicBezTo>
                  <a:pt x="3542629" y="3861830"/>
                  <a:pt x="3543380" y="3863037"/>
                  <a:pt x="3544352" y="3864039"/>
                </a:cubicBezTo>
                <a:cubicBezTo>
                  <a:pt x="3545324" y="3865040"/>
                  <a:pt x="3546473" y="3865821"/>
                  <a:pt x="3547798" y="3866380"/>
                </a:cubicBezTo>
                <a:cubicBezTo>
                  <a:pt x="3549124" y="3866940"/>
                  <a:pt x="3550552" y="3867220"/>
                  <a:pt x="3552084" y="3867220"/>
                </a:cubicBezTo>
                <a:cubicBezTo>
                  <a:pt x="3553498" y="3867220"/>
                  <a:pt x="3554838" y="3866925"/>
                  <a:pt x="3556105" y="3866336"/>
                </a:cubicBezTo>
                <a:cubicBezTo>
                  <a:pt x="3557371" y="3865747"/>
                  <a:pt x="3558461" y="3864937"/>
                  <a:pt x="3559374" y="3863906"/>
                </a:cubicBezTo>
                <a:cubicBezTo>
                  <a:pt x="3560287" y="3862875"/>
                  <a:pt x="3561009" y="3861682"/>
                  <a:pt x="3561539" y="3860327"/>
                </a:cubicBezTo>
                <a:cubicBezTo>
                  <a:pt x="3562070" y="3858972"/>
                  <a:pt x="3562335" y="3857500"/>
                  <a:pt x="3562335" y="3855909"/>
                </a:cubicBezTo>
                <a:cubicBezTo>
                  <a:pt x="3562335" y="3854318"/>
                  <a:pt x="3562070" y="3852831"/>
                  <a:pt x="3561539" y="3851446"/>
                </a:cubicBezTo>
                <a:cubicBezTo>
                  <a:pt x="3561009" y="3850062"/>
                  <a:pt x="3560273" y="3848869"/>
                  <a:pt x="3559330" y="3847868"/>
                </a:cubicBezTo>
                <a:cubicBezTo>
                  <a:pt x="3558388" y="3846866"/>
                  <a:pt x="3557268" y="3846086"/>
                  <a:pt x="3555972" y="3845526"/>
                </a:cubicBezTo>
                <a:cubicBezTo>
                  <a:pt x="3554676" y="3844966"/>
                  <a:pt x="3553262" y="3844686"/>
                  <a:pt x="3551731" y="3844686"/>
                </a:cubicBezTo>
                <a:close/>
                <a:moveTo>
                  <a:pt x="934776" y="3841328"/>
                </a:moveTo>
                <a:lnTo>
                  <a:pt x="1014306" y="3841328"/>
                </a:lnTo>
                <a:cubicBezTo>
                  <a:pt x="1014777" y="3841328"/>
                  <a:pt x="1015204" y="3841447"/>
                  <a:pt x="1015587" y="3841682"/>
                </a:cubicBezTo>
                <a:cubicBezTo>
                  <a:pt x="1015970" y="3841918"/>
                  <a:pt x="1016294" y="3842301"/>
                  <a:pt x="1016559" y="3842831"/>
                </a:cubicBezTo>
                <a:cubicBezTo>
                  <a:pt x="1016824" y="3843361"/>
                  <a:pt x="1017016" y="3844053"/>
                  <a:pt x="1017133" y="3844907"/>
                </a:cubicBezTo>
                <a:cubicBezTo>
                  <a:pt x="1017251" y="3845762"/>
                  <a:pt x="1017310" y="3846749"/>
                  <a:pt x="1017310" y="3847868"/>
                </a:cubicBezTo>
                <a:cubicBezTo>
                  <a:pt x="1017310" y="3848987"/>
                  <a:pt x="1017251" y="3849959"/>
                  <a:pt x="1017133" y="3850784"/>
                </a:cubicBezTo>
                <a:cubicBezTo>
                  <a:pt x="1017016" y="3851609"/>
                  <a:pt x="1016824" y="3852271"/>
                  <a:pt x="1016559" y="3852772"/>
                </a:cubicBezTo>
                <a:cubicBezTo>
                  <a:pt x="1016294" y="3853273"/>
                  <a:pt x="1015970" y="3853641"/>
                  <a:pt x="1015587" y="3853877"/>
                </a:cubicBezTo>
                <a:cubicBezTo>
                  <a:pt x="1015204" y="3854112"/>
                  <a:pt x="1014777" y="3854230"/>
                  <a:pt x="1014306" y="3854230"/>
                </a:cubicBezTo>
                <a:lnTo>
                  <a:pt x="982140" y="3854230"/>
                </a:lnTo>
                <a:lnTo>
                  <a:pt x="982140" y="3953377"/>
                </a:lnTo>
                <a:cubicBezTo>
                  <a:pt x="982140" y="3953849"/>
                  <a:pt x="982022" y="3954261"/>
                  <a:pt x="981787" y="3954615"/>
                </a:cubicBezTo>
                <a:cubicBezTo>
                  <a:pt x="981551" y="3954968"/>
                  <a:pt x="981139" y="3955248"/>
                  <a:pt x="980550" y="3955454"/>
                </a:cubicBezTo>
                <a:cubicBezTo>
                  <a:pt x="979960" y="3955660"/>
                  <a:pt x="979180" y="3955837"/>
                  <a:pt x="978208" y="3955984"/>
                </a:cubicBezTo>
                <a:cubicBezTo>
                  <a:pt x="977236" y="3956132"/>
                  <a:pt x="976013" y="3956205"/>
                  <a:pt x="974540" y="3956205"/>
                </a:cubicBezTo>
                <a:cubicBezTo>
                  <a:pt x="973127" y="3956205"/>
                  <a:pt x="971919" y="3956132"/>
                  <a:pt x="970918" y="3955984"/>
                </a:cubicBezTo>
                <a:cubicBezTo>
                  <a:pt x="969916" y="3955837"/>
                  <a:pt x="969120" y="3955660"/>
                  <a:pt x="968532" y="3955454"/>
                </a:cubicBezTo>
                <a:cubicBezTo>
                  <a:pt x="967943" y="3955248"/>
                  <a:pt x="967531" y="3954968"/>
                  <a:pt x="967295" y="3954615"/>
                </a:cubicBezTo>
                <a:cubicBezTo>
                  <a:pt x="967059" y="3954261"/>
                  <a:pt x="966941" y="3953849"/>
                  <a:pt x="966941" y="3953377"/>
                </a:cubicBezTo>
                <a:lnTo>
                  <a:pt x="966941" y="3854230"/>
                </a:lnTo>
                <a:lnTo>
                  <a:pt x="934776" y="3854230"/>
                </a:lnTo>
                <a:cubicBezTo>
                  <a:pt x="934304" y="3854230"/>
                  <a:pt x="933877" y="3854112"/>
                  <a:pt x="933494" y="3853877"/>
                </a:cubicBezTo>
                <a:cubicBezTo>
                  <a:pt x="933111" y="3853641"/>
                  <a:pt x="932802" y="3853273"/>
                  <a:pt x="932567" y="3852772"/>
                </a:cubicBezTo>
                <a:cubicBezTo>
                  <a:pt x="932331" y="3852271"/>
                  <a:pt x="932139" y="3851609"/>
                  <a:pt x="931992" y="3850784"/>
                </a:cubicBezTo>
                <a:cubicBezTo>
                  <a:pt x="931845" y="3849959"/>
                  <a:pt x="931771" y="3848987"/>
                  <a:pt x="931771" y="3847868"/>
                </a:cubicBezTo>
                <a:cubicBezTo>
                  <a:pt x="931771" y="3846749"/>
                  <a:pt x="931845" y="3845762"/>
                  <a:pt x="931992" y="3844907"/>
                </a:cubicBezTo>
                <a:cubicBezTo>
                  <a:pt x="932139" y="3844053"/>
                  <a:pt x="932331" y="3843361"/>
                  <a:pt x="932567" y="3842831"/>
                </a:cubicBezTo>
                <a:cubicBezTo>
                  <a:pt x="932802" y="3842301"/>
                  <a:pt x="933111" y="3841918"/>
                  <a:pt x="933494" y="3841682"/>
                </a:cubicBezTo>
                <a:cubicBezTo>
                  <a:pt x="933877" y="3841447"/>
                  <a:pt x="934304" y="3841328"/>
                  <a:pt x="934776" y="3841328"/>
                </a:cubicBezTo>
                <a:close/>
                <a:moveTo>
                  <a:pt x="3637246" y="3839915"/>
                </a:moveTo>
                <a:cubicBezTo>
                  <a:pt x="3640545" y="3839915"/>
                  <a:pt x="3643756" y="3840224"/>
                  <a:pt x="3646878" y="3840842"/>
                </a:cubicBezTo>
                <a:cubicBezTo>
                  <a:pt x="3650001" y="3841461"/>
                  <a:pt x="3652887" y="3842242"/>
                  <a:pt x="3655538" y="3843184"/>
                </a:cubicBezTo>
                <a:cubicBezTo>
                  <a:pt x="3658189" y="3844127"/>
                  <a:pt x="3660546" y="3845217"/>
                  <a:pt x="3662608" y="3846454"/>
                </a:cubicBezTo>
                <a:cubicBezTo>
                  <a:pt x="3664669" y="3847691"/>
                  <a:pt x="3666098" y="3848707"/>
                  <a:pt x="3666893" y="3849502"/>
                </a:cubicBezTo>
                <a:cubicBezTo>
                  <a:pt x="3667689" y="3850298"/>
                  <a:pt x="3668204" y="3850902"/>
                  <a:pt x="3668440" y="3851314"/>
                </a:cubicBezTo>
                <a:cubicBezTo>
                  <a:pt x="3668676" y="3851726"/>
                  <a:pt x="3668867" y="3852212"/>
                  <a:pt x="3669014" y="3852772"/>
                </a:cubicBezTo>
                <a:cubicBezTo>
                  <a:pt x="3669161" y="3853332"/>
                  <a:pt x="3669279" y="3853995"/>
                  <a:pt x="3669368" y="3854760"/>
                </a:cubicBezTo>
                <a:cubicBezTo>
                  <a:pt x="3669456" y="3855526"/>
                  <a:pt x="3669500" y="3856439"/>
                  <a:pt x="3669500" y="3857500"/>
                </a:cubicBezTo>
                <a:cubicBezTo>
                  <a:pt x="3669500" y="3858678"/>
                  <a:pt x="3669441" y="3859679"/>
                  <a:pt x="3669323" y="3860504"/>
                </a:cubicBezTo>
                <a:cubicBezTo>
                  <a:pt x="3669205" y="3861329"/>
                  <a:pt x="3669027" y="3862021"/>
                  <a:pt x="3668790" y="3862581"/>
                </a:cubicBezTo>
                <a:cubicBezTo>
                  <a:pt x="3668553" y="3863141"/>
                  <a:pt x="3668271" y="3863553"/>
                  <a:pt x="3667945" y="3863818"/>
                </a:cubicBezTo>
                <a:cubicBezTo>
                  <a:pt x="3667620" y="3864083"/>
                  <a:pt x="3667220" y="3864215"/>
                  <a:pt x="3666746" y="3864215"/>
                </a:cubicBezTo>
                <a:cubicBezTo>
                  <a:pt x="3665917" y="3864215"/>
                  <a:pt x="3664762" y="3863641"/>
                  <a:pt x="3663281" y="3862492"/>
                </a:cubicBezTo>
                <a:cubicBezTo>
                  <a:pt x="3661800" y="3861344"/>
                  <a:pt x="3659890" y="3860077"/>
                  <a:pt x="3657551" y="3858693"/>
                </a:cubicBezTo>
                <a:cubicBezTo>
                  <a:pt x="3655211" y="3857308"/>
                  <a:pt x="3652368" y="3856042"/>
                  <a:pt x="3649023" y="3854893"/>
                </a:cubicBezTo>
                <a:cubicBezTo>
                  <a:pt x="3645677" y="3853744"/>
                  <a:pt x="3641664" y="3853170"/>
                  <a:pt x="3636985" y="3853170"/>
                </a:cubicBezTo>
                <a:cubicBezTo>
                  <a:pt x="3631891" y="3853170"/>
                  <a:pt x="3627257" y="3854186"/>
                  <a:pt x="3623082" y="3856218"/>
                </a:cubicBezTo>
                <a:cubicBezTo>
                  <a:pt x="3618906" y="3858251"/>
                  <a:pt x="3615338" y="3861241"/>
                  <a:pt x="3612377" y="3865188"/>
                </a:cubicBezTo>
                <a:cubicBezTo>
                  <a:pt x="3609416" y="3869135"/>
                  <a:pt x="3607120" y="3873951"/>
                  <a:pt x="3605492" y="3879635"/>
                </a:cubicBezTo>
                <a:cubicBezTo>
                  <a:pt x="3603863" y="3885321"/>
                  <a:pt x="3603048" y="3891816"/>
                  <a:pt x="3603048" y="3899120"/>
                </a:cubicBezTo>
                <a:cubicBezTo>
                  <a:pt x="3603048" y="3906366"/>
                  <a:pt x="3603833" y="3912773"/>
                  <a:pt x="3605403" y="3918340"/>
                </a:cubicBezTo>
                <a:cubicBezTo>
                  <a:pt x="3606972" y="3923907"/>
                  <a:pt x="3609223" y="3928561"/>
                  <a:pt x="3612154" y="3932302"/>
                </a:cubicBezTo>
                <a:cubicBezTo>
                  <a:pt x="3615086" y="3936043"/>
                  <a:pt x="3618684" y="3938871"/>
                  <a:pt x="3622948" y="3940785"/>
                </a:cubicBezTo>
                <a:cubicBezTo>
                  <a:pt x="3627212" y="3942700"/>
                  <a:pt x="3632039" y="3943657"/>
                  <a:pt x="3637429" y="3943657"/>
                </a:cubicBezTo>
                <a:cubicBezTo>
                  <a:pt x="3641989" y="3943657"/>
                  <a:pt x="3645971" y="3943098"/>
                  <a:pt x="3649377" y="3941978"/>
                </a:cubicBezTo>
                <a:cubicBezTo>
                  <a:pt x="3652782" y="3940859"/>
                  <a:pt x="3655684" y="3939607"/>
                  <a:pt x="3658082" y="3938223"/>
                </a:cubicBezTo>
                <a:cubicBezTo>
                  <a:pt x="3660480" y="3936838"/>
                  <a:pt x="3662450" y="3935586"/>
                  <a:pt x="3663990" y="3934467"/>
                </a:cubicBezTo>
                <a:cubicBezTo>
                  <a:pt x="3665530" y="3933348"/>
                  <a:pt x="3666744" y="3932788"/>
                  <a:pt x="3667632" y="3932788"/>
                </a:cubicBezTo>
                <a:cubicBezTo>
                  <a:pt x="3668047" y="3932788"/>
                  <a:pt x="3668403" y="3932876"/>
                  <a:pt x="3668699" y="3933053"/>
                </a:cubicBezTo>
                <a:cubicBezTo>
                  <a:pt x="3668995" y="3933230"/>
                  <a:pt x="3669231" y="3933569"/>
                  <a:pt x="3669409" y="3934069"/>
                </a:cubicBezTo>
                <a:cubicBezTo>
                  <a:pt x="3669587" y="3934570"/>
                  <a:pt x="3669720" y="3935262"/>
                  <a:pt x="3669809" y="3936146"/>
                </a:cubicBezTo>
                <a:cubicBezTo>
                  <a:pt x="3669898" y="3937030"/>
                  <a:pt x="3669942" y="3938149"/>
                  <a:pt x="3669942" y="3939504"/>
                </a:cubicBezTo>
                <a:cubicBezTo>
                  <a:pt x="3669942" y="3940447"/>
                  <a:pt x="3669912" y="3941271"/>
                  <a:pt x="3669854" y="3941978"/>
                </a:cubicBezTo>
                <a:cubicBezTo>
                  <a:pt x="3669795" y="3942685"/>
                  <a:pt x="3669692" y="3943304"/>
                  <a:pt x="3669544" y="3943834"/>
                </a:cubicBezTo>
                <a:cubicBezTo>
                  <a:pt x="3669397" y="3944364"/>
                  <a:pt x="3669206" y="3944836"/>
                  <a:pt x="3668970" y="3945248"/>
                </a:cubicBezTo>
                <a:cubicBezTo>
                  <a:pt x="3668734" y="3945660"/>
                  <a:pt x="3668322" y="3946161"/>
                  <a:pt x="3667733" y="3946750"/>
                </a:cubicBezTo>
                <a:cubicBezTo>
                  <a:pt x="3667144" y="3947339"/>
                  <a:pt x="3665907" y="3948238"/>
                  <a:pt x="3664022" y="3949445"/>
                </a:cubicBezTo>
                <a:cubicBezTo>
                  <a:pt x="3662136" y="3950653"/>
                  <a:pt x="3659795" y="3951831"/>
                  <a:pt x="3656996" y="3952980"/>
                </a:cubicBezTo>
                <a:cubicBezTo>
                  <a:pt x="3654198" y="3954129"/>
                  <a:pt x="3650987" y="3955101"/>
                  <a:pt x="3647364" y="3955896"/>
                </a:cubicBezTo>
                <a:cubicBezTo>
                  <a:pt x="3643741" y="3956691"/>
                  <a:pt x="3639780" y="3957089"/>
                  <a:pt x="3635479" y="3957089"/>
                </a:cubicBezTo>
                <a:cubicBezTo>
                  <a:pt x="3628056" y="3957089"/>
                  <a:pt x="3621355" y="3955852"/>
                  <a:pt x="3615376" y="3953377"/>
                </a:cubicBezTo>
                <a:cubicBezTo>
                  <a:pt x="3609396" y="3950903"/>
                  <a:pt x="3604300" y="3947251"/>
                  <a:pt x="3600088" y="3942420"/>
                </a:cubicBezTo>
                <a:cubicBezTo>
                  <a:pt x="3595876" y="3937589"/>
                  <a:pt x="3592636" y="3931625"/>
                  <a:pt x="3590368" y="3924526"/>
                </a:cubicBezTo>
                <a:cubicBezTo>
                  <a:pt x="3588100" y="3917427"/>
                  <a:pt x="3586966" y="3909253"/>
                  <a:pt x="3586966" y="3900004"/>
                </a:cubicBezTo>
                <a:cubicBezTo>
                  <a:pt x="3586966" y="3890519"/>
                  <a:pt x="3588188" y="3882066"/>
                  <a:pt x="3590633" y="3874643"/>
                </a:cubicBezTo>
                <a:cubicBezTo>
                  <a:pt x="3593078" y="3867220"/>
                  <a:pt x="3596509" y="3860931"/>
                  <a:pt x="3600928" y="3855776"/>
                </a:cubicBezTo>
                <a:cubicBezTo>
                  <a:pt x="3605346" y="3850622"/>
                  <a:pt x="3610633" y="3846690"/>
                  <a:pt x="3616790" y="3843980"/>
                </a:cubicBezTo>
                <a:cubicBezTo>
                  <a:pt x="3622946" y="3841270"/>
                  <a:pt x="3629765" y="3839915"/>
                  <a:pt x="3637246" y="3839915"/>
                </a:cubicBezTo>
                <a:close/>
                <a:moveTo>
                  <a:pt x="3552261" y="3835408"/>
                </a:moveTo>
                <a:cubicBezTo>
                  <a:pt x="3555324" y="3835408"/>
                  <a:pt x="3558152" y="3835909"/>
                  <a:pt x="3560744" y="3836910"/>
                </a:cubicBezTo>
                <a:cubicBezTo>
                  <a:pt x="3563336" y="3837912"/>
                  <a:pt x="3565575" y="3839282"/>
                  <a:pt x="3567460" y="3841019"/>
                </a:cubicBezTo>
                <a:cubicBezTo>
                  <a:pt x="3569345" y="3842757"/>
                  <a:pt x="3570818" y="3844863"/>
                  <a:pt x="3571878" y="3847337"/>
                </a:cubicBezTo>
                <a:cubicBezTo>
                  <a:pt x="3572939" y="3849812"/>
                  <a:pt x="3573469" y="3852551"/>
                  <a:pt x="3573469" y="3855556"/>
                </a:cubicBezTo>
                <a:cubicBezTo>
                  <a:pt x="3573469" y="3858442"/>
                  <a:pt x="3572924" y="3861152"/>
                  <a:pt x="3571834" y="3863685"/>
                </a:cubicBezTo>
                <a:cubicBezTo>
                  <a:pt x="3570744" y="3866219"/>
                  <a:pt x="3569212" y="3868443"/>
                  <a:pt x="3567239" y="3870357"/>
                </a:cubicBezTo>
                <a:cubicBezTo>
                  <a:pt x="3565265" y="3872272"/>
                  <a:pt x="3562938" y="3873759"/>
                  <a:pt x="3560258" y="3874819"/>
                </a:cubicBezTo>
                <a:cubicBezTo>
                  <a:pt x="3557577" y="3875880"/>
                  <a:pt x="3554676" y="3876410"/>
                  <a:pt x="3551554" y="3876410"/>
                </a:cubicBezTo>
                <a:cubicBezTo>
                  <a:pt x="3548431" y="3876410"/>
                  <a:pt x="3545589" y="3875924"/>
                  <a:pt x="3543027" y="3874952"/>
                </a:cubicBezTo>
                <a:cubicBezTo>
                  <a:pt x="3540464" y="3873980"/>
                  <a:pt x="3538240" y="3872610"/>
                  <a:pt x="3536355" y="3870843"/>
                </a:cubicBezTo>
                <a:cubicBezTo>
                  <a:pt x="3534470" y="3869076"/>
                  <a:pt x="3532997" y="3866955"/>
                  <a:pt x="3531937" y="3864481"/>
                </a:cubicBezTo>
                <a:cubicBezTo>
                  <a:pt x="3530876" y="3862006"/>
                  <a:pt x="3530346" y="3859267"/>
                  <a:pt x="3530346" y="3856262"/>
                </a:cubicBezTo>
                <a:cubicBezTo>
                  <a:pt x="3530346" y="3853258"/>
                  <a:pt x="3530906" y="3850474"/>
                  <a:pt x="3532025" y="3847912"/>
                </a:cubicBezTo>
                <a:cubicBezTo>
                  <a:pt x="3533144" y="3845349"/>
                  <a:pt x="3534690" y="3843155"/>
                  <a:pt x="3536664" y="3841328"/>
                </a:cubicBezTo>
                <a:cubicBezTo>
                  <a:pt x="3538638" y="3839502"/>
                  <a:pt x="3540950" y="3838059"/>
                  <a:pt x="3543601" y="3836999"/>
                </a:cubicBezTo>
                <a:cubicBezTo>
                  <a:pt x="3546252" y="3835938"/>
                  <a:pt x="3549138" y="3835408"/>
                  <a:pt x="3552261" y="3835408"/>
                </a:cubicBezTo>
                <a:close/>
                <a:moveTo>
                  <a:pt x="3724897" y="3832227"/>
                </a:moveTo>
                <a:cubicBezTo>
                  <a:pt x="3726311" y="3832227"/>
                  <a:pt x="3727504" y="3832286"/>
                  <a:pt x="3728476" y="3832403"/>
                </a:cubicBezTo>
                <a:cubicBezTo>
                  <a:pt x="3729448" y="3832521"/>
                  <a:pt x="3730228" y="3832698"/>
                  <a:pt x="3730817" y="3832934"/>
                </a:cubicBezTo>
                <a:cubicBezTo>
                  <a:pt x="3731406" y="3833169"/>
                  <a:pt x="3731834" y="3833464"/>
                  <a:pt x="3732099" y="3833817"/>
                </a:cubicBezTo>
                <a:cubicBezTo>
                  <a:pt x="3732364" y="3834171"/>
                  <a:pt x="3732467" y="3834583"/>
                  <a:pt x="3732408" y="3835054"/>
                </a:cubicBezTo>
                <a:lnTo>
                  <a:pt x="3730464" y="3875968"/>
                </a:lnTo>
                <a:cubicBezTo>
                  <a:pt x="3730464" y="3876440"/>
                  <a:pt x="3730376" y="3876852"/>
                  <a:pt x="3730199" y="3877205"/>
                </a:cubicBezTo>
                <a:cubicBezTo>
                  <a:pt x="3730022" y="3877559"/>
                  <a:pt x="3729698" y="3877854"/>
                  <a:pt x="3729227" y="3878089"/>
                </a:cubicBezTo>
                <a:cubicBezTo>
                  <a:pt x="3728755" y="3878325"/>
                  <a:pt x="3728181" y="3878502"/>
                  <a:pt x="3727504" y="3878619"/>
                </a:cubicBezTo>
                <a:cubicBezTo>
                  <a:pt x="3726826" y="3878737"/>
                  <a:pt x="3725957" y="3878796"/>
                  <a:pt x="3724897" y="3878796"/>
                </a:cubicBezTo>
                <a:cubicBezTo>
                  <a:pt x="3723836" y="3878796"/>
                  <a:pt x="3722953" y="3878737"/>
                  <a:pt x="3722246" y="3878619"/>
                </a:cubicBezTo>
                <a:cubicBezTo>
                  <a:pt x="3721539" y="3878502"/>
                  <a:pt x="3720965" y="3878325"/>
                  <a:pt x="3720523" y="3878089"/>
                </a:cubicBezTo>
                <a:cubicBezTo>
                  <a:pt x="3720081" y="3877854"/>
                  <a:pt x="3719772" y="3877559"/>
                  <a:pt x="3719595" y="3877205"/>
                </a:cubicBezTo>
                <a:cubicBezTo>
                  <a:pt x="3719418" y="3876852"/>
                  <a:pt x="3719330" y="3876440"/>
                  <a:pt x="3719330" y="3875968"/>
                </a:cubicBezTo>
                <a:lnTo>
                  <a:pt x="3717297" y="3835054"/>
                </a:lnTo>
                <a:cubicBezTo>
                  <a:pt x="3717297" y="3834583"/>
                  <a:pt x="3717444" y="3834171"/>
                  <a:pt x="3717739" y="3833817"/>
                </a:cubicBezTo>
                <a:cubicBezTo>
                  <a:pt x="3718034" y="3833464"/>
                  <a:pt x="3718475" y="3833169"/>
                  <a:pt x="3719065" y="3832934"/>
                </a:cubicBezTo>
                <a:cubicBezTo>
                  <a:pt x="3719654" y="3832698"/>
                  <a:pt x="3720434" y="3832521"/>
                  <a:pt x="3721406" y="3832403"/>
                </a:cubicBezTo>
                <a:cubicBezTo>
                  <a:pt x="3722378" y="3832286"/>
                  <a:pt x="3723542" y="3832227"/>
                  <a:pt x="3724897" y="3832227"/>
                </a:cubicBezTo>
                <a:close/>
                <a:moveTo>
                  <a:pt x="3693527" y="3832227"/>
                </a:moveTo>
                <a:cubicBezTo>
                  <a:pt x="3696354" y="3832227"/>
                  <a:pt x="3698328" y="3832462"/>
                  <a:pt x="3699447" y="3832934"/>
                </a:cubicBezTo>
                <a:cubicBezTo>
                  <a:pt x="3700566" y="3833405"/>
                  <a:pt x="3701126" y="3834112"/>
                  <a:pt x="3701126" y="3835054"/>
                </a:cubicBezTo>
                <a:lnTo>
                  <a:pt x="3699094" y="3875968"/>
                </a:lnTo>
                <a:cubicBezTo>
                  <a:pt x="3699094" y="3876440"/>
                  <a:pt x="3699005" y="3876852"/>
                  <a:pt x="3698829" y="3877205"/>
                </a:cubicBezTo>
                <a:cubicBezTo>
                  <a:pt x="3698652" y="3877559"/>
                  <a:pt x="3698328" y="3877854"/>
                  <a:pt x="3697857" y="3878089"/>
                </a:cubicBezTo>
                <a:cubicBezTo>
                  <a:pt x="3697385" y="3878325"/>
                  <a:pt x="3696811" y="3878502"/>
                  <a:pt x="3696134" y="3878619"/>
                </a:cubicBezTo>
                <a:cubicBezTo>
                  <a:pt x="3695456" y="3878737"/>
                  <a:pt x="3694587" y="3878796"/>
                  <a:pt x="3693527" y="3878796"/>
                </a:cubicBezTo>
                <a:cubicBezTo>
                  <a:pt x="3692466" y="3878796"/>
                  <a:pt x="3691583" y="3878737"/>
                  <a:pt x="3690876" y="3878619"/>
                </a:cubicBezTo>
                <a:cubicBezTo>
                  <a:pt x="3690169" y="3878502"/>
                  <a:pt x="3689594" y="3878325"/>
                  <a:pt x="3689153" y="3878089"/>
                </a:cubicBezTo>
                <a:cubicBezTo>
                  <a:pt x="3688711" y="3877854"/>
                  <a:pt x="3688401" y="3877559"/>
                  <a:pt x="3688225" y="3877205"/>
                </a:cubicBezTo>
                <a:cubicBezTo>
                  <a:pt x="3688048" y="3876852"/>
                  <a:pt x="3687960" y="3876440"/>
                  <a:pt x="3687960" y="3875968"/>
                </a:cubicBezTo>
                <a:lnTo>
                  <a:pt x="3685927" y="3835054"/>
                </a:lnTo>
                <a:cubicBezTo>
                  <a:pt x="3685927" y="3834583"/>
                  <a:pt x="3686074" y="3834171"/>
                  <a:pt x="3686369" y="3833817"/>
                </a:cubicBezTo>
                <a:cubicBezTo>
                  <a:pt x="3686663" y="3833464"/>
                  <a:pt x="3687105" y="3833169"/>
                  <a:pt x="3687694" y="3832934"/>
                </a:cubicBezTo>
                <a:cubicBezTo>
                  <a:pt x="3688283" y="3832698"/>
                  <a:pt x="3689064" y="3832521"/>
                  <a:pt x="3690036" y="3832403"/>
                </a:cubicBezTo>
                <a:cubicBezTo>
                  <a:pt x="3691008" y="3832286"/>
                  <a:pt x="3692172" y="3832227"/>
                  <a:pt x="3693527" y="3832227"/>
                </a:cubicBezTo>
                <a:close/>
                <a:moveTo>
                  <a:pt x="3496297" y="3832227"/>
                </a:moveTo>
                <a:cubicBezTo>
                  <a:pt x="3497711" y="3832227"/>
                  <a:pt x="3498904" y="3832286"/>
                  <a:pt x="3499876" y="3832403"/>
                </a:cubicBezTo>
                <a:cubicBezTo>
                  <a:pt x="3500848" y="3832521"/>
                  <a:pt x="3501628" y="3832698"/>
                  <a:pt x="3502217" y="3832934"/>
                </a:cubicBezTo>
                <a:cubicBezTo>
                  <a:pt x="3502806" y="3833169"/>
                  <a:pt x="3503234" y="3833464"/>
                  <a:pt x="3503499" y="3833817"/>
                </a:cubicBezTo>
                <a:cubicBezTo>
                  <a:pt x="3503764" y="3834171"/>
                  <a:pt x="3503867" y="3834583"/>
                  <a:pt x="3503808" y="3835054"/>
                </a:cubicBezTo>
                <a:lnTo>
                  <a:pt x="3501864" y="3875968"/>
                </a:lnTo>
                <a:cubicBezTo>
                  <a:pt x="3501864" y="3876440"/>
                  <a:pt x="3501776" y="3876852"/>
                  <a:pt x="3501599" y="3877205"/>
                </a:cubicBezTo>
                <a:cubicBezTo>
                  <a:pt x="3501422" y="3877559"/>
                  <a:pt x="3501098" y="3877854"/>
                  <a:pt x="3500627" y="3878089"/>
                </a:cubicBezTo>
                <a:cubicBezTo>
                  <a:pt x="3500155" y="3878325"/>
                  <a:pt x="3499581" y="3878502"/>
                  <a:pt x="3498904" y="3878619"/>
                </a:cubicBezTo>
                <a:cubicBezTo>
                  <a:pt x="3498226" y="3878737"/>
                  <a:pt x="3497357" y="3878796"/>
                  <a:pt x="3496297" y="3878796"/>
                </a:cubicBezTo>
                <a:cubicBezTo>
                  <a:pt x="3495236" y="3878796"/>
                  <a:pt x="3494353" y="3878737"/>
                  <a:pt x="3493646" y="3878619"/>
                </a:cubicBezTo>
                <a:cubicBezTo>
                  <a:pt x="3492939" y="3878502"/>
                  <a:pt x="3492365" y="3878325"/>
                  <a:pt x="3491923" y="3878089"/>
                </a:cubicBezTo>
                <a:cubicBezTo>
                  <a:pt x="3491481" y="3877854"/>
                  <a:pt x="3491172" y="3877559"/>
                  <a:pt x="3490995" y="3877205"/>
                </a:cubicBezTo>
                <a:cubicBezTo>
                  <a:pt x="3490818" y="3876852"/>
                  <a:pt x="3490730" y="3876440"/>
                  <a:pt x="3490730" y="3875968"/>
                </a:cubicBezTo>
                <a:lnTo>
                  <a:pt x="3488697" y="3835054"/>
                </a:lnTo>
                <a:cubicBezTo>
                  <a:pt x="3488697" y="3834583"/>
                  <a:pt x="3488844" y="3834171"/>
                  <a:pt x="3489139" y="3833817"/>
                </a:cubicBezTo>
                <a:cubicBezTo>
                  <a:pt x="3489434" y="3833464"/>
                  <a:pt x="3489875" y="3833169"/>
                  <a:pt x="3490465" y="3832934"/>
                </a:cubicBezTo>
                <a:cubicBezTo>
                  <a:pt x="3491054" y="3832698"/>
                  <a:pt x="3491834" y="3832521"/>
                  <a:pt x="3492806" y="3832403"/>
                </a:cubicBezTo>
                <a:cubicBezTo>
                  <a:pt x="3493778" y="3832286"/>
                  <a:pt x="3494942" y="3832227"/>
                  <a:pt x="3496297" y="3832227"/>
                </a:cubicBezTo>
                <a:close/>
                <a:moveTo>
                  <a:pt x="3464927" y="3832227"/>
                </a:moveTo>
                <a:cubicBezTo>
                  <a:pt x="3467754" y="3832227"/>
                  <a:pt x="3469728" y="3832462"/>
                  <a:pt x="3470847" y="3832934"/>
                </a:cubicBezTo>
                <a:cubicBezTo>
                  <a:pt x="3471966" y="3833405"/>
                  <a:pt x="3472526" y="3834112"/>
                  <a:pt x="3472526" y="3835054"/>
                </a:cubicBezTo>
                <a:lnTo>
                  <a:pt x="3470494" y="3875968"/>
                </a:lnTo>
                <a:cubicBezTo>
                  <a:pt x="3470494" y="3876440"/>
                  <a:pt x="3470405" y="3876852"/>
                  <a:pt x="3470229" y="3877205"/>
                </a:cubicBezTo>
                <a:cubicBezTo>
                  <a:pt x="3470052" y="3877559"/>
                  <a:pt x="3469728" y="3877854"/>
                  <a:pt x="3469257" y="3878089"/>
                </a:cubicBezTo>
                <a:cubicBezTo>
                  <a:pt x="3468785" y="3878325"/>
                  <a:pt x="3468211" y="3878502"/>
                  <a:pt x="3467534" y="3878619"/>
                </a:cubicBezTo>
                <a:cubicBezTo>
                  <a:pt x="3466856" y="3878737"/>
                  <a:pt x="3465987" y="3878796"/>
                  <a:pt x="3464927" y="3878796"/>
                </a:cubicBezTo>
                <a:cubicBezTo>
                  <a:pt x="3463866" y="3878796"/>
                  <a:pt x="3462983" y="3878737"/>
                  <a:pt x="3462276" y="3878619"/>
                </a:cubicBezTo>
                <a:cubicBezTo>
                  <a:pt x="3461569" y="3878502"/>
                  <a:pt x="3460994" y="3878325"/>
                  <a:pt x="3460553" y="3878089"/>
                </a:cubicBezTo>
                <a:cubicBezTo>
                  <a:pt x="3460111" y="3877854"/>
                  <a:pt x="3459801" y="3877559"/>
                  <a:pt x="3459625" y="3877205"/>
                </a:cubicBezTo>
                <a:cubicBezTo>
                  <a:pt x="3459448" y="3876852"/>
                  <a:pt x="3459360" y="3876440"/>
                  <a:pt x="3459360" y="3875968"/>
                </a:cubicBezTo>
                <a:lnTo>
                  <a:pt x="3457327" y="3835054"/>
                </a:lnTo>
                <a:cubicBezTo>
                  <a:pt x="3457327" y="3834583"/>
                  <a:pt x="3457474" y="3834171"/>
                  <a:pt x="3457769" y="3833817"/>
                </a:cubicBezTo>
                <a:cubicBezTo>
                  <a:pt x="3458063" y="3833464"/>
                  <a:pt x="3458505" y="3833169"/>
                  <a:pt x="3459094" y="3832934"/>
                </a:cubicBezTo>
                <a:cubicBezTo>
                  <a:pt x="3459683" y="3832698"/>
                  <a:pt x="3460464" y="3832521"/>
                  <a:pt x="3461436" y="3832403"/>
                </a:cubicBezTo>
                <a:cubicBezTo>
                  <a:pt x="3462408" y="3832286"/>
                  <a:pt x="3463572" y="3832227"/>
                  <a:pt x="3464927" y="3832227"/>
                </a:cubicBezTo>
                <a:close/>
                <a:moveTo>
                  <a:pt x="1991347" y="3832227"/>
                </a:moveTo>
                <a:cubicBezTo>
                  <a:pt x="1992761" y="3832227"/>
                  <a:pt x="1993954" y="3832286"/>
                  <a:pt x="1994926" y="3832403"/>
                </a:cubicBezTo>
                <a:cubicBezTo>
                  <a:pt x="1995898" y="3832521"/>
                  <a:pt x="1996679" y="3832698"/>
                  <a:pt x="1997268" y="3832934"/>
                </a:cubicBezTo>
                <a:cubicBezTo>
                  <a:pt x="1997857" y="3833169"/>
                  <a:pt x="1998284" y="3833464"/>
                  <a:pt x="1998549" y="3833817"/>
                </a:cubicBezTo>
                <a:cubicBezTo>
                  <a:pt x="1998814" y="3834171"/>
                  <a:pt x="1998917" y="3834583"/>
                  <a:pt x="1998858" y="3835054"/>
                </a:cubicBezTo>
                <a:lnTo>
                  <a:pt x="1996914" y="3875968"/>
                </a:lnTo>
                <a:cubicBezTo>
                  <a:pt x="1996914" y="3876440"/>
                  <a:pt x="1996826" y="3876852"/>
                  <a:pt x="1996649" y="3877205"/>
                </a:cubicBezTo>
                <a:cubicBezTo>
                  <a:pt x="1996472" y="3877559"/>
                  <a:pt x="1996148" y="3877854"/>
                  <a:pt x="1995677" y="3878089"/>
                </a:cubicBezTo>
                <a:cubicBezTo>
                  <a:pt x="1995206" y="3878325"/>
                  <a:pt x="1994631" y="3878502"/>
                  <a:pt x="1993954" y="3878619"/>
                </a:cubicBezTo>
                <a:cubicBezTo>
                  <a:pt x="1993276" y="3878737"/>
                  <a:pt x="1992407" y="3878796"/>
                  <a:pt x="1991347" y="3878796"/>
                </a:cubicBezTo>
                <a:cubicBezTo>
                  <a:pt x="1990287" y="3878796"/>
                  <a:pt x="1989403" y="3878737"/>
                  <a:pt x="1988696" y="3878619"/>
                </a:cubicBezTo>
                <a:cubicBezTo>
                  <a:pt x="1987989" y="3878502"/>
                  <a:pt x="1987415" y="3878325"/>
                  <a:pt x="1986973" y="3878089"/>
                </a:cubicBezTo>
                <a:cubicBezTo>
                  <a:pt x="1986531" y="3877854"/>
                  <a:pt x="1986222" y="3877559"/>
                  <a:pt x="1986045" y="3877205"/>
                </a:cubicBezTo>
                <a:cubicBezTo>
                  <a:pt x="1985868" y="3876852"/>
                  <a:pt x="1985780" y="3876440"/>
                  <a:pt x="1985780" y="3875968"/>
                </a:cubicBezTo>
                <a:lnTo>
                  <a:pt x="1983748" y="3835054"/>
                </a:lnTo>
                <a:cubicBezTo>
                  <a:pt x="1983748" y="3834583"/>
                  <a:pt x="1983895" y="3834171"/>
                  <a:pt x="1984189" y="3833817"/>
                </a:cubicBezTo>
                <a:cubicBezTo>
                  <a:pt x="1984484" y="3833464"/>
                  <a:pt x="1984926" y="3833169"/>
                  <a:pt x="1985515" y="3832934"/>
                </a:cubicBezTo>
                <a:cubicBezTo>
                  <a:pt x="1986104" y="3832698"/>
                  <a:pt x="1986884" y="3832521"/>
                  <a:pt x="1987856" y="3832403"/>
                </a:cubicBezTo>
                <a:cubicBezTo>
                  <a:pt x="1988828" y="3832286"/>
                  <a:pt x="1989992" y="3832227"/>
                  <a:pt x="1991347" y="3832227"/>
                </a:cubicBezTo>
                <a:close/>
                <a:moveTo>
                  <a:pt x="1959977" y="3832227"/>
                </a:moveTo>
                <a:cubicBezTo>
                  <a:pt x="1962805" y="3832227"/>
                  <a:pt x="1964778" y="3832462"/>
                  <a:pt x="1965897" y="3832934"/>
                </a:cubicBezTo>
                <a:cubicBezTo>
                  <a:pt x="1967017" y="3833405"/>
                  <a:pt x="1967576" y="3834112"/>
                  <a:pt x="1967576" y="3835054"/>
                </a:cubicBezTo>
                <a:lnTo>
                  <a:pt x="1965544" y="3875968"/>
                </a:lnTo>
                <a:cubicBezTo>
                  <a:pt x="1965544" y="3876440"/>
                  <a:pt x="1965456" y="3876852"/>
                  <a:pt x="1965279" y="3877205"/>
                </a:cubicBezTo>
                <a:cubicBezTo>
                  <a:pt x="1965102" y="3877559"/>
                  <a:pt x="1964778" y="3877854"/>
                  <a:pt x="1964307" y="3878089"/>
                </a:cubicBezTo>
                <a:cubicBezTo>
                  <a:pt x="1963836" y="3878325"/>
                  <a:pt x="1963261" y="3878502"/>
                  <a:pt x="1962584" y="3878619"/>
                </a:cubicBezTo>
                <a:cubicBezTo>
                  <a:pt x="1961906" y="3878737"/>
                  <a:pt x="1961037" y="3878796"/>
                  <a:pt x="1959977" y="3878796"/>
                </a:cubicBezTo>
                <a:cubicBezTo>
                  <a:pt x="1958916" y="3878796"/>
                  <a:pt x="1958033" y="3878737"/>
                  <a:pt x="1957326" y="3878619"/>
                </a:cubicBezTo>
                <a:cubicBezTo>
                  <a:pt x="1956619" y="3878502"/>
                  <a:pt x="1956045" y="3878325"/>
                  <a:pt x="1955603" y="3878089"/>
                </a:cubicBezTo>
                <a:cubicBezTo>
                  <a:pt x="1955161" y="3877854"/>
                  <a:pt x="1954852" y="3877559"/>
                  <a:pt x="1954675" y="3877205"/>
                </a:cubicBezTo>
                <a:cubicBezTo>
                  <a:pt x="1954498" y="3876852"/>
                  <a:pt x="1954410" y="3876440"/>
                  <a:pt x="1954410" y="3875968"/>
                </a:cubicBezTo>
                <a:lnTo>
                  <a:pt x="1952377" y="3835054"/>
                </a:lnTo>
                <a:cubicBezTo>
                  <a:pt x="1952377" y="3834583"/>
                  <a:pt x="1952525" y="3834171"/>
                  <a:pt x="1952819" y="3833817"/>
                </a:cubicBezTo>
                <a:cubicBezTo>
                  <a:pt x="1953114" y="3833464"/>
                  <a:pt x="1953555" y="3833169"/>
                  <a:pt x="1954145" y="3832934"/>
                </a:cubicBezTo>
                <a:cubicBezTo>
                  <a:pt x="1954734" y="3832698"/>
                  <a:pt x="1955514" y="3832521"/>
                  <a:pt x="1956486" y="3832403"/>
                </a:cubicBezTo>
                <a:cubicBezTo>
                  <a:pt x="1957458" y="3832286"/>
                  <a:pt x="1958622" y="3832227"/>
                  <a:pt x="1959977" y="3832227"/>
                </a:cubicBezTo>
                <a:close/>
                <a:moveTo>
                  <a:pt x="905498" y="3832227"/>
                </a:moveTo>
                <a:cubicBezTo>
                  <a:pt x="906912" y="3832227"/>
                  <a:pt x="908105" y="3832286"/>
                  <a:pt x="909077" y="3832403"/>
                </a:cubicBezTo>
                <a:cubicBezTo>
                  <a:pt x="910049" y="3832521"/>
                  <a:pt x="910830" y="3832698"/>
                  <a:pt x="911419" y="3832934"/>
                </a:cubicBezTo>
                <a:cubicBezTo>
                  <a:pt x="912008" y="3833169"/>
                  <a:pt x="912435" y="3833464"/>
                  <a:pt x="912700" y="3833817"/>
                </a:cubicBezTo>
                <a:cubicBezTo>
                  <a:pt x="912966" y="3834171"/>
                  <a:pt x="913069" y="3834583"/>
                  <a:pt x="913009" y="3835054"/>
                </a:cubicBezTo>
                <a:lnTo>
                  <a:pt x="911065" y="3875968"/>
                </a:lnTo>
                <a:cubicBezTo>
                  <a:pt x="911065" y="3876440"/>
                  <a:pt x="910977" y="3876852"/>
                  <a:pt x="910800" y="3877205"/>
                </a:cubicBezTo>
                <a:cubicBezTo>
                  <a:pt x="910624" y="3877559"/>
                  <a:pt x="910300" y="3877854"/>
                  <a:pt x="909828" y="3878089"/>
                </a:cubicBezTo>
                <a:cubicBezTo>
                  <a:pt x="909357" y="3878325"/>
                  <a:pt x="908783" y="3878502"/>
                  <a:pt x="908105" y="3878619"/>
                </a:cubicBezTo>
                <a:cubicBezTo>
                  <a:pt x="907428" y="3878737"/>
                  <a:pt x="906559" y="3878796"/>
                  <a:pt x="905498" y="3878796"/>
                </a:cubicBezTo>
                <a:cubicBezTo>
                  <a:pt x="904438" y="3878796"/>
                  <a:pt x="903554" y="3878737"/>
                  <a:pt x="902847" y="3878619"/>
                </a:cubicBezTo>
                <a:cubicBezTo>
                  <a:pt x="902141" y="3878502"/>
                  <a:pt x="901566" y="3878325"/>
                  <a:pt x="901124" y="3878089"/>
                </a:cubicBezTo>
                <a:cubicBezTo>
                  <a:pt x="900682" y="3877854"/>
                  <a:pt x="900373" y="3877559"/>
                  <a:pt x="900196" y="3877205"/>
                </a:cubicBezTo>
                <a:cubicBezTo>
                  <a:pt x="900020" y="3876852"/>
                  <a:pt x="899931" y="3876440"/>
                  <a:pt x="899931" y="3875968"/>
                </a:cubicBezTo>
                <a:lnTo>
                  <a:pt x="897899" y="3835054"/>
                </a:lnTo>
                <a:cubicBezTo>
                  <a:pt x="897899" y="3834583"/>
                  <a:pt x="898046" y="3834171"/>
                  <a:pt x="898340" y="3833817"/>
                </a:cubicBezTo>
                <a:cubicBezTo>
                  <a:pt x="898635" y="3833464"/>
                  <a:pt x="899077" y="3833169"/>
                  <a:pt x="899666" y="3832934"/>
                </a:cubicBezTo>
                <a:cubicBezTo>
                  <a:pt x="900255" y="3832698"/>
                  <a:pt x="901036" y="3832521"/>
                  <a:pt x="902008" y="3832403"/>
                </a:cubicBezTo>
                <a:cubicBezTo>
                  <a:pt x="902980" y="3832286"/>
                  <a:pt x="904143" y="3832227"/>
                  <a:pt x="905498" y="3832227"/>
                </a:cubicBezTo>
                <a:close/>
                <a:moveTo>
                  <a:pt x="874128" y="3832227"/>
                </a:moveTo>
                <a:cubicBezTo>
                  <a:pt x="876956" y="3832227"/>
                  <a:pt x="878929" y="3832462"/>
                  <a:pt x="880049" y="3832934"/>
                </a:cubicBezTo>
                <a:cubicBezTo>
                  <a:pt x="881168" y="3833405"/>
                  <a:pt x="881728" y="3834112"/>
                  <a:pt x="881728" y="3835054"/>
                </a:cubicBezTo>
                <a:lnTo>
                  <a:pt x="879695" y="3875968"/>
                </a:lnTo>
                <a:cubicBezTo>
                  <a:pt x="879695" y="3876440"/>
                  <a:pt x="879607" y="3876852"/>
                  <a:pt x="879430" y="3877205"/>
                </a:cubicBezTo>
                <a:cubicBezTo>
                  <a:pt x="879254" y="3877559"/>
                  <a:pt x="878929" y="3877854"/>
                  <a:pt x="878458" y="3878089"/>
                </a:cubicBezTo>
                <a:cubicBezTo>
                  <a:pt x="877987" y="3878325"/>
                  <a:pt x="877412" y="3878502"/>
                  <a:pt x="876735" y="3878619"/>
                </a:cubicBezTo>
                <a:cubicBezTo>
                  <a:pt x="876058" y="3878737"/>
                  <a:pt x="875188" y="3878796"/>
                  <a:pt x="874128" y="3878796"/>
                </a:cubicBezTo>
                <a:cubicBezTo>
                  <a:pt x="873068" y="3878796"/>
                  <a:pt x="872184" y="3878737"/>
                  <a:pt x="871477" y="3878619"/>
                </a:cubicBezTo>
                <a:cubicBezTo>
                  <a:pt x="870770" y="3878502"/>
                  <a:pt x="870196" y="3878325"/>
                  <a:pt x="869754" y="3878089"/>
                </a:cubicBezTo>
                <a:cubicBezTo>
                  <a:pt x="869312" y="3877854"/>
                  <a:pt x="869003" y="3877559"/>
                  <a:pt x="868826" y="3877205"/>
                </a:cubicBezTo>
                <a:cubicBezTo>
                  <a:pt x="868649" y="3876852"/>
                  <a:pt x="868561" y="3876440"/>
                  <a:pt x="868561" y="3875968"/>
                </a:cubicBezTo>
                <a:lnTo>
                  <a:pt x="866529" y="3835054"/>
                </a:lnTo>
                <a:cubicBezTo>
                  <a:pt x="866529" y="3834583"/>
                  <a:pt x="866676" y="3834171"/>
                  <a:pt x="866970" y="3833817"/>
                </a:cubicBezTo>
                <a:cubicBezTo>
                  <a:pt x="867265" y="3833464"/>
                  <a:pt x="867707" y="3833169"/>
                  <a:pt x="868296" y="3832934"/>
                </a:cubicBezTo>
                <a:cubicBezTo>
                  <a:pt x="868885" y="3832698"/>
                  <a:pt x="869666" y="3832521"/>
                  <a:pt x="870638" y="3832403"/>
                </a:cubicBezTo>
                <a:cubicBezTo>
                  <a:pt x="871610" y="3832286"/>
                  <a:pt x="872773" y="3832227"/>
                  <a:pt x="874128" y="3832227"/>
                </a:cubicBezTo>
                <a:close/>
                <a:moveTo>
                  <a:pt x="1567475" y="3707685"/>
                </a:moveTo>
                <a:cubicBezTo>
                  <a:pt x="1563469" y="3707685"/>
                  <a:pt x="1559993" y="3708024"/>
                  <a:pt x="1557048" y="3708702"/>
                </a:cubicBezTo>
                <a:cubicBezTo>
                  <a:pt x="1554102" y="3709379"/>
                  <a:pt x="1551657" y="3710381"/>
                  <a:pt x="1549714" y="3711706"/>
                </a:cubicBezTo>
                <a:cubicBezTo>
                  <a:pt x="1547769" y="3713032"/>
                  <a:pt x="1546341" y="3714622"/>
                  <a:pt x="1545428" y="3716478"/>
                </a:cubicBezTo>
                <a:cubicBezTo>
                  <a:pt x="1544515" y="3718334"/>
                  <a:pt x="1544058" y="3720469"/>
                  <a:pt x="1544058" y="3722885"/>
                </a:cubicBezTo>
                <a:cubicBezTo>
                  <a:pt x="1544058" y="3727008"/>
                  <a:pt x="1545369" y="3730293"/>
                  <a:pt x="1547990" y="3732737"/>
                </a:cubicBezTo>
                <a:cubicBezTo>
                  <a:pt x="1550612" y="3735182"/>
                  <a:pt x="1554279" y="3736405"/>
                  <a:pt x="1558992" y="3736405"/>
                </a:cubicBezTo>
                <a:cubicBezTo>
                  <a:pt x="1562821" y="3736405"/>
                  <a:pt x="1566371" y="3735433"/>
                  <a:pt x="1569640" y="3733489"/>
                </a:cubicBezTo>
                <a:cubicBezTo>
                  <a:pt x="1572910" y="3731545"/>
                  <a:pt x="1576341" y="3728570"/>
                  <a:pt x="1579935" y="3724564"/>
                </a:cubicBezTo>
                <a:lnTo>
                  <a:pt x="1579935" y="3707685"/>
                </a:lnTo>
                <a:close/>
                <a:moveTo>
                  <a:pt x="853102" y="3707685"/>
                </a:moveTo>
                <a:cubicBezTo>
                  <a:pt x="849096" y="3707685"/>
                  <a:pt x="845620" y="3708024"/>
                  <a:pt x="842674" y="3708702"/>
                </a:cubicBezTo>
                <a:cubicBezTo>
                  <a:pt x="839729" y="3709379"/>
                  <a:pt x="837284" y="3710381"/>
                  <a:pt x="835340" y="3711706"/>
                </a:cubicBezTo>
                <a:cubicBezTo>
                  <a:pt x="833396" y="3713032"/>
                  <a:pt x="831967" y="3714622"/>
                  <a:pt x="831054" y="3716478"/>
                </a:cubicBezTo>
                <a:cubicBezTo>
                  <a:pt x="830141" y="3718334"/>
                  <a:pt x="829685" y="3720469"/>
                  <a:pt x="829685" y="3722885"/>
                </a:cubicBezTo>
                <a:cubicBezTo>
                  <a:pt x="829685" y="3727008"/>
                  <a:pt x="830995" y="3730293"/>
                  <a:pt x="833617" y="3732737"/>
                </a:cubicBezTo>
                <a:cubicBezTo>
                  <a:pt x="836239" y="3735182"/>
                  <a:pt x="839906" y="3736405"/>
                  <a:pt x="844619" y="3736405"/>
                </a:cubicBezTo>
                <a:cubicBezTo>
                  <a:pt x="848448" y="3736405"/>
                  <a:pt x="851997" y="3735433"/>
                  <a:pt x="855266" y="3733489"/>
                </a:cubicBezTo>
                <a:cubicBezTo>
                  <a:pt x="858536" y="3731545"/>
                  <a:pt x="861968" y="3728570"/>
                  <a:pt x="865561" y="3724564"/>
                </a:cubicBezTo>
                <a:lnTo>
                  <a:pt x="865561" y="3707685"/>
                </a:lnTo>
                <a:close/>
                <a:moveTo>
                  <a:pt x="1325184" y="3672957"/>
                </a:moveTo>
                <a:cubicBezTo>
                  <a:pt x="1323287" y="3672957"/>
                  <a:pt x="1321419" y="3673237"/>
                  <a:pt x="1319582" y="3673797"/>
                </a:cubicBezTo>
                <a:cubicBezTo>
                  <a:pt x="1317745" y="3674357"/>
                  <a:pt x="1315879" y="3675240"/>
                  <a:pt x="1313983" y="3676448"/>
                </a:cubicBezTo>
                <a:cubicBezTo>
                  <a:pt x="1312086" y="3677656"/>
                  <a:pt x="1310101" y="3679246"/>
                  <a:pt x="1308026" y="3681220"/>
                </a:cubicBezTo>
                <a:cubicBezTo>
                  <a:pt x="1305951" y="3683193"/>
                  <a:pt x="1303758" y="3685623"/>
                  <a:pt x="1301446" y="3688510"/>
                </a:cubicBezTo>
                <a:lnTo>
                  <a:pt x="1301446" y="3720145"/>
                </a:lnTo>
                <a:cubicBezTo>
                  <a:pt x="1305477" y="3725035"/>
                  <a:pt x="1309301" y="3728776"/>
                  <a:pt x="1312916" y="3731368"/>
                </a:cubicBezTo>
                <a:cubicBezTo>
                  <a:pt x="1316532" y="3733960"/>
                  <a:pt x="1320324" y="3735256"/>
                  <a:pt x="1324295" y="3735256"/>
                </a:cubicBezTo>
                <a:cubicBezTo>
                  <a:pt x="1327969" y="3735256"/>
                  <a:pt x="1331125" y="3734372"/>
                  <a:pt x="1333763" y="3732605"/>
                </a:cubicBezTo>
                <a:cubicBezTo>
                  <a:pt x="1336401" y="3730838"/>
                  <a:pt x="1338535" y="3728481"/>
                  <a:pt x="1340165" y="3725536"/>
                </a:cubicBezTo>
                <a:cubicBezTo>
                  <a:pt x="1341795" y="3722590"/>
                  <a:pt x="1342995" y="3719291"/>
                  <a:pt x="1343766" y="3715638"/>
                </a:cubicBezTo>
                <a:cubicBezTo>
                  <a:pt x="1344536" y="3711986"/>
                  <a:pt x="1344921" y="3708304"/>
                  <a:pt x="1344921" y="3704593"/>
                </a:cubicBezTo>
                <a:cubicBezTo>
                  <a:pt x="1344921" y="3700528"/>
                  <a:pt x="1344610" y="3696595"/>
                  <a:pt x="1343988" y="3692796"/>
                </a:cubicBezTo>
                <a:cubicBezTo>
                  <a:pt x="1343366" y="3688996"/>
                  <a:pt x="1342299" y="3685623"/>
                  <a:pt x="1340787" y="3682678"/>
                </a:cubicBezTo>
                <a:cubicBezTo>
                  <a:pt x="1339276" y="3679732"/>
                  <a:pt x="1337246" y="3677376"/>
                  <a:pt x="1334697" y="3675608"/>
                </a:cubicBezTo>
                <a:cubicBezTo>
                  <a:pt x="1332148" y="3673841"/>
                  <a:pt x="1328977" y="3672957"/>
                  <a:pt x="1325184" y="3672957"/>
                </a:cubicBezTo>
                <a:close/>
                <a:moveTo>
                  <a:pt x="725110" y="3672957"/>
                </a:moveTo>
                <a:cubicBezTo>
                  <a:pt x="723213" y="3672957"/>
                  <a:pt x="721346" y="3673237"/>
                  <a:pt x="719508" y="3673797"/>
                </a:cubicBezTo>
                <a:cubicBezTo>
                  <a:pt x="717671" y="3674357"/>
                  <a:pt x="715804" y="3675240"/>
                  <a:pt x="713908" y="3676448"/>
                </a:cubicBezTo>
                <a:cubicBezTo>
                  <a:pt x="712011" y="3677656"/>
                  <a:pt x="710025" y="3679246"/>
                  <a:pt x="707950" y="3681220"/>
                </a:cubicBezTo>
                <a:cubicBezTo>
                  <a:pt x="705876" y="3683193"/>
                  <a:pt x="703683" y="3685623"/>
                  <a:pt x="701371" y="3688510"/>
                </a:cubicBezTo>
                <a:lnTo>
                  <a:pt x="701371" y="3720145"/>
                </a:lnTo>
                <a:cubicBezTo>
                  <a:pt x="705402" y="3725035"/>
                  <a:pt x="709225" y="3728776"/>
                  <a:pt x="712841" y="3731368"/>
                </a:cubicBezTo>
                <a:cubicBezTo>
                  <a:pt x="716457" y="3733960"/>
                  <a:pt x="720250" y="3735256"/>
                  <a:pt x="724221" y="3735256"/>
                </a:cubicBezTo>
                <a:cubicBezTo>
                  <a:pt x="727896" y="3735256"/>
                  <a:pt x="731051" y="3734372"/>
                  <a:pt x="733690" y="3732605"/>
                </a:cubicBezTo>
                <a:cubicBezTo>
                  <a:pt x="736327" y="3730838"/>
                  <a:pt x="738461" y="3728481"/>
                  <a:pt x="740091" y="3725536"/>
                </a:cubicBezTo>
                <a:cubicBezTo>
                  <a:pt x="741721" y="3722590"/>
                  <a:pt x="742921" y="3719291"/>
                  <a:pt x="743692" y="3715638"/>
                </a:cubicBezTo>
                <a:cubicBezTo>
                  <a:pt x="744462" y="3711986"/>
                  <a:pt x="744847" y="3708304"/>
                  <a:pt x="744847" y="3704593"/>
                </a:cubicBezTo>
                <a:cubicBezTo>
                  <a:pt x="744847" y="3700528"/>
                  <a:pt x="744536" y="3696595"/>
                  <a:pt x="743914" y="3692796"/>
                </a:cubicBezTo>
                <a:cubicBezTo>
                  <a:pt x="743292" y="3688996"/>
                  <a:pt x="742225" y="3685623"/>
                  <a:pt x="740714" y="3682678"/>
                </a:cubicBezTo>
                <a:cubicBezTo>
                  <a:pt x="739203" y="3679732"/>
                  <a:pt x="737172" y="3677376"/>
                  <a:pt x="734623" y="3675608"/>
                </a:cubicBezTo>
                <a:cubicBezTo>
                  <a:pt x="732075" y="3673841"/>
                  <a:pt x="728903" y="3672957"/>
                  <a:pt x="725110" y="3672957"/>
                </a:cubicBezTo>
                <a:close/>
                <a:moveTo>
                  <a:pt x="507727" y="3672957"/>
                </a:moveTo>
                <a:cubicBezTo>
                  <a:pt x="504016" y="3672957"/>
                  <a:pt x="500864" y="3673841"/>
                  <a:pt x="498272" y="3675608"/>
                </a:cubicBezTo>
                <a:cubicBezTo>
                  <a:pt x="495680" y="3677376"/>
                  <a:pt x="493574" y="3679703"/>
                  <a:pt x="491954" y="3682589"/>
                </a:cubicBezTo>
                <a:cubicBezTo>
                  <a:pt x="490334" y="3685476"/>
                  <a:pt x="489155" y="3688746"/>
                  <a:pt x="488419" y="3692398"/>
                </a:cubicBezTo>
                <a:cubicBezTo>
                  <a:pt x="487683" y="3696051"/>
                  <a:pt x="487314" y="3699762"/>
                  <a:pt x="487314" y="3703532"/>
                </a:cubicBezTo>
                <a:cubicBezTo>
                  <a:pt x="487314" y="3707538"/>
                  <a:pt x="487624" y="3711456"/>
                  <a:pt x="488242" y="3715285"/>
                </a:cubicBezTo>
                <a:cubicBezTo>
                  <a:pt x="488861" y="3719114"/>
                  <a:pt x="489936" y="3722517"/>
                  <a:pt x="491468" y="3725491"/>
                </a:cubicBezTo>
                <a:cubicBezTo>
                  <a:pt x="492999" y="3728466"/>
                  <a:pt x="495032" y="3730852"/>
                  <a:pt x="497565" y="3732649"/>
                </a:cubicBezTo>
                <a:cubicBezTo>
                  <a:pt x="500098" y="3734446"/>
                  <a:pt x="503279" y="3735344"/>
                  <a:pt x="507109" y="3735344"/>
                </a:cubicBezTo>
                <a:cubicBezTo>
                  <a:pt x="509053" y="3735344"/>
                  <a:pt x="510923" y="3735079"/>
                  <a:pt x="512720" y="3734549"/>
                </a:cubicBezTo>
                <a:cubicBezTo>
                  <a:pt x="514517" y="3734019"/>
                  <a:pt x="516358" y="3733135"/>
                  <a:pt x="518243" y="3731898"/>
                </a:cubicBezTo>
                <a:cubicBezTo>
                  <a:pt x="520128" y="3730661"/>
                  <a:pt x="522101" y="3729056"/>
                  <a:pt x="524163" y="3727082"/>
                </a:cubicBezTo>
                <a:cubicBezTo>
                  <a:pt x="526225" y="3725109"/>
                  <a:pt x="528405" y="3722678"/>
                  <a:pt x="530702" y="3719792"/>
                </a:cubicBezTo>
                <a:lnTo>
                  <a:pt x="530702" y="3687980"/>
                </a:lnTo>
                <a:cubicBezTo>
                  <a:pt x="526755" y="3683090"/>
                  <a:pt x="522941" y="3679364"/>
                  <a:pt x="519259" y="3676801"/>
                </a:cubicBezTo>
                <a:cubicBezTo>
                  <a:pt x="515577" y="3674239"/>
                  <a:pt x="511733" y="3672957"/>
                  <a:pt x="507727" y="3672957"/>
                </a:cubicBezTo>
                <a:close/>
                <a:moveTo>
                  <a:pt x="374377" y="3672957"/>
                </a:moveTo>
                <a:cubicBezTo>
                  <a:pt x="370666" y="3672957"/>
                  <a:pt x="367514" y="3673841"/>
                  <a:pt x="364922" y="3675608"/>
                </a:cubicBezTo>
                <a:cubicBezTo>
                  <a:pt x="362330" y="3677376"/>
                  <a:pt x="360224" y="3679703"/>
                  <a:pt x="358604" y="3682589"/>
                </a:cubicBezTo>
                <a:cubicBezTo>
                  <a:pt x="356983" y="3685476"/>
                  <a:pt x="355805" y="3688746"/>
                  <a:pt x="355069" y="3692398"/>
                </a:cubicBezTo>
                <a:cubicBezTo>
                  <a:pt x="354332" y="3696051"/>
                  <a:pt x="353965" y="3699762"/>
                  <a:pt x="353965" y="3703532"/>
                </a:cubicBezTo>
                <a:cubicBezTo>
                  <a:pt x="353965" y="3707538"/>
                  <a:pt x="354274" y="3711456"/>
                  <a:pt x="354892" y="3715285"/>
                </a:cubicBezTo>
                <a:cubicBezTo>
                  <a:pt x="355511" y="3719114"/>
                  <a:pt x="356586" y="3722517"/>
                  <a:pt x="358118" y="3725491"/>
                </a:cubicBezTo>
                <a:cubicBezTo>
                  <a:pt x="359649" y="3728466"/>
                  <a:pt x="361682" y="3730852"/>
                  <a:pt x="364215" y="3732649"/>
                </a:cubicBezTo>
                <a:cubicBezTo>
                  <a:pt x="366748" y="3734446"/>
                  <a:pt x="369929" y="3735344"/>
                  <a:pt x="373759" y="3735344"/>
                </a:cubicBezTo>
                <a:cubicBezTo>
                  <a:pt x="375703" y="3735344"/>
                  <a:pt x="377573" y="3735079"/>
                  <a:pt x="379370" y="3734549"/>
                </a:cubicBezTo>
                <a:cubicBezTo>
                  <a:pt x="381167" y="3734019"/>
                  <a:pt x="383007" y="3733135"/>
                  <a:pt x="384893" y="3731898"/>
                </a:cubicBezTo>
                <a:cubicBezTo>
                  <a:pt x="386778" y="3730661"/>
                  <a:pt x="388751" y="3729056"/>
                  <a:pt x="390813" y="3727082"/>
                </a:cubicBezTo>
                <a:cubicBezTo>
                  <a:pt x="392875" y="3725109"/>
                  <a:pt x="395055" y="3722678"/>
                  <a:pt x="397353" y="3719792"/>
                </a:cubicBezTo>
                <a:lnTo>
                  <a:pt x="397353" y="3687980"/>
                </a:lnTo>
                <a:cubicBezTo>
                  <a:pt x="393405" y="3683090"/>
                  <a:pt x="389591" y="3679364"/>
                  <a:pt x="385909" y="3676801"/>
                </a:cubicBezTo>
                <a:cubicBezTo>
                  <a:pt x="382227" y="3674239"/>
                  <a:pt x="378383" y="3672957"/>
                  <a:pt x="374377" y="3672957"/>
                </a:cubicBezTo>
                <a:close/>
                <a:moveTo>
                  <a:pt x="244961" y="3672604"/>
                </a:moveTo>
                <a:cubicBezTo>
                  <a:pt x="240622" y="3672604"/>
                  <a:pt x="236892" y="3673370"/>
                  <a:pt x="233771" y="3674901"/>
                </a:cubicBezTo>
                <a:cubicBezTo>
                  <a:pt x="230650" y="3676433"/>
                  <a:pt x="228079" y="3678598"/>
                  <a:pt x="226058" y="3681396"/>
                </a:cubicBezTo>
                <a:cubicBezTo>
                  <a:pt x="224037" y="3684195"/>
                  <a:pt x="222536" y="3687509"/>
                  <a:pt x="221556" y="3691338"/>
                </a:cubicBezTo>
                <a:cubicBezTo>
                  <a:pt x="220575" y="3695167"/>
                  <a:pt x="220085" y="3699350"/>
                  <a:pt x="220085" y="3703886"/>
                </a:cubicBezTo>
                <a:cubicBezTo>
                  <a:pt x="220085" y="3708245"/>
                  <a:pt x="220486" y="3712340"/>
                  <a:pt x="221289" y="3716169"/>
                </a:cubicBezTo>
                <a:cubicBezTo>
                  <a:pt x="222091" y="3719998"/>
                  <a:pt x="223429" y="3723341"/>
                  <a:pt x="225301" y="3726198"/>
                </a:cubicBezTo>
                <a:cubicBezTo>
                  <a:pt x="227173" y="3729056"/>
                  <a:pt x="229685" y="3731324"/>
                  <a:pt x="232835" y="3733003"/>
                </a:cubicBezTo>
                <a:cubicBezTo>
                  <a:pt x="235985" y="3734682"/>
                  <a:pt x="239909" y="3735521"/>
                  <a:pt x="244605" y="3735521"/>
                </a:cubicBezTo>
                <a:cubicBezTo>
                  <a:pt x="248885" y="3735521"/>
                  <a:pt x="252600" y="3734755"/>
                  <a:pt x="255751" y="3733223"/>
                </a:cubicBezTo>
                <a:cubicBezTo>
                  <a:pt x="258901" y="3731692"/>
                  <a:pt x="261487" y="3729542"/>
                  <a:pt x="263508" y="3726773"/>
                </a:cubicBezTo>
                <a:cubicBezTo>
                  <a:pt x="265529" y="3724004"/>
                  <a:pt x="267015" y="3720705"/>
                  <a:pt x="267966" y="3716876"/>
                </a:cubicBezTo>
                <a:cubicBezTo>
                  <a:pt x="268917" y="3713047"/>
                  <a:pt x="269393" y="3708834"/>
                  <a:pt x="269393" y="3704239"/>
                </a:cubicBezTo>
                <a:cubicBezTo>
                  <a:pt x="269393" y="3699939"/>
                  <a:pt x="268992" y="3695874"/>
                  <a:pt x="268189" y="3692045"/>
                </a:cubicBezTo>
                <a:cubicBezTo>
                  <a:pt x="267386" y="3688215"/>
                  <a:pt x="266064" y="3684858"/>
                  <a:pt x="264221" y="3681971"/>
                </a:cubicBezTo>
                <a:cubicBezTo>
                  <a:pt x="262378" y="3679084"/>
                  <a:pt x="259881" y="3676801"/>
                  <a:pt x="256731" y="3675122"/>
                </a:cubicBezTo>
                <a:cubicBezTo>
                  <a:pt x="253581" y="3673443"/>
                  <a:pt x="249657" y="3672604"/>
                  <a:pt x="244961" y="3672604"/>
                </a:cubicBezTo>
                <a:close/>
                <a:moveTo>
                  <a:pt x="1871440" y="3671809"/>
                </a:moveTo>
                <a:cubicBezTo>
                  <a:pt x="1867824" y="3671809"/>
                  <a:pt x="1864653" y="3672486"/>
                  <a:pt x="1861927" y="3673841"/>
                </a:cubicBezTo>
                <a:cubicBezTo>
                  <a:pt x="1859200" y="3675196"/>
                  <a:pt x="1856918" y="3676993"/>
                  <a:pt x="1855080" y="3679231"/>
                </a:cubicBezTo>
                <a:cubicBezTo>
                  <a:pt x="1853242" y="3681470"/>
                  <a:pt x="1851820" y="3684077"/>
                  <a:pt x="1850812" y="3687052"/>
                </a:cubicBezTo>
                <a:cubicBezTo>
                  <a:pt x="1849805" y="3690027"/>
                  <a:pt x="1849242" y="3693135"/>
                  <a:pt x="1849123" y="3696375"/>
                </a:cubicBezTo>
                <a:lnTo>
                  <a:pt x="1892511" y="3696375"/>
                </a:lnTo>
                <a:cubicBezTo>
                  <a:pt x="1892688" y="3688716"/>
                  <a:pt x="1890984" y="3682707"/>
                  <a:pt x="1887398" y="3678348"/>
                </a:cubicBezTo>
                <a:cubicBezTo>
                  <a:pt x="1883813" y="3673988"/>
                  <a:pt x="1878493" y="3671809"/>
                  <a:pt x="1871440" y="3671809"/>
                </a:cubicBezTo>
                <a:close/>
                <a:moveTo>
                  <a:pt x="1414240" y="3671809"/>
                </a:moveTo>
                <a:cubicBezTo>
                  <a:pt x="1410624" y="3671809"/>
                  <a:pt x="1407453" y="3672486"/>
                  <a:pt x="1404726" y="3673841"/>
                </a:cubicBezTo>
                <a:cubicBezTo>
                  <a:pt x="1402000" y="3675196"/>
                  <a:pt x="1399718" y="3676993"/>
                  <a:pt x="1397880" y="3679231"/>
                </a:cubicBezTo>
                <a:cubicBezTo>
                  <a:pt x="1396043" y="3681470"/>
                  <a:pt x="1394620" y="3684077"/>
                  <a:pt x="1393612" y="3687052"/>
                </a:cubicBezTo>
                <a:cubicBezTo>
                  <a:pt x="1392605" y="3690027"/>
                  <a:pt x="1392042" y="3693135"/>
                  <a:pt x="1391923" y="3696375"/>
                </a:cubicBezTo>
                <a:lnTo>
                  <a:pt x="1435311" y="3696375"/>
                </a:lnTo>
                <a:cubicBezTo>
                  <a:pt x="1435488" y="3688716"/>
                  <a:pt x="1433784" y="3682707"/>
                  <a:pt x="1430198" y="3678348"/>
                </a:cubicBezTo>
                <a:cubicBezTo>
                  <a:pt x="1426613" y="3673988"/>
                  <a:pt x="1421294" y="3671809"/>
                  <a:pt x="1414240" y="3671809"/>
                </a:cubicBezTo>
                <a:close/>
                <a:moveTo>
                  <a:pt x="1090391" y="3671809"/>
                </a:moveTo>
                <a:cubicBezTo>
                  <a:pt x="1086776" y="3671809"/>
                  <a:pt x="1083604" y="3672486"/>
                  <a:pt x="1080877" y="3673841"/>
                </a:cubicBezTo>
                <a:cubicBezTo>
                  <a:pt x="1078152" y="3675196"/>
                  <a:pt x="1075870" y="3676993"/>
                  <a:pt x="1074030" y="3679231"/>
                </a:cubicBezTo>
                <a:cubicBezTo>
                  <a:pt x="1072193" y="3681470"/>
                  <a:pt x="1070771" y="3684077"/>
                  <a:pt x="1069764" y="3687052"/>
                </a:cubicBezTo>
                <a:cubicBezTo>
                  <a:pt x="1068756" y="3690027"/>
                  <a:pt x="1068192" y="3693135"/>
                  <a:pt x="1068073" y="3696375"/>
                </a:cubicBezTo>
                <a:lnTo>
                  <a:pt x="1111462" y="3696375"/>
                </a:lnTo>
                <a:cubicBezTo>
                  <a:pt x="1111639" y="3688716"/>
                  <a:pt x="1109935" y="3682707"/>
                  <a:pt x="1106349" y="3678348"/>
                </a:cubicBezTo>
                <a:cubicBezTo>
                  <a:pt x="1102764" y="3673988"/>
                  <a:pt x="1097445" y="3671809"/>
                  <a:pt x="1090391" y="3671809"/>
                </a:cubicBezTo>
                <a:close/>
                <a:moveTo>
                  <a:pt x="1684282" y="3661646"/>
                </a:moveTo>
                <a:cubicBezTo>
                  <a:pt x="1685696" y="3661646"/>
                  <a:pt x="1686874" y="3661691"/>
                  <a:pt x="1687817" y="3661779"/>
                </a:cubicBezTo>
                <a:cubicBezTo>
                  <a:pt x="1688759" y="3661867"/>
                  <a:pt x="1689511" y="3662044"/>
                  <a:pt x="1690070" y="3662309"/>
                </a:cubicBezTo>
                <a:cubicBezTo>
                  <a:pt x="1690630" y="3662574"/>
                  <a:pt x="1691027" y="3662869"/>
                  <a:pt x="1691263" y="3663193"/>
                </a:cubicBezTo>
                <a:cubicBezTo>
                  <a:pt x="1691499" y="3663517"/>
                  <a:pt x="1691617" y="3663915"/>
                  <a:pt x="1691617" y="3664386"/>
                </a:cubicBezTo>
                <a:lnTo>
                  <a:pt x="1691617" y="3710690"/>
                </a:lnTo>
                <a:cubicBezTo>
                  <a:pt x="1691617" y="3715344"/>
                  <a:pt x="1691955" y="3719070"/>
                  <a:pt x="1692633" y="3721868"/>
                </a:cubicBezTo>
                <a:cubicBezTo>
                  <a:pt x="1693310" y="3724667"/>
                  <a:pt x="1694341" y="3727053"/>
                  <a:pt x="1695726" y="3729026"/>
                </a:cubicBezTo>
                <a:cubicBezTo>
                  <a:pt x="1697110" y="3731000"/>
                  <a:pt x="1698862" y="3732531"/>
                  <a:pt x="1700983" y="3733621"/>
                </a:cubicBezTo>
                <a:cubicBezTo>
                  <a:pt x="1703104" y="3734711"/>
                  <a:pt x="1705578" y="3735256"/>
                  <a:pt x="1708406" y="3735256"/>
                </a:cubicBezTo>
                <a:cubicBezTo>
                  <a:pt x="1712058" y="3735256"/>
                  <a:pt x="1715696" y="3733960"/>
                  <a:pt x="1719319" y="3731368"/>
                </a:cubicBezTo>
                <a:cubicBezTo>
                  <a:pt x="1722943" y="3728776"/>
                  <a:pt x="1726786" y="3724976"/>
                  <a:pt x="1730851" y="3719968"/>
                </a:cubicBezTo>
                <a:lnTo>
                  <a:pt x="1730851" y="3664386"/>
                </a:lnTo>
                <a:cubicBezTo>
                  <a:pt x="1730851" y="3663915"/>
                  <a:pt x="1730954" y="3663517"/>
                  <a:pt x="1731161" y="3663193"/>
                </a:cubicBezTo>
                <a:cubicBezTo>
                  <a:pt x="1731367" y="3662869"/>
                  <a:pt x="1731764" y="3662574"/>
                  <a:pt x="1732354" y="3662309"/>
                </a:cubicBezTo>
                <a:cubicBezTo>
                  <a:pt x="1732943" y="3662044"/>
                  <a:pt x="1733694" y="3661867"/>
                  <a:pt x="1734607" y="3661779"/>
                </a:cubicBezTo>
                <a:cubicBezTo>
                  <a:pt x="1735520" y="3661691"/>
                  <a:pt x="1736713" y="3661646"/>
                  <a:pt x="1738186" y="3661646"/>
                </a:cubicBezTo>
                <a:cubicBezTo>
                  <a:pt x="1739600" y="3661646"/>
                  <a:pt x="1740778" y="3661691"/>
                  <a:pt x="1741720" y="3661779"/>
                </a:cubicBezTo>
                <a:cubicBezTo>
                  <a:pt x="1742663" y="3661867"/>
                  <a:pt x="1743399" y="3662044"/>
                  <a:pt x="1743929" y="3662309"/>
                </a:cubicBezTo>
                <a:cubicBezTo>
                  <a:pt x="1744460" y="3662574"/>
                  <a:pt x="1744857" y="3662869"/>
                  <a:pt x="1745122" y="3663193"/>
                </a:cubicBezTo>
                <a:cubicBezTo>
                  <a:pt x="1745388" y="3663517"/>
                  <a:pt x="1745520" y="3663915"/>
                  <a:pt x="1745520" y="3664386"/>
                </a:cubicBezTo>
                <a:lnTo>
                  <a:pt x="1745520" y="3743916"/>
                </a:lnTo>
                <a:cubicBezTo>
                  <a:pt x="1745520" y="3744387"/>
                  <a:pt x="1745417" y="3744785"/>
                  <a:pt x="1745211" y="3745109"/>
                </a:cubicBezTo>
                <a:cubicBezTo>
                  <a:pt x="1745005" y="3745433"/>
                  <a:pt x="1744636" y="3745713"/>
                  <a:pt x="1744106" y="3745948"/>
                </a:cubicBezTo>
                <a:cubicBezTo>
                  <a:pt x="1743576" y="3746184"/>
                  <a:pt x="1742884" y="3746361"/>
                  <a:pt x="1742030" y="3746478"/>
                </a:cubicBezTo>
                <a:cubicBezTo>
                  <a:pt x="1741175" y="3746596"/>
                  <a:pt x="1740130" y="3746655"/>
                  <a:pt x="1738893" y="3746655"/>
                </a:cubicBezTo>
                <a:cubicBezTo>
                  <a:pt x="1737538" y="3746655"/>
                  <a:pt x="1736433" y="3746596"/>
                  <a:pt x="1735579" y="3746478"/>
                </a:cubicBezTo>
                <a:cubicBezTo>
                  <a:pt x="1734725" y="3746361"/>
                  <a:pt x="1734047" y="3746184"/>
                  <a:pt x="1733547" y="3745948"/>
                </a:cubicBezTo>
                <a:cubicBezTo>
                  <a:pt x="1733046" y="3745713"/>
                  <a:pt x="1732707" y="3745433"/>
                  <a:pt x="1732530" y="3745109"/>
                </a:cubicBezTo>
                <a:cubicBezTo>
                  <a:pt x="1732354" y="3744785"/>
                  <a:pt x="1732265" y="3744387"/>
                  <a:pt x="1732265" y="3743916"/>
                </a:cubicBezTo>
                <a:lnTo>
                  <a:pt x="1732265" y="3733400"/>
                </a:lnTo>
                <a:cubicBezTo>
                  <a:pt x="1727729" y="3738408"/>
                  <a:pt x="1723252" y="3742060"/>
                  <a:pt x="1718833" y="3744358"/>
                </a:cubicBezTo>
                <a:cubicBezTo>
                  <a:pt x="1714415" y="3746655"/>
                  <a:pt x="1709938" y="3747804"/>
                  <a:pt x="1705402" y="3747804"/>
                </a:cubicBezTo>
                <a:cubicBezTo>
                  <a:pt x="1700100" y="3747804"/>
                  <a:pt x="1695637" y="3746920"/>
                  <a:pt x="1692014" y="3745153"/>
                </a:cubicBezTo>
                <a:cubicBezTo>
                  <a:pt x="1688391" y="3743386"/>
                  <a:pt x="1685460" y="3740985"/>
                  <a:pt x="1683222" y="3737951"/>
                </a:cubicBezTo>
                <a:cubicBezTo>
                  <a:pt x="1680983" y="3734917"/>
                  <a:pt x="1679378" y="3731383"/>
                  <a:pt x="1678406" y="3727347"/>
                </a:cubicBezTo>
                <a:cubicBezTo>
                  <a:pt x="1677434" y="3723312"/>
                  <a:pt x="1676948" y="3718408"/>
                  <a:pt x="1676948" y="3712634"/>
                </a:cubicBezTo>
                <a:lnTo>
                  <a:pt x="1676948" y="3664386"/>
                </a:lnTo>
                <a:cubicBezTo>
                  <a:pt x="1676948" y="3663915"/>
                  <a:pt x="1677051" y="3663517"/>
                  <a:pt x="1677257" y="3663193"/>
                </a:cubicBezTo>
                <a:cubicBezTo>
                  <a:pt x="1677463" y="3662869"/>
                  <a:pt x="1677861" y="3662574"/>
                  <a:pt x="1678450" y="3662309"/>
                </a:cubicBezTo>
                <a:cubicBezTo>
                  <a:pt x="1679039" y="3662044"/>
                  <a:pt x="1679805" y="3661867"/>
                  <a:pt x="1680747" y="3661779"/>
                </a:cubicBezTo>
                <a:cubicBezTo>
                  <a:pt x="1681690" y="3661691"/>
                  <a:pt x="1682868" y="3661646"/>
                  <a:pt x="1684282" y="3661646"/>
                </a:cubicBezTo>
                <a:close/>
                <a:moveTo>
                  <a:pt x="902596" y="3661646"/>
                </a:moveTo>
                <a:cubicBezTo>
                  <a:pt x="904364" y="3661646"/>
                  <a:pt x="905748" y="3661691"/>
                  <a:pt x="906750" y="3661779"/>
                </a:cubicBezTo>
                <a:cubicBezTo>
                  <a:pt x="907751" y="3661867"/>
                  <a:pt x="908547" y="3662030"/>
                  <a:pt x="909135" y="3662265"/>
                </a:cubicBezTo>
                <a:cubicBezTo>
                  <a:pt x="909724" y="3662501"/>
                  <a:pt x="910152" y="3662839"/>
                  <a:pt x="910417" y="3663281"/>
                </a:cubicBezTo>
                <a:cubicBezTo>
                  <a:pt x="910682" y="3663723"/>
                  <a:pt x="910962" y="3664327"/>
                  <a:pt x="911256" y="3665093"/>
                </a:cubicBezTo>
                <a:lnTo>
                  <a:pt x="933967" y="3728894"/>
                </a:lnTo>
                <a:lnTo>
                  <a:pt x="934232" y="3728894"/>
                </a:lnTo>
                <a:lnTo>
                  <a:pt x="956146" y="3664739"/>
                </a:lnTo>
                <a:cubicBezTo>
                  <a:pt x="956500" y="3663620"/>
                  <a:pt x="956927" y="3662898"/>
                  <a:pt x="957428" y="3662574"/>
                </a:cubicBezTo>
                <a:cubicBezTo>
                  <a:pt x="957928" y="3662250"/>
                  <a:pt x="958680" y="3662015"/>
                  <a:pt x="959681" y="3661867"/>
                </a:cubicBezTo>
                <a:cubicBezTo>
                  <a:pt x="960683" y="3661720"/>
                  <a:pt x="962126" y="3661646"/>
                  <a:pt x="964011" y="3661646"/>
                </a:cubicBezTo>
                <a:cubicBezTo>
                  <a:pt x="965660" y="3661646"/>
                  <a:pt x="967015" y="3661720"/>
                  <a:pt x="968076" y="3661867"/>
                </a:cubicBezTo>
                <a:cubicBezTo>
                  <a:pt x="969137" y="3662015"/>
                  <a:pt x="969917" y="3662295"/>
                  <a:pt x="970418" y="3662707"/>
                </a:cubicBezTo>
                <a:cubicBezTo>
                  <a:pt x="970919" y="3663119"/>
                  <a:pt x="971168" y="3663679"/>
                  <a:pt x="971168" y="3664386"/>
                </a:cubicBezTo>
                <a:cubicBezTo>
                  <a:pt x="971168" y="3665093"/>
                  <a:pt x="970992" y="3665976"/>
                  <a:pt x="970639" y="3667037"/>
                </a:cubicBezTo>
                <a:lnTo>
                  <a:pt x="942096" y="3746125"/>
                </a:lnTo>
                <a:lnTo>
                  <a:pt x="931492" y="3775374"/>
                </a:lnTo>
                <a:cubicBezTo>
                  <a:pt x="931139" y="3776317"/>
                  <a:pt x="930240" y="3777039"/>
                  <a:pt x="928797" y="3777539"/>
                </a:cubicBezTo>
                <a:cubicBezTo>
                  <a:pt x="927354" y="3778040"/>
                  <a:pt x="925159" y="3778290"/>
                  <a:pt x="922214" y="3778290"/>
                </a:cubicBezTo>
                <a:cubicBezTo>
                  <a:pt x="920682" y="3778290"/>
                  <a:pt x="919445" y="3778217"/>
                  <a:pt x="918502" y="3778070"/>
                </a:cubicBezTo>
                <a:cubicBezTo>
                  <a:pt x="917560" y="3777922"/>
                  <a:pt x="916838" y="3777672"/>
                  <a:pt x="916337" y="3777318"/>
                </a:cubicBezTo>
                <a:cubicBezTo>
                  <a:pt x="915836" y="3776965"/>
                  <a:pt x="915557" y="3776494"/>
                  <a:pt x="915498" y="3775905"/>
                </a:cubicBezTo>
                <a:cubicBezTo>
                  <a:pt x="915439" y="3775316"/>
                  <a:pt x="915586" y="3774609"/>
                  <a:pt x="915940" y="3773784"/>
                </a:cubicBezTo>
                <a:lnTo>
                  <a:pt x="926897" y="3746125"/>
                </a:lnTo>
                <a:cubicBezTo>
                  <a:pt x="926367" y="3745890"/>
                  <a:pt x="925866" y="3745506"/>
                  <a:pt x="925395" y="3744976"/>
                </a:cubicBezTo>
                <a:cubicBezTo>
                  <a:pt x="924924" y="3744446"/>
                  <a:pt x="924600" y="3743886"/>
                  <a:pt x="924423" y="3743297"/>
                </a:cubicBezTo>
                <a:lnTo>
                  <a:pt x="896057" y="3667302"/>
                </a:lnTo>
                <a:cubicBezTo>
                  <a:pt x="895586" y="3666065"/>
                  <a:pt x="895350" y="3665093"/>
                  <a:pt x="895350" y="3664386"/>
                </a:cubicBezTo>
                <a:cubicBezTo>
                  <a:pt x="895350" y="3663679"/>
                  <a:pt x="895586" y="3663119"/>
                  <a:pt x="896057" y="3662707"/>
                </a:cubicBezTo>
                <a:cubicBezTo>
                  <a:pt x="896528" y="3662295"/>
                  <a:pt x="897294" y="3662015"/>
                  <a:pt x="898355" y="3661867"/>
                </a:cubicBezTo>
                <a:cubicBezTo>
                  <a:pt x="899415" y="3661720"/>
                  <a:pt x="900829" y="3661646"/>
                  <a:pt x="902596" y="3661646"/>
                </a:cubicBezTo>
                <a:close/>
                <a:moveTo>
                  <a:pt x="579737" y="3661646"/>
                </a:moveTo>
                <a:cubicBezTo>
                  <a:pt x="581209" y="3661646"/>
                  <a:pt x="582417" y="3661705"/>
                  <a:pt x="583359" y="3661823"/>
                </a:cubicBezTo>
                <a:cubicBezTo>
                  <a:pt x="584302" y="3661941"/>
                  <a:pt x="585039" y="3662118"/>
                  <a:pt x="585569" y="3662353"/>
                </a:cubicBezTo>
                <a:cubicBezTo>
                  <a:pt x="586099" y="3662589"/>
                  <a:pt x="586482" y="3662884"/>
                  <a:pt x="586718" y="3663237"/>
                </a:cubicBezTo>
                <a:cubicBezTo>
                  <a:pt x="586953" y="3663591"/>
                  <a:pt x="587071" y="3663974"/>
                  <a:pt x="587071" y="3664386"/>
                </a:cubicBezTo>
                <a:lnTo>
                  <a:pt x="587071" y="3743916"/>
                </a:lnTo>
                <a:cubicBezTo>
                  <a:pt x="587071" y="3744387"/>
                  <a:pt x="586953" y="3744785"/>
                  <a:pt x="586718" y="3745109"/>
                </a:cubicBezTo>
                <a:cubicBezTo>
                  <a:pt x="586482" y="3745433"/>
                  <a:pt x="586099" y="3745713"/>
                  <a:pt x="585569" y="3745948"/>
                </a:cubicBezTo>
                <a:cubicBezTo>
                  <a:pt x="585039" y="3746184"/>
                  <a:pt x="584302" y="3746361"/>
                  <a:pt x="583359" y="3746478"/>
                </a:cubicBezTo>
                <a:cubicBezTo>
                  <a:pt x="582417" y="3746596"/>
                  <a:pt x="581209" y="3746655"/>
                  <a:pt x="579737" y="3746655"/>
                </a:cubicBezTo>
                <a:cubicBezTo>
                  <a:pt x="578323" y="3746655"/>
                  <a:pt x="577145" y="3746596"/>
                  <a:pt x="576202" y="3746478"/>
                </a:cubicBezTo>
                <a:cubicBezTo>
                  <a:pt x="575259" y="3746361"/>
                  <a:pt x="574508" y="3746184"/>
                  <a:pt x="573949" y="3745948"/>
                </a:cubicBezTo>
                <a:cubicBezTo>
                  <a:pt x="573389" y="3745713"/>
                  <a:pt x="573006" y="3745433"/>
                  <a:pt x="572800" y="3745109"/>
                </a:cubicBezTo>
                <a:cubicBezTo>
                  <a:pt x="572594" y="3744785"/>
                  <a:pt x="572490" y="3744387"/>
                  <a:pt x="572490" y="3743916"/>
                </a:cubicBezTo>
                <a:lnTo>
                  <a:pt x="572490" y="3664386"/>
                </a:lnTo>
                <a:cubicBezTo>
                  <a:pt x="572490" y="3663974"/>
                  <a:pt x="572594" y="3663591"/>
                  <a:pt x="572800" y="3663237"/>
                </a:cubicBezTo>
                <a:cubicBezTo>
                  <a:pt x="573006" y="3662884"/>
                  <a:pt x="573389" y="3662589"/>
                  <a:pt x="573949" y="3662353"/>
                </a:cubicBezTo>
                <a:cubicBezTo>
                  <a:pt x="574508" y="3662118"/>
                  <a:pt x="575259" y="3661941"/>
                  <a:pt x="576202" y="3661823"/>
                </a:cubicBezTo>
                <a:cubicBezTo>
                  <a:pt x="577145" y="3661705"/>
                  <a:pt x="578323" y="3661646"/>
                  <a:pt x="579737" y="3661646"/>
                </a:cubicBezTo>
                <a:close/>
                <a:moveTo>
                  <a:pt x="313036" y="3661646"/>
                </a:moveTo>
                <a:cubicBezTo>
                  <a:pt x="314509" y="3661646"/>
                  <a:pt x="315717" y="3661705"/>
                  <a:pt x="316660" y="3661823"/>
                </a:cubicBezTo>
                <a:cubicBezTo>
                  <a:pt x="317602" y="3661941"/>
                  <a:pt x="318339" y="3662118"/>
                  <a:pt x="318869" y="3662353"/>
                </a:cubicBezTo>
                <a:cubicBezTo>
                  <a:pt x="319399" y="3662589"/>
                  <a:pt x="319782" y="3662884"/>
                  <a:pt x="320017" y="3663237"/>
                </a:cubicBezTo>
                <a:cubicBezTo>
                  <a:pt x="320253" y="3663591"/>
                  <a:pt x="320371" y="3663974"/>
                  <a:pt x="320371" y="3664386"/>
                </a:cubicBezTo>
                <a:lnTo>
                  <a:pt x="320371" y="3743916"/>
                </a:lnTo>
                <a:cubicBezTo>
                  <a:pt x="320371" y="3744387"/>
                  <a:pt x="320253" y="3744785"/>
                  <a:pt x="320017" y="3745109"/>
                </a:cubicBezTo>
                <a:cubicBezTo>
                  <a:pt x="319782" y="3745433"/>
                  <a:pt x="319399" y="3745713"/>
                  <a:pt x="318869" y="3745948"/>
                </a:cubicBezTo>
                <a:cubicBezTo>
                  <a:pt x="318339" y="3746184"/>
                  <a:pt x="317602" y="3746361"/>
                  <a:pt x="316660" y="3746478"/>
                </a:cubicBezTo>
                <a:cubicBezTo>
                  <a:pt x="315717" y="3746596"/>
                  <a:pt x="314509" y="3746655"/>
                  <a:pt x="313036" y="3746655"/>
                </a:cubicBezTo>
                <a:cubicBezTo>
                  <a:pt x="311623" y="3746655"/>
                  <a:pt x="310445" y="3746596"/>
                  <a:pt x="309502" y="3746478"/>
                </a:cubicBezTo>
                <a:cubicBezTo>
                  <a:pt x="308559" y="3746361"/>
                  <a:pt x="307808" y="3746184"/>
                  <a:pt x="307249" y="3745948"/>
                </a:cubicBezTo>
                <a:cubicBezTo>
                  <a:pt x="306689" y="3745713"/>
                  <a:pt x="306306" y="3745433"/>
                  <a:pt x="306100" y="3745109"/>
                </a:cubicBezTo>
                <a:cubicBezTo>
                  <a:pt x="305894" y="3744785"/>
                  <a:pt x="305791" y="3744387"/>
                  <a:pt x="305791" y="3743916"/>
                </a:cubicBezTo>
                <a:lnTo>
                  <a:pt x="305791" y="3664386"/>
                </a:lnTo>
                <a:cubicBezTo>
                  <a:pt x="305791" y="3663974"/>
                  <a:pt x="305894" y="3663591"/>
                  <a:pt x="306100" y="3663237"/>
                </a:cubicBezTo>
                <a:cubicBezTo>
                  <a:pt x="306306" y="3662884"/>
                  <a:pt x="306689" y="3662589"/>
                  <a:pt x="307249" y="3662353"/>
                </a:cubicBezTo>
                <a:cubicBezTo>
                  <a:pt x="307808" y="3662118"/>
                  <a:pt x="308559" y="3661941"/>
                  <a:pt x="309502" y="3661823"/>
                </a:cubicBezTo>
                <a:cubicBezTo>
                  <a:pt x="310445" y="3661705"/>
                  <a:pt x="311623" y="3661646"/>
                  <a:pt x="313036" y="3661646"/>
                </a:cubicBezTo>
                <a:close/>
                <a:moveTo>
                  <a:pt x="121458" y="3661646"/>
                </a:moveTo>
                <a:cubicBezTo>
                  <a:pt x="123166" y="3661646"/>
                  <a:pt x="124536" y="3661691"/>
                  <a:pt x="125567" y="3661779"/>
                </a:cubicBezTo>
                <a:cubicBezTo>
                  <a:pt x="126598" y="3661867"/>
                  <a:pt x="127393" y="3662030"/>
                  <a:pt x="127953" y="3662265"/>
                </a:cubicBezTo>
                <a:cubicBezTo>
                  <a:pt x="128513" y="3662501"/>
                  <a:pt x="128925" y="3662795"/>
                  <a:pt x="129190" y="3663149"/>
                </a:cubicBezTo>
                <a:cubicBezTo>
                  <a:pt x="129455" y="3663502"/>
                  <a:pt x="129706" y="3663944"/>
                  <a:pt x="129941" y="3664474"/>
                </a:cubicBezTo>
                <a:lnTo>
                  <a:pt x="152386" y="3730042"/>
                </a:lnTo>
                <a:lnTo>
                  <a:pt x="152740" y="3731103"/>
                </a:lnTo>
                <a:lnTo>
                  <a:pt x="153005" y="3730042"/>
                </a:lnTo>
                <a:lnTo>
                  <a:pt x="175185" y="3664474"/>
                </a:lnTo>
                <a:cubicBezTo>
                  <a:pt x="175303" y="3663944"/>
                  <a:pt x="175509" y="3663502"/>
                  <a:pt x="175803" y="3663149"/>
                </a:cubicBezTo>
                <a:cubicBezTo>
                  <a:pt x="176098" y="3662795"/>
                  <a:pt x="176525" y="3662501"/>
                  <a:pt x="177085" y="3662265"/>
                </a:cubicBezTo>
                <a:cubicBezTo>
                  <a:pt x="177644" y="3662030"/>
                  <a:pt x="178410" y="3661867"/>
                  <a:pt x="179382" y="3661779"/>
                </a:cubicBezTo>
                <a:cubicBezTo>
                  <a:pt x="180354" y="3661691"/>
                  <a:pt x="181636" y="3661646"/>
                  <a:pt x="183226" y="3661646"/>
                </a:cubicBezTo>
                <a:cubicBezTo>
                  <a:pt x="184581" y="3661646"/>
                  <a:pt x="185700" y="3661676"/>
                  <a:pt x="186584" y="3661735"/>
                </a:cubicBezTo>
                <a:cubicBezTo>
                  <a:pt x="187468" y="3661794"/>
                  <a:pt x="188160" y="3661941"/>
                  <a:pt x="188661" y="3662177"/>
                </a:cubicBezTo>
                <a:cubicBezTo>
                  <a:pt x="189162" y="3662412"/>
                  <a:pt x="189515" y="3662692"/>
                  <a:pt x="189721" y="3663016"/>
                </a:cubicBezTo>
                <a:cubicBezTo>
                  <a:pt x="189928" y="3663340"/>
                  <a:pt x="190031" y="3663738"/>
                  <a:pt x="190031" y="3664209"/>
                </a:cubicBezTo>
                <a:cubicBezTo>
                  <a:pt x="190031" y="3664445"/>
                  <a:pt x="190016" y="3664695"/>
                  <a:pt x="189986" y="3664960"/>
                </a:cubicBezTo>
                <a:cubicBezTo>
                  <a:pt x="189957" y="3665225"/>
                  <a:pt x="189913" y="3665505"/>
                  <a:pt x="189854" y="3665800"/>
                </a:cubicBezTo>
                <a:cubicBezTo>
                  <a:pt x="189795" y="3666094"/>
                  <a:pt x="189721" y="3666418"/>
                  <a:pt x="189633" y="3666772"/>
                </a:cubicBezTo>
                <a:cubicBezTo>
                  <a:pt x="189545" y="3667125"/>
                  <a:pt x="189442" y="3667508"/>
                  <a:pt x="189324" y="3667920"/>
                </a:cubicBezTo>
                <a:lnTo>
                  <a:pt x="162195" y="3743474"/>
                </a:lnTo>
                <a:cubicBezTo>
                  <a:pt x="161959" y="3744122"/>
                  <a:pt x="161650" y="3744652"/>
                  <a:pt x="161267" y="3745065"/>
                </a:cubicBezTo>
                <a:cubicBezTo>
                  <a:pt x="160884" y="3745477"/>
                  <a:pt x="160310" y="3745801"/>
                  <a:pt x="159544" y="3746037"/>
                </a:cubicBezTo>
                <a:cubicBezTo>
                  <a:pt x="158778" y="3746272"/>
                  <a:pt x="157806" y="3746434"/>
                  <a:pt x="156628" y="3746523"/>
                </a:cubicBezTo>
                <a:cubicBezTo>
                  <a:pt x="155450" y="3746611"/>
                  <a:pt x="153977" y="3746655"/>
                  <a:pt x="152210" y="3746655"/>
                </a:cubicBezTo>
                <a:cubicBezTo>
                  <a:pt x="150442" y="3746655"/>
                  <a:pt x="148969" y="3746596"/>
                  <a:pt x="147791" y="3746478"/>
                </a:cubicBezTo>
                <a:cubicBezTo>
                  <a:pt x="146613" y="3746361"/>
                  <a:pt x="145656" y="3746184"/>
                  <a:pt x="144919" y="3745948"/>
                </a:cubicBezTo>
                <a:cubicBezTo>
                  <a:pt x="144183" y="3745713"/>
                  <a:pt x="143608" y="3745389"/>
                  <a:pt x="143196" y="3744976"/>
                </a:cubicBezTo>
                <a:cubicBezTo>
                  <a:pt x="142784" y="3744564"/>
                  <a:pt x="142460" y="3744063"/>
                  <a:pt x="142224" y="3743474"/>
                </a:cubicBezTo>
                <a:lnTo>
                  <a:pt x="115184" y="3667920"/>
                </a:lnTo>
                <a:cubicBezTo>
                  <a:pt x="114948" y="3667214"/>
                  <a:pt x="114757" y="3666595"/>
                  <a:pt x="114609" y="3666065"/>
                </a:cubicBezTo>
                <a:cubicBezTo>
                  <a:pt x="114462" y="3665535"/>
                  <a:pt x="114374" y="3665137"/>
                  <a:pt x="114344" y="3664872"/>
                </a:cubicBezTo>
                <a:cubicBezTo>
                  <a:pt x="114315" y="3664607"/>
                  <a:pt x="114300" y="3664386"/>
                  <a:pt x="114300" y="3664209"/>
                </a:cubicBezTo>
                <a:cubicBezTo>
                  <a:pt x="114300" y="3663738"/>
                  <a:pt x="114418" y="3663325"/>
                  <a:pt x="114654" y="3662972"/>
                </a:cubicBezTo>
                <a:cubicBezTo>
                  <a:pt x="114889" y="3662618"/>
                  <a:pt x="115287" y="3662339"/>
                  <a:pt x="115847" y="3662132"/>
                </a:cubicBezTo>
                <a:cubicBezTo>
                  <a:pt x="116406" y="3661926"/>
                  <a:pt x="117143" y="3661794"/>
                  <a:pt x="118056" y="3661735"/>
                </a:cubicBezTo>
                <a:cubicBezTo>
                  <a:pt x="118969" y="3661676"/>
                  <a:pt x="120103" y="3661646"/>
                  <a:pt x="121458" y="3661646"/>
                </a:cubicBezTo>
                <a:close/>
                <a:moveTo>
                  <a:pt x="1872187" y="3660409"/>
                </a:moveTo>
                <a:cubicBezTo>
                  <a:pt x="1878431" y="3660409"/>
                  <a:pt x="1883748" y="3661411"/>
                  <a:pt x="1888137" y="3663414"/>
                </a:cubicBezTo>
                <a:cubicBezTo>
                  <a:pt x="1892526" y="3665417"/>
                  <a:pt x="1896134" y="3668112"/>
                  <a:pt x="1898962" y="3671499"/>
                </a:cubicBezTo>
                <a:cubicBezTo>
                  <a:pt x="1901790" y="3674887"/>
                  <a:pt x="1903866" y="3678863"/>
                  <a:pt x="1905192" y="3683429"/>
                </a:cubicBezTo>
                <a:cubicBezTo>
                  <a:pt x="1906517" y="3687995"/>
                  <a:pt x="1907180" y="3692870"/>
                  <a:pt x="1907180" y="3698054"/>
                </a:cubicBezTo>
                <a:lnTo>
                  <a:pt x="1907180" y="3700705"/>
                </a:lnTo>
                <a:cubicBezTo>
                  <a:pt x="1907180" y="3703002"/>
                  <a:pt x="1906603" y="3704637"/>
                  <a:pt x="1905449" y="3705609"/>
                </a:cubicBezTo>
                <a:cubicBezTo>
                  <a:pt x="1904296" y="3706581"/>
                  <a:pt x="1902978" y="3707067"/>
                  <a:pt x="1901498" y="3707067"/>
                </a:cubicBezTo>
                <a:lnTo>
                  <a:pt x="1849123" y="3707067"/>
                </a:lnTo>
                <a:cubicBezTo>
                  <a:pt x="1849123" y="3711485"/>
                  <a:pt x="1849567" y="3715462"/>
                  <a:pt x="1850455" y="3718996"/>
                </a:cubicBezTo>
                <a:cubicBezTo>
                  <a:pt x="1851343" y="3722531"/>
                  <a:pt x="1852823" y="3725565"/>
                  <a:pt x="1854895" y="3728098"/>
                </a:cubicBezTo>
                <a:cubicBezTo>
                  <a:pt x="1856967" y="3730631"/>
                  <a:pt x="1859660" y="3732576"/>
                  <a:pt x="1862975" y="3733930"/>
                </a:cubicBezTo>
                <a:cubicBezTo>
                  <a:pt x="1866290" y="3735286"/>
                  <a:pt x="1870345" y="3735963"/>
                  <a:pt x="1875140" y="3735963"/>
                </a:cubicBezTo>
                <a:cubicBezTo>
                  <a:pt x="1878929" y="3735963"/>
                  <a:pt x="1882303" y="3735654"/>
                  <a:pt x="1885263" y="3735035"/>
                </a:cubicBezTo>
                <a:cubicBezTo>
                  <a:pt x="1888223" y="3734416"/>
                  <a:pt x="1890783" y="3733724"/>
                  <a:pt x="1892944" y="3732958"/>
                </a:cubicBezTo>
                <a:cubicBezTo>
                  <a:pt x="1895105" y="3732193"/>
                  <a:pt x="1896881" y="3731500"/>
                  <a:pt x="1898272" y="3730882"/>
                </a:cubicBezTo>
                <a:cubicBezTo>
                  <a:pt x="1899664" y="3730263"/>
                  <a:pt x="1900715" y="3729954"/>
                  <a:pt x="1901425" y="3729954"/>
                </a:cubicBezTo>
                <a:cubicBezTo>
                  <a:pt x="1901839" y="3729954"/>
                  <a:pt x="1902209" y="3730057"/>
                  <a:pt x="1902535" y="3730263"/>
                </a:cubicBezTo>
                <a:cubicBezTo>
                  <a:pt x="1902860" y="3730470"/>
                  <a:pt x="1903111" y="3730779"/>
                  <a:pt x="1903289" y="3731191"/>
                </a:cubicBezTo>
                <a:cubicBezTo>
                  <a:pt x="1903467" y="3731604"/>
                  <a:pt x="1903600" y="3732178"/>
                  <a:pt x="1903689" y="3732914"/>
                </a:cubicBezTo>
                <a:cubicBezTo>
                  <a:pt x="1903778" y="3733651"/>
                  <a:pt x="1903822" y="3734549"/>
                  <a:pt x="1903822" y="3735609"/>
                </a:cubicBezTo>
                <a:cubicBezTo>
                  <a:pt x="1903822" y="3736375"/>
                  <a:pt x="1903793" y="3737038"/>
                  <a:pt x="1903734" y="3737598"/>
                </a:cubicBezTo>
                <a:cubicBezTo>
                  <a:pt x="1903675" y="3738157"/>
                  <a:pt x="1903601" y="3738658"/>
                  <a:pt x="1903513" y="3739100"/>
                </a:cubicBezTo>
                <a:cubicBezTo>
                  <a:pt x="1903425" y="3739542"/>
                  <a:pt x="1903277" y="3739939"/>
                  <a:pt x="1903071" y="3740293"/>
                </a:cubicBezTo>
                <a:cubicBezTo>
                  <a:pt x="1902865" y="3740646"/>
                  <a:pt x="1902600" y="3740985"/>
                  <a:pt x="1902276" y="3741309"/>
                </a:cubicBezTo>
                <a:cubicBezTo>
                  <a:pt x="1901952" y="3741633"/>
                  <a:pt x="1900994" y="3742163"/>
                  <a:pt x="1899404" y="3742900"/>
                </a:cubicBezTo>
                <a:cubicBezTo>
                  <a:pt x="1897813" y="3743636"/>
                  <a:pt x="1895751" y="3744358"/>
                  <a:pt x="1893218" y="3745065"/>
                </a:cubicBezTo>
                <a:cubicBezTo>
                  <a:pt x="1890685" y="3745772"/>
                  <a:pt x="1887754" y="3746405"/>
                  <a:pt x="1884426" y="3746964"/>
                </a:cubicBezTo>
                <a:cubicBezTo>
                  <a:pt x="1881097" y="3747524"/>
                  <a:pt x="1877548" y="3747804"/>
                  <a:pt x="1873777" y="3747804"/>
                </a:cubicBezTo>
                <a:cubicBezTo>
                  <a:pt x="1867238" y="3747804"/>
                  <a:pt x="1861509" y="3746891"/>
                  <a:pt x="1856590" y="3745065"/>
                </a:cubicBezTo>
                <a:cubicBezTo>
                  <a:pt x="1851671" y="3743239"/>
                  <a:pt x="1847533" y="3740529"/>
                  <a:pt x="1844175" y="3736935"/>
                </a:cubicBezTo>
                <a:cubicBezTo>
                  <a:pt x="1840817" y="3733341"/>
                  <a:pt x="1838284" y="3728835"/>
                  <a:pt x="1836575" y="3723415"/>
                </a:cubicBezTo>
                <a:cubicBezTo>
                  <a:pt x="1834867" y="3717995"/>
                  <a:pt x="1834012" y="3711692"/>
                  <a:pt x="1834012" y="3704504"/>
                </a:cubicBezTo>
                <a:cubicBezTo>
                  <a:pt x="1834012" y="3697671"/>
                  <a:pt x="1834896" y="3691529"/>
                  <a:pt x="1836663" y="3686080"/>
                </a:cubicBezTo>
                <a:cubicBezTo>
                  <a:pt x="1838431" y="3680631"/>
                  <a:pt x="1840979" y="3676006"/>
                  <a:pt x="1844307" y="3672206"/>
                </a:cubicBezTo>
                <a:cubicBezTo>
                  <a:pt x="1847635" y="3668406"/>
                  <a:pt x="1851656" y="3665490"/>
                  <a:pt x="1856369" y="3663458"/>
                </a:cubicBezTo>
                <a:cubicBezTo>
                  <a:pt x="1861082" y="3661426"/>
                  <a:pt x="1866355" y="3660409"/>
                  <a:pt x="1872187" y="3660409"/>
                </a:cubicBezTo>
                <a:close/>
                <a:moveTo>
                  <a:pt x="1807544" y="3660409"/>
                </a:moveTo>
                <a:cubicBezTo>
                  <a:pt x="1808310" y="3660409"/>
                  <a:pt x="1809179" y="3660453"/>
                  <a:pt x="1810151" y="3660542"/>
                </a:cubicBezTo>
                <a:cubicBezTo>
                  <a:pt x="1811123" y="3660630"/>
                  <a:pt x="1812139" y="3660792"/>
                  <a:pt x="1813200" y="3661028"/>
                </a:cubicBezTo>
                <a:cubicBezTo>
                  <a:pt x="1814260" y="3661264"/>
                  <a:pt x="1815218" y="3661529"/>
                  <a:pt x="1816072" y="3661823"/>
                </a:cubicBezTo>
                <a:cubicBezTo>
                  <a:pt x="1816926" y="3662118"/>
                  <a:pt x="1817530" y="3662412"/>
                  <a:pt x="1817883" y="3662707"/>
                </a:cubicBezTo>
                <a:cubicBezTo>
                  <a:pt x="1818237" y="3663002"/>
                  <a:pt x="1818472" y="3663281"/>
                  <a:pt x="1818590" y="3663546"/>
                </a:cubicBezTo>
                <a:cubicBezTo>
                  <a:pt x="1818708" y="3663811"/>
                  <a:pt x="1818811" y="3664150"/>
                  <a:pt x="1818899" y="3664563"/>
                </a:cubicBezTo>
                <a:cubicBezTo>
                  <a:pt x="1818988" y="3664975"/>
                  <a:pt x="1819047" y="3665579"/>
                  <a:pt x="1819076" y="3666374"/>
                </a:cubicBezTo>
                <a:cubicBezTo>
                  <a:pt x="1819106" y="3667169"/>
                  <a:pt x="1819120" y="3668245"/>
                  <a:pt x="1819120" y="3669599"/>
                </a:cubicBezTo>
                <a:cubicBezTo>
                  <a:pt x="1819120" y="3670896"/>
                  <a:pt x="1819091" y="3671985"/>
                  <a:pt x="1819032" y="3672869"/>
                </a:cubicBezTo>
                <a:cubicBezTo>
                  <a:pt x="1818973" y="3673753"/>
                  <a:pt x="1818855" y="3674445"/>
                  <a:pt x="1818679" y="3674946"/>
                </a:cubicBezTo>
                <a:cubicBezTo>
                  <a:pt x="1818502" y="3675446"/>
                  <a:pt x="1818281" y="3675829"/>
                  <a:pt x="1818016" y="3676094"/>
                </a:cubicBezTo>
                <a:cubicBezTo>
                  <a:pt x="1817751" y="3676359"/>
                  <a:pt x="1817383" y="3676492"/>
                  <a:pt x="1816911" y="3676492"/>
                </a:cubicBezTo>
                <a:cubicBezTo>
                  <a:pt x="1816440" y="3676492"/>
                  <a:pt x="1815865" y="3676359"/>
                  <a:pt x="1815188" y="3676094"/>
                </a:cubicBezTo>
                <a:cubicBezTo>
                  <a:pt x="1814511" y="3675829"/>
                  <a:pt x="1813745" y="3675564"/>
                  <a:pt x="1812891" y="3675299"/>
                </a:cubicBezTo>
                <a:cubicBezTo>
                  <a:pt x="1812036" y="3675034"/>
                  <a:pt x="1811079" y="3674784"/>
                  <a:pt x="1810019" y="3674548"/>
                </a:cubicBezTo>
                <a:cubicBezTo>
                  <a:pt x="1808958" y="3674313"/>
                  <a:pt x="1807809" y="3674195"/>
                  <a:pt x="1806572" y="3674195"/>
                </a:cubicBezTo>
                <a:cubicBezTo>
                  <a:pt x="1805100" y="3674195"/>
                  <a:pt x="1803656" y="3674489"/>
                  <a:pt x="1802242" y="3675078"/>
                </a:cubicBezTo>
                <a:cubicBezTo>
                  <a:pt x="1800828" y="3675667"/>
                  <a:pt x="1799341" y="3676639"/>
                  <a:pt x="1797780" y="3677994"/>
                </a:cubicBezTo>
                <a:cubicBezTo>
                  <a:pt x="1796219" y="3679349"/>
                  <a:pt x="1794584" y="3681146"/>
                  <a:pt x="1792875" y="3683385"/>
                </a:cubicBezTo>
                <a:cubicBezTo>
                  <a:pt x="1791167" y="3685623"/>
                  <a:pt x="1789282" y="3688363"/>
                  <a:pt x="1787220" y="3691603"/>
                </a:cubicBezTo>
                <a:lnTo>
                  <a:pt x="1787220" y="3743916"/>
                </a:lnTo>
                <a:cubicBezTo>
                  <a:pt x="1787220" y="3744387"/>
                  <a:pt x="1787102" y="3744785"/>
                  <a:pt x="1786866" y="3745109"/>
                </a:cubicBezTo>
                <a:cubicBezTo>
                  <a:pt x="1786631" y="3745433"/>
                  <a:pt x="1786248" y="3745713"/>
                  <a:pt x="1785718" y="3745948"/>
                </a:cubicBezTo>
                <a:cubicBezTo>
                  <a:pt x="1785188" y="3746184"/>
                  <a:pt x="1784451" y="3746361"/>
                  <a:pt x="1783509" y="3746478"/>
                </a:cubicBezTo>
                <a:cubicBezTo>
                  <a:pt x="1782566" y="3746596"/>
                  <a:pt x="1781358" y="3746655"/>
                  <a:pt x="1779885" y="3746655"/>
                </a:cubicBezTo>
                <a:cubicBezTo>
                  <a:pt x="1778472" y="3746655"/>
                  <a:pt x="1777293" y="3746596"/>
                  <a:pt x="1776351" y="3746478"/>
                </a:cubicBezTo>
                <a:cubicBezTo>
                  <a:pt x="1775408" y="3746361"/>
                  <a:pt x="1774657" y="3746184"/>
                  <a:pt x="1774098" y="3745948"/>
                </a:cubicBezTo>
                <a:cubicBezTo>
                  <a:pt x="1773538" y="3745713"/>
                  <a:pt x="1773155" y="3745433"/>
                  <a:pt x="1772949" y="3745109"/>
                </a:cubicBezTo>
                <a:cubicBezTo>
                  <a:pt x="1772743" y="3744785"/>
                  <a:pt x="1772639" y="3744387"/>
                  <a:pt x="1772639" y="3743916"/>
                </a:cubicBezTo>
                <a:lnTo>
                  <a:pt x="1772639" y="3664386"/>
                </a:lnTo>
                <a:cubicBezTo>
                  <a:pt x="1772639" y="3663915"/>
                  <a:pt x="1772728" y="3663517"/>
                  <a:pt x="1772905" y="3663193"/>
                </a:cubicBezTo>
                <a:cubicBezTo>
                  <a:pt x="1773081" y="3662869"/>
                  <a:pt x="1773435" y="3662574"/>
                  <a:pt x="1773965" y="3662309"/>
                </a:cubicBezTo>
                <a:cubicBezTo>
                  <a:pt x="1774495" y="3662044"/>
                  <a:pt x="1775172" y="3661867"/>
                  <a:pt x="1775997" y="3661779"/>
                </a:cubicBezTo>
                <a:cubicBezTo>
                  <a:pt x="1776822" y="3661691"/>
                  <a:pt x="1777912" y="3661646"/>
                  <a:pt x="1779267" y="3661646"/>
                </a:cubicBezTo>
                <a:cubicBezTo>
                  <a:pt x="1780563" y="3661646"/>
                  <a:pt x="1781638" y="3661691"/>
                  <a:pt x="1782492" y="3661779"/>
                </a:cubicBezTo>
                <a:cubicBezTo>
                  <a:pt x="1783346" y="3661867"/>
                  <a:pt x="1784009" y="3662044"/>
                  <a:pt x="1784481" y="3662309"/>
                </a:cubicBezTo>
                <a:cubicBezTo>
                  <a:pt x="1784952" y="3662574"/>
                  <a:pt x="1785290" y="3662869"/>
                  <a:pt x="1785497" y="3663193"/>
                </a:cubicBezTo>
                <a:cubicBezTo>
                  <a:pt x="1785703" y="3663517"/>
                  <a:pt x="1785806" y="3663915"/>
                  <a:pt x="1785806" y="3664386"/>
                </a:cubicBezTo>
                <a:lnTo>
                  <a:pt x="1785806" y="3675962"/>
                </a:lnTo>
                <a:cubicBezTo>
                  <a:pt x="1787986" y="3672781"/>
                  <a:pt x="1790033" y="3670189"/>
                  <a:pt x="1791948" y="3668186"/>
                </a:cubicBezTo>
                <a:cubicBezTo>
                  <a:pt x="1793862" y="3666183"/>
                  <a:pt x="1795674" y="3664607"/>
                  <a:pt x="1797382" y="3663458"/>
                </a:cubicBezTo>
                <a:cubicBezTo>
                  <a:pt x="1799090" y="3662309"/>
                  <a:pt x="1800784" y="3661514"/>
                  <a:pt x="1802463" y="3661072"/>
                </a:cubicBezTo>
                <a:cubicBezTo>
                  <a:pt x="1804142" y="3660630"/>
                  <a:pt x="1805836" y="3660409"/>
                  <a:pt x="1807544" y="3660409"/>
                </a:cubicBezTo>
                <a:close/>
                <a:moveTo>
                  <a:pt x="1563057" y="3660409"/>
                </a:moveTo>
                <a:cubicBezTo>
                  <a:pt x="1568771" y="3660409"/>
                  <a:pt x="1573631" y="3661058"/>
                  <a:pt x="1577637" y="3662353"/>
                </a:cubicBezTo>
                <a:cubicBezTo>
                  <a:pt x="1581643" y="3663650"/>
                  <a:pt x="1584883" y="3665549"/>
                  <a:pt x="1587358" y="3668053"/>
                </a:cubicBezTo>
                <a:cubicBezTo>
                  <a:pt x="1589832" y="3670557"/>
                  <a:pt x="1591629" y="3673664"/>
                  <a:pt x="1592748" y="3677376"/>
                </a:cubicBezTo>
                <a:cubicBezTo>
                  <a:pt x="1593867" y="3681087"/>
                  <a:pt x="1594427" y="3685417"/>
                  <a:pt x="1594427" y="3690366"/>
                </a:cubicBezTo>
                <a:lnTo>
                  <a:pt x="1594427" y="3744004"/>
                </a:lnTo>
                <a:cubicBezTo>
                  <a:pt x="1594427" y="3744711"/>
                  <a:pt x="1594191" y="3745241"/>
                  <a:pt x="1593720" y="3745595"/>
                </a:cubicBezTo>
                <a:cubicBezTo>
                  <a:pt x="1593249" y="3745948"/>
                  <a:pt x="1592601" y="3746213"/>
                  <a:pt x="1591776" y="3746390"/>
                </a:cubicBezTo>
                <a:cubicBezTo>
                  <a:pt x="1590951" y="3746567"/>
                  <a:pt x="1589744" y="3746655"/>
                  <a:pt x="1588153" y="3746655"/>
                </a:cubicBezTo>
                <a:cubicBezTo>
                  <a:pt x="1586621" y="3746655"/>
                  <a:pt x="1585399" y="3746567"/>
                  <a:pt x="1584486" y="3746390"/>
                </a:cubicBezTo>
                <a:cubicBezTo>
                  <a:pt x="1583573" y="3746213"/>
                  <a:pt x="1582910" y="3745948"/>
                  <a:pt x="1582497" y="3745595"/>
                </a:cubicBezTo>
                <a:cubicBezTo>
                  <a:pt x="1582085" y="3745241"/>
                  <a:pt x="1581879" y="3744711"/>
                  <a:pt x="1581879" y="3744004"/>
                </a:cubicBezTo>
                <a:lnTo>
                  <a:pt x="1581879" y="3736051"/>
                </a:lnTo>
                <a:cubicBezTo>
                  <a:pt x="1578403" y="3739763"/>
                  <a:pt x="1574530" y="3742649"/>
                  <a:pt x="1570259" y="3744711"/>
                </a:cubicBezTo>
                <a:cubicBezTo>
                  <a:pt x="1565988" y="3746773"/>
                  <a:pt x="1561466" y="3747804"/>
                  <a:pt x="1556695" y="3747804"/>
                </a:cubicBezTo>
                <a:cubicBezTo>
                  <a:pt x="1552512" y="3747804"/>
                  <a:pt x="1548727" y="3747259"/>
                  <a:pt x="1545339" y="3746169"/>
                </a:cubicBezTo>
                <a:cubicBezTo>
                  <a:pt x="1541952" y="3745079"/>
                  <a:pt x="1539065" y="3743504"/>
                  <a:pt x="1536679" y="3741442"/>
                </a:cubicBezTo>
                <a:cubicBezTo>
                  <a:pt x="1534293" y="3739380"/>
                  <a:pt x="1532438" y="3736847"/>
                  <a:pt x="1531112" y="3733842"/>
                </a:cubicBezTo>
                <a:cubicBezTo>
                  <a:pt x="1529787" y="3730838"/>
                  <a:pt x="1529124" y="3727421"/>
                  <a:pt x="1529124" y="3723592"/>
                </a:cubicBezTo>
                <a:cubicBezTo>
                  <a:pt x="1529124" y="3719114"/>
                  <a:pt x="1530037" y="3715226"/>
                  <a:pt x="1531863" y="3711927"/>
                </a:cubicBezTo>
                <a:cubicBezTo>
                  <a:pt x="1533690" y="3708628"/>
                  <a:pt x="1536311" y="3705889"/>
                  <a:pt x="1539728" y="3703709"/>
                </a:cubicBezTo>
                <a:cubicBezTo>
                  <a:pt x="1543145" y="3701529"/>
                  <a:pt x="1547328" y="3699895"/>
                  <a:pt x="1552276" y="3698805"/>
                </a:cubicBezTo>
                <a:cubicBezTo>
                  <a:pt x="1557225" y="3697715"/>
                  <a:pt x="1562792" y="3697170"/>
                  <a:pt x="1568977" y="3697170"/>
                </a:cubicBezTo>
                <a:lnTo>
                  <a:pt x="1579935" y="3697170"/>
                </a:lnTo>
                <a:lnTo>
                  <a:pt x="1579935" y="3690984"/>
                </a:lnTo>
                <a:cubicBezTo>
                  <a:pt x="1579935" y="3687921"/>
                  <a:pt x="1579611" y="3685211"/>
                  <a:pt x="1578963" y="3682854"/>
                </a:cubicBezTo>
                <a:cubicBezTo>
                  <a:pt x="1578315" y="3680498"/>
                  <a:pt x="1577269" y="3678539"/>
                  <a:pt x="1575826" y="3676978"/>
                </a:cubicBezTo>
                <a:cubicBezTo>
                  <a:pt x="1574383" y="3675417"/>
                  <a:pt x="1572512" y="3674239"/>
                  <a:pt x="1570215" y="3673443"/>
                </a:cubicBezTo>
                <a:cubicBezTo>
                  <a:pt x="1567917" y="3672648"/>
                  <a:pt x="1565089" y="3672250"/>
                  <a:pt x="1561731" y="3672250"/>
                </a:cubicBezTo>
                <a:cubicBezTo>
                  <a:pt x="1558138" y="3672250"/>
                  <a:pt x="1554912" y="3672678"/>
                  <a:pt x="1552055" y="3673532"/>
                </a:cubicBezTo>
                <a:cubicBezTo>
                  <a:pt x="1549198" y="3674386"/>
                  <a:pt x="1546694" y="3675329"/>
                  <a:pt x="1544544" y="3676359"/>
                </a:cubicBezTo>
                <a:cubicBezTo>
                  <a:pt x="1542394" y="3677391"/>
                  <a:pt x="1540597" y="3678333"/>
                  <a:pt x="1539154" y="3679187"/>
                </a:cubicBezTo>
                <a:cubicBezTo>
                  <a:pt x="1537710" y="3680042"/>
                  <a:pt x="1536635" y="3680469"/>
                  <a:pt x="1535928" y="3680469"/>
                </a:cubicBezTo>
                <a:cubicBezTo>
                  <a:pt x="1535457" y="3680469"/>
                  <a:pt x="1535045" y="3680351"/>
                  <a:pt x="1534691" y="3680115"/>
                </a:cubicBezTo>
                <a:cubicBezTo>
                  <a:pt x="1534338" y="3679880"/>
                  <a:pt x="1534028" y="3679526"/>
                  <a:pt x="1533763" y="3679055"/>
                </a:cubicBezTo>
                <a:cubicBezTo>
                  <a:pt x="1533498" y="3678583"/>
                  <a:pt x="1533307" y="3677980"/>
                  <a:pt x="1533189" y="3677243"/>
                </a:cubicBezTo>
                <a:cubicBezTo>
                  <a:pt x="1533071" y="3676507"/>
                  <a:pt x="1533012" y="3675697"/>
                  <a:pt x="1533012" y="3674813"/>
                </a:cubicBezTo>
                <a:cubicBezTo>
                  <a:pt x="1533012" y="3673340"/>
                  <a:pt x="1533115" y="3672177"/>
                  <a:pt x="1533321" y="3671323"/>
                </a:cubicBezTo>
                <a:cubicBezTo>
                  <a:pt x="1533528" y="3670469"/>
                  <a:pt x="1534028" y="3669658"/>
                  <a:pt x="1534824" y="3668893"/>
                </a:cubicBezTo>
                <a:cubicBezTo>
                  <a:pt x="1535619" y="3668127"/>
                  <a:pt x="1536989" y="3667228"/>
                  <a:pt x="1538933" y="3666197"/>
                </a:cubicBezTo>
                <a:cubicBezTo>
                  <a:pt x="1540877" y="3665167"/>
                  <a:pt x="1543115" y="3664224"/>
                  <a:pt x="1545649" y="3663370"/>
                </a:cubicBezTo>
                <a:cubicBezTo>
                  <a:pt x="1548182" y="3662516"/>
                  <a:pt x="1550951" y="3661809"/>
                  <a:pt x="1553955" y="3661249"/>
                </a:cubicBezTo>
                <a:cubicBezTo>
                  <a:pt x="1556960" y="3660689"/>
                  <a:pt x="1559993" y="3660409"/>
                  <a:pt x="1563057" y="3660409"/>
                </a:cubicBezTo>
                <a:close/>
                <a:moveTo>
                  <a:pt x="1502744" y="3660409"/>
                </a:moveTo>
                <a:cubicBezTo>
                  <a:pt x="1503510" y="3660409"/>
                  <a:pt x="1504379" y="3660453"/>
                  <a:pt x="1505351" y="3660542"/>
                </a:cubicBezTo>
                <a:cubicBezTo>
                  <a:pt x="1506323" y="3660630"/>
                  <a:pt x="1507339" y="3660792"/>
                  <a:pt x="1508400" y="3661028"/>
                </a:cubicBezTo>
                <a:cubicBezTo>
                  <a:pt x="1509460" y="3661264"/>
                  <a:pt x="1510417" y="3661529"/>
                  <a:pt x="1511272" y="3661823"/>
                </a:cubicBezTo>
                <a:cubicBezTo>
                  <a:pt x="1512126" y="3662118"/>
                  <a:pt x="1512730" y="3662412"/>
                  <a:pt x="1513083" y="3662707"/>
                </a:cubicBezTo>
                <a:cubicBezTo>
                  <a:pt x="1513437" y="3663002"/>
                  <a:pt x="1513672" y="3663281"/>
                  <a:pt x="1513790" y="3663546"/>
                </a:cubicBezTo>
                <a:cubicBezTo>
                  <a:pt x="1513908" y="3663811"/>
                  <a:pt x="1514011" y="3664150"/>
                  <a:pt x="1514099" y="3664563"/>
                </a:cubicBezTo>
                <a:cubicBezTo>
                  <a:pt x="1514188" y="3664975"/>
                  <a:pt x="1514247" y="3665579"/>
                  <a:pt x="1514276" y="3666374"/>
                </a:cubicBezTo>
                <a:cubicBezTo>
                  <a:pt x="1514306" y="3667169"/>
                  <a:pt x="1514320" y="3668245"/>
                  <a:pt x="1514320" y="3669599"/>
                </a:cubicBezTo>
                <a:cubicBezTo>
                  <a:pt x="1514320" y="3670896"/>
                  <a:pt x="1514291" y="3671985"/>
                  <a:pt x="1514232" y="3672869"/>
                </a:cubicBezTo>
                <a:cubicBezTo>
                  <a:pt x="1514173" y="3673753"/>
                  <a:pt x="1514055" y="3674445"/>
                  <a:pt x="1513879" y="3674946"/>
                </a:cubicBezTo>
                <a:cubicBezTo>
                  <a:pt x="1513702" y="3675446"/>
                  <a:pt x="1513481" y="3675829"/>
                  <a:pt x="1513216" y="3676094"/>
                </a:cubicBezTo>
                <a:cubicBezTo>
                  <a:pt x="1512951" y="3676359"/>
                  <a:pt x="1512582" y="3676492"/>
                  <a:pt x="1512111" y="3676492"/>
                </a:cubicBezTo>
                <a:cubicBezTo>
                  <a:pt x="1511640" y="3676492"/>
                  <a:pt x="1511065" y="3676359"/>
                  <a:pt x="1510388" y="3676094"/>
                </a:cubicBezTo>
                <a:cubicBezTo>
                  <a:pt x="1509710" y="3675829"/>
                  <a:pt x="1508945" y="3675564"/>
                  <a:pt x="1508090" y="3675299"/>
                </a:cubicBezTo>
                <a:cubicBezTo>
                  <a:pt x="1507236" y="3675034"/>
                  <a:pt x="1506279" y="3674784"/>
                  <a:pt x="1505219" y="3674548"/>
                </a:cubicBezTo>
                <a:cubicBezTo>
                  <a:pt x="1504158" y="3674313"/>
                  <a:pt x="1503009" y="3674195"/>
                  <a:pt x="1501772" y="3674195"/>
                </a:cubicBezTo>
                <a:cubicBezTo>
                  <a:pt x="1500299" y="3674195"/>
                  <a:pt x="1498856" y="3674489"/>
                  <a:pt x="1497442" y="3675078"/>
                </a:cubicBezTo>
                <a:cubicBezTo>
                  <a:pt x="1496028" y="3675667"/>
                  <a:pt x="1494541" y="3676639"/>
                  <a:pt x="1492980" y="3677994"/>
                </a:cubicBezTo>
                <a:cubicBezTo>
                  <a:pt x="1491419" y="3679349"/>
                  <a:pt x="1489784" y="3681146"/>
                  <a:pt x="1488075" y="3683385"/>
                </a:cubicBezTo>
                <a:cubicBezTo>
                  <a:pt x="1486367" y="3685623"/>
                  <a:pt x="1484482" y="3688363"/>
                  <a:pt x="1482420" y="3691603"/>
                </a:cubicBezTo>
                <a:lnTo>
                  <a:pt x="1482420" y="3743916"/>
                </a:lnTo>
                <a:cubicBezTo>
                  <a:pt x="1482420" y="3744387"/>
                  <a:pt x="1482302" y="3744785"/>
                  <a:pt x="1482067" y="3745109"/>
                </a:cubicBezTo>
                <a:cubicBezTo>
                  <a:pt x="1481831" y="3745433"/>
                  <a:pt x="1481448" y="3745713"/>
                  <a:pt x="1480918" y="3745948"/>
                </a:cubicBezTo>
                <a:cubicBezTo>
                  <a:pt x="1480387" y="3746184"/>
                  <a:pt x="1479651" y="3746361"/>
                  <a:pt x="1478708" y="3746478"/>
                </a:cubicBezTo>
                <a:cubicBezTo>
                  <a:pt x="1477766" y="3746596"/>
                  <a:pt x="1476558" y="3746655"/>
                  <a:pt x="1475086" y="3746655"/>
                </a:cubicBezTo>
                <a:cubicBezTo>
                  <a:pt x="1473672" y="3746655"/>
                  <a:pt x="1472493" y="3746596"/>
                  <a:pt x="1471551" y="3746478"/>
                </a:cubicBezTo>
                <a:cubicBezTo>
                  <a:pt x="1470608" y="3746361"/>
                  <a:pt x="1469857" y="3746184"/>
                  <a:pt x="1469297" y="3745948"/>
                </a:cubicBezTo>
                <a:cubicBezTo>
                  <a:pt x="1468738" y="3745713"/>
                  <a:pt x="1468355" y="3745433"/>
                  <a:pt x="1468149" y="3745109"/>
                </a:cubicBezTo>
                <a:cubicBezTo>
                  <a:pt x="1467942" y="3744785"/>
                  <a:pt x="1467839" y="3744387"/>
                  <a:pt x="1467839" y="3743916"/>
                </a:cubicBezTo>
                <a:lnTo>
                  <a:pt x="1467839" y="3664386"/>
                </a:lnTo>
                <a:cubicBezTo>
                  <a:pt x="1467839" y="3663915"/>
                  <a:pt x="1467928" y="3663517"/>
                  <a:pt x="1468105" y="3663193"/>
                </a:cubicBezTo>
                <a:cubicBezTo>
                  <a:pt x="1468281" y="3662869"/>
                  <a:pt x="1468635" y="3662574"/>
                  <a:pt x="1469165" y="3662309"/>
                </a:cubicBezTo>
                <a:cubicBezTo>
                  <a:pt x="1469695" y="3662044"/>
                  <a:pt x="1470373" y="3661867"/>
                  <a:pt x="1471197" y="3661779"/>
                </a:cubicBezTo>
                <a:cubicBezTo>
                  <a:pt x="1472022" y="3661691"/>
                  <a:pt x="1473112" y="3661646"/>
                  <a:pt x="1474467" y="3661646"/>
                </a:cubicBezTo>
                <a:cubicBezTo>
                  <a:pt x="1475763" y="3661646"/>
                  <a:pt x="1476838" y="3661691"/>
                  <a:pt x="1477692" y="3661779"/>
                </a:cubicBezTo>
                <a:cubicBezTo>
                  <a:pt x="1478546" y="3661867"/>
                  <a:pt x="1479209" y="3662044"/>
                  <a:pt x="1479680" y="3662309"/>
                </a:cubicBezTo>
                <a:cubicBezTo>
                  <a:pt x="1480152" y="3662574"/>
                  <a:pt x="1480491" y="3662869"/>
                  <a:pt x="1480697" y="3663193"/>
                </a:cubicBezTo>
                <a:cubicBezTo>
                  <a:pt x="1480903" y="3663517"/>
                  <a:pt x="1481006" y="3663915"/>
                  <a:pt x="1481006" y="3664386"/>
                </a:cubicBezTo>
                <a:lnTo>
                  <a:pt x="1481006" y="3675962"/>
                </a:lnTo>
                <a:cubicBezTo>
                  <a:pt x="1483186" y="3672781"/>
                  <a:pt x="1485233" y="3670189"/>
                  <a:pt x="1487148" y="3668186"/>
                </a:cubicBezTo>
                <a:cubicBezTo>
                  <a:pt x="1489062" y="3666183"/>
                  <a:pt x="1490874" y="3664607"/>
                  <a:pt x="1492582" y="3663458"/>
                </a:cubicBezTo>
                <a:cubicBezTo>
                  <a:pt x="1494290" y="3662309"/>
                  <a:pt x="1495984" y="3661514"/>
                  <a:pt x="1497663" y="3661072"/>
                </a:cubicBezTo>
                <a:cubicBezTo>
                  <a:pt x="1499342" y="3660630"/>
                  <a:pt x="1501036" y="3660409"/>
                  <a:pt x="1502744" y="3660409"/>
                </a:cubicBezTo>
                <a:close/>
                <a:moveTo>
                  <a:pt x="1414987" y="3660409"/>
                </a:moveTo>
                <a:cubicBezTo>
                  <a:pt x="1421231" y="3660409"/>
                  <a:pt x="1426548" y="3661411"/>
                  <a:pt x="1430937" y="3663414"/>
                </a:cubicBezTo>
                <a:cubicBezTo>
                  <a:pt x="1435326" y="3665417"/>
                  <a:pt x="1438934" y="3668112"/>
                  <a:pt x="1441762" y="3671499"/>
                </a:cubicBezTo>
                <a:cubicBezTo>
                  <a:pt x="1444590" y="3674887"/>
                  <a:pt x="1446666" y="3678863"/>
                  <a:pt x="1447992" y="3683429"/>
                </a:cubicBezTo>
                <a:cubicBezTo>
                  <a:pt x="1449317" y="3687995"/>
                  <a:pt x="1449980" y="3692870"/>
                  <a:pt x="1449980" y="3698054"/>
                </a:cubicBezTo>
                <a:lnTo>
                  <a:pt x="1449980" y="3700705"/>
                </a:lnTo>
                <a:cubicBezTo>
                  <a:pt x="1449980" y="3703002"/>
                  <a:pt x="1449403" y="3704637"/>
                  <a:pt x="1448249" y="3705609"/>
                </a:cubicBezTo>
                <a:cubicBezTo>
                  <a:pt x="1447095" y="3706581"/>
                  <a:pt x="1445778" y="3707067"/>
                  <a:pt x="1444298" y="3707067"/>
                </a:cubicBezTo>
                <a:lnTo>
                  <a:pt x="1391923" y="3707067"/>
                </a:lnTo>
                <a:cubicBezTo>
                  <a:pt x="1391923" y="3711485"/>
                  <a:pt x="1392367" y="3715462"/>
                  <a:pt x="1393255" y="3718996"/>
                </a:cubicBezTo>
                <a:cubicBezTo>
                  <a:pt x="1394143" y="3722531"/>
                  <a:pt x="1395623" y="3725565"/>
                  <a:pt x="1397695" y="3728098"/>
                </a:cubicBezTo>
                <a:cubicBezTo>
                  <a:pt x="1399767" y="3730631"/>
                  <a:pt x="1402460" y="3732576"/>
                  <a:pt x="1405775" y="3733930"/>
                </a:cubicBezTo>
                <a:cubicBezTo>
                  <a:pt x="1409090" y="3735286"/>
                  <a:pt x="1413145" y="3735963"/>
                  <a:pt x="1417940" y="3735963"/>
                </a:cubicBezTo>
                <a:cubicBezTo>
                  <a:pt x="1421729" y="3735963"/>
                  <a:pt x="1425103" y="3735654"/>
                  <a:pt x="1428063" y="3735035"/>
                </a:cubicBezTo>
                <a:cubicBezTo>
                  <a:pt x="1431023" y="3734416"/>
                  <a:pt x="1433583" y="3733724"/>
                  <a:pt x="1435744" y="3732958"/>
                </a:cubicBezTo>
                <a:cubicBezTo>
                  <a:pt x="1437905" y="3732193"/>
                  <a:pt x="1439681" y="3731500"/>
                  <a:pt x="1441072" y="3730882"/>
                </a:cubicBezTo>
                <a:cubicBezTo>
                  <a:pt x="1442464" y="3730263"/>
                  <a:pt x="1443515" y="3729954"/>
                  <a:pt x="1444225" y="3729954"/>
                </a:cubicBezTo>
                <a:cubicBezTo>
                  <a:pt x="1444639" y="3729954"/>
                  <a:pt x="1445009" y="3730057"/>
                  <a:pt x="1445334" y="3730263"/>
                </a:cubicBezTo>
                <a:cubicBezTo>
                  <a:pt x="1445660" y="3730470"/>
                  <a:pt x="1445911" y="3730779"/>
                  <a:pt x="1446089" y="3731191"/>
                </a:cubicBezTo>
                <a:cubicBezTo>
                  <a:pt x="1446267" y="3731604"/>
                  <a:pt x="1446400" y="3732178"/>
                  <a:pt x="1446489" y="3732914"/>
                </a:cubicBezTo>
                <a:cubicBezTo>
                  <a:pt x="1446578" y="3733651"/>
                  <a:pt x="1446622" y="3734549"/>
                  <a:pt x="1446622" y="3735609"/>
                </a:cubicBezTo>
                <a:cubicBezTo>
                  <a:pt x="1446622" y="3736375"/>
                  <a:pt x="1446593" y="3737038"/>
                  <a:pt x="1446534" y="3737598"/>
                </a:cubicBezTo>
                <a:cubicBezTo>
                  <a:pt x="1446475" y="3738157"/>
                  <a:pt x="1446401" y="3738658"/>
                  <a:pt x="1446313" y="3739100"/>
                </a:cubicBezTo>
                <a:cubicBezTo>
                  <a:pt x="1446224" y="3739542"/>
                  <a:pt x="1446077" y="3739939"/>
                  <a:pt x="1445871" y="3740293"/>
                </a:cubicBezTo>
                <a:cubicBezTo>
                  <a:pt x="1445665" y="3740646"/>
                  <a:pt x="1445400" y="3740985"/>
                  <a:pt x="1445076" y="3741309"/>
                </a:cubicBezTo>
                <a:cubicBezTo>
                  <a:pt x="1444752" y="3741633"/>
                  <a:pt x="1443794" y="3742163"/>
                  <a:pt x="1442204" y="3742900"/>
                </a:cubicBezTo>
                <a:cubicBezTo>
                  <a:pt x="1440613" y="3743636"/>
                  <a:pt x="1438551" y="3744358"/>
                  <a:pt x="1436018" y="3745065"/>
                </a:cubicBezTo>
                <a:cubicBezTo>
                  <a:pt x="1433485" y="3745772"/>
                  <a:pt x="1430554" y="3746405"/>
                  <a:pt x="1427226" y="3746964"/>
                </a:cubicBezTo>
                <a:cubicBezTo>
                  <a:pt x="1423897" y="3747524"/>
                  <a:pt x="1420348" y="3747804"/>
                  <a:pt x="1416577" y="3747804"/>
                </a:cubicBezTo>
                <a:cubicBezTo>
                  <a:pt x="1410038" y="3747804"/>
                  <a:pt x="1404309" y="3746891"/>
                  <a:pt x="1399390" y="3745065"/>
                </a:cubicBezTo>
                <a:cubicBezTo>
                  <a:pt x="1394471" y="3743239"/>
                  <a:pt x="1390332" y="3740529"/>
                  <a:pt x="1386975" y="3736935"/>
                </a:cubicBezTo>
                <a:cubicBezTo>
                  <a:pt x="1383617" y="3733341"/>
                  <a:pt x="1381083" y="3728835"/>
                  <a:pt x="1379375" y="3723415"/>
                </a:cubicBezTo>
                <a:cubicBezTo>
                  <a:pt x="1377667" y="3717995"/>
                  <a:pt x="1376812" y="3711692"/>
                  <a:pt x="1376812" y="3704504"/>
                </a:cubicBezTo>
                <a:cubicBezTo>
                  <a:pt x="1376812" y="3697671"/>
                  <a:pt x="1377696" y="3691529"/>
                  <a:pt x="1379463" y="3686080"/>
                </a:cubicBezTo>
                <a:cubicBezTo>
                  <a:pt x="1381231" y="3680631"/>
                  <a:pt x="1383778" y="3676006"/>
                  <a:pt x="1387107" y="3672206"/>
                </a:cubicBezTo>
                <a:cubicBezTo>
                  <a:pt x="1390436" y="3668406"/>
                  <a:pt x="1394456" y="3665490"/>
                  <a:pt x="1399169" y="3663458"/>
                </a:cubicBezTo>
                <a:cubicBezTo>
                  <a:pt x="1403882" y="3661426"/>
                  <a:pt x="1409155" y="3660409"/>
                  <a:pt x="1414987" y="3660409"/>
                </a:cubicBezTo>
                <a:close/>
                <a:moveTo>
                  <a:pt x="1327955" y="3660409"/>
                </a:moveTo>
                <a:cubicBezTo>
                  <a:pt x="1333728" y="3660409"/>
                  <a:pt x="1338647" y="3661529"/>
                  <a:pt x="1342712" y="3663767"/>
                </a:cubicBezTo>
                <a:cubicBezTo>
                  <a:pt x="1346777" y="3666006"/>
                  <a:pt x="1350091" y="3669069"/>
                  <a:pt x="1352653" y="3672957"/>
                </a:cubicBezTo>
                <a:cubicBezTo>
                  <a:pt x="1355216" y="3676846"/>
                  <a:pt x="1357086" y="3681367"/>
                  <a:pt x="1358265" y="3686522"/>
                </a:cubicBezTo>
                <a:cubicBezTo>
                  <a:pt x="1359443" y="3691677"/>
                  <a:pt x="1360032" y="3697140"/>
                  <a:pt x="1360032" y="3702914"/>
                </a:cubicBezTo>
                <a:cubicBezTo>
                  <a:pt x="1360032" y="3709865"/>
                  <a:pt x="1359281" y="3716110"/>
                  <a:pt x="1357779" y="3721647"/>
                </a:cubicBezTo>
                <a:cubicBezTo>
                  <a:pt x="1356276" y="3727185"/>
                  <a:pt x="1354067" y="3731883"/>
                  <a:pt x="1351151" y="3735742"/>
                </a:cubicBezTo>
                <a:cubicBezTo>
                  <a:pt x="1348235" y="3739601"/>
                  <a:pt x="1344627" y="3742576"/>
                  <a:pt x="1340326" y="3744667"/>
                </a:cubicBezTo>
                <a:cubicBezTo>
                  <a:pt x="1336026" y="3746758"/>
                  <a:pt x="1331107" y="3747804"/>
                  <a:pt x="1325569" y="3747804"/>
                </a:cubicBezTo>
                <a:cubicBezTo>
                  <a:pt x="1323212" y="3747804"/>
                  <a:pt x="1321033" y="3747569"/>
                  <a:pt x="1319030" y="3747097"/>
                </a:cubicBezTo>
                <a:cubicBezTo>
                  <a:pt x="1317027" y="3746626"/>
                  <a:pt x="1315070" y="3745890"/>
                  <a:pt x="1313155" y="3744888"/>
                </a:cubicBezTo>
                <a:cubicBezTo>
                  <a:pt x="1311240" y="3743886"/>
                  <a:pt x="1309341" y="3742620"/>
                  <a:pt x="1307455" y="3741088"/>
                </a:cubicBezTo>
                <a:cubicBezTo>
                  <a:pt x="1305570" y="3739557"/>
                  <a:pt x="1303567" y="3737760"/>
                  <a:pt x="1301446" y="3735698"/>
                </a:cubicBezTo>
                <a:lnTo>
                  <a:pt x="1301446" y="3775463"/>
                </a:lnTo>
                <a:cubicBezTo>
                  <a:pt x="1301446" y="3775934"/>
                  <a:pt x="1301329" y="3776346"/>
                  <a:pt x="1301093" y="3776700"/>
                </a:cubicBezTo>
                <a:cubicBezTo>
                  <a:pt x="1300857" y="3777053"/>
                  <a:pt x="1300474" y="3777348"/>
                  <a:pt x="1299944" y="3777584"/>
                </a:cubicBezTo>
                <a:cubicBezTo>
                  <a:pt x="1299414" y="3777819"/>
                  <a:pt x="1298678" y="3777996"/>
                  <a:pt x="1297735" y="3778114"/>
                </a:cubicBezTo>
                <a:cubicBezTo>
                  <a:pt x="1296792" y="3778232"/>
                  <a:pt x="1295585" y="3778290"/>
                  <a:pt x="1294112" y="3778290"/>
                </a:cubicBezTo>
                <a:cubicBezTo>
                  <a:pt x="1292698" y="3778290"/>
                  <a:pt x="1291520" y="3778232"/>
                  <a:pt x="1290577" y="3778114"/>
                </a:cubicBezTo>
                <a:cubicBezTo>
                  <a:pt x="1289635" y="3777996"/>
                  <a:pt x="1288884" y="3777819"/>
                  <a:pt x="1288324" y="3777584"/>
                </a:cubicBezTo>
                <a:cubicBezTo>
                  <a:pt x="1287764" y="3777348"/>
                  <a:pt x="1287381" y="3777053"/>
                  <a:pt x="1287175" y="3776700"/>
                </a:cubicBezTo>
                <a:cubicBezTo>
                  <a:pt x="1286969" y="3776346"/>
                  <a:pt x="1286866" y="3775934"/>
                  <a:pt x="1286866" y="3775463"/>
                </a:cubicBezTo>
                <a:lnTo>
                  <a:pt x="1286866" y="3664386"/>
                </a:lnTo>
                <a:cubicBezTo>
                  <a:pt x="1286866" y="3663856"/>
                  <a:pt x="1286954" y="3663429"/>
                  <a:pt x="1287131" y="3663104"/>
                </a:cubicBezTo>
                <a:cubicBezTo>
                  <a:pt x="1287308" y="3662781"/>
                  <a:pt x="1287661" y="3662501"/>
                  <a:pt x="1288191" y="3662265"/>
                </a:cubicBezTo>
                <a:cubicBezTo>
                  <a:pt x="1288722" y="3662030"/>
                  <a:pt x="1289399" y="3661867"/>
                  <a:pt x="1290224" y="3661779"/>
                </a:cubicBezTo>
                <a:cubicBezTo>
                  <a:pt x="1291048" y="3661691"/>
                  <a:pt x="1292050" y="3661646"/>
                  <a:pt x="1293229" y="3661646"/>
                </a:cubicBezTo>
                <a:cubicBezTo>
                  <a:pt x="1294466" y="3661646"/>
                  <a:pt x="1295482" y="3661691"/>
                  <a:pt x="1296277" y="3661779"/>
                </a:cubicBezTo>
                <a:cubicBezTo>
                  <a:pt x="1297072" y="3661867"/>
                  <a:pt x="1297735" y="3662030"/>
                  <a:pt x="1298265" y="3662265"/>
                </a:cubicBezTo>
                <a:cubicBezTo>
                  <a:pt x="1298795" y="3662501"/>
                  <a:pt x="1299163" y="3662781"/>
                  <a:pt x="1299370" y="3663104"/>
                </a:cubicBezTo>
                <a:cubicBezTo>
                  <a:pt x="1299576" y="3663429"/>
                  <a:pt x="1299679" y="3663856"/>
                  <a:pt x="1299679" y="3664386"/>
                </a:cubicBezTo>
                <a:lnTo>
                  <a:pt x="1299679" y="3675078"/>
                </a:lnTo>
                <a:cubicBezTo>
                  <a:pt x="1302094" y="3672604"/>
                  <a:pt x="1304422" y="3670454"/>
                  <a:pt x="1306660" y="3668627"/>
                </a:cubicBezTo>
                <a:cubicBezTo>
                  <a:pt x="1308899" y="3666801"/>
                  <a:pt x="1311152" y="3665284"/>
                  <a:pt x="1313420" y="3664077"/>
                </a:cubicBezTo>
                <a:cubicBezTo>
                  <a:pt x="1315688" y="3662869"/>
                  <a:pt x="1318014" y="3661956"/>
                  <a:pt x="1320400" y="3661337"/>
                </a:cubicBezTo>
                <a:cubicBezTo>
                  <a:pt x="1322786" y="3660719"/>
                  <a:pt x="1325304" y="3660409"/>
                  <a:pt x="1327955" y="3660409"/>
                </a:cubicBezTo>
                <a:close/>
                <a:moveTo>
                  <a:pt x="1182961" y="3660409"/>
                </a:moveTo>
                <a:cubicBezTo>
                  <a:pt x="1186260" y="3660409"/>
                  <a:pt x="1189220" y="3660792"/>
                  <a:pt x="1191842" y="3661558"/>
                </a:cubicBezTo>
                <a:cubicBezTo>
                  <a:pt x="1194463" y="3662324"/>
                  <a:pt x="1196776" y="3663399"/>
                  <a:pt x="1198778" y="3664783"/>
                </a:cubicBezTo>
                <a:cubicBezTo>
                  <a:pt x="1200781" y="3666168"/>
                  <a:pt x="1202489" y="3667818"/>
                  <a:pt x="1203903" y="3669732"/>
                </a:cubicBezTo>
                <a:cubicBezTo>
                  <a:pt x="1205317" y="3671647"/>
                  <a:pt x="1206495" y="3673782"/>
                  <a:pt x="1207438" y="3676139"/>
                </a:cubicBezTo>
                <a:cubicBezTo>
                  <a:pt x="1210089" y="3673252"/>
                  <a:pt x="1212607" y="3670807"/>
                  <a:pt x="1214993" y="3668804"/>
                </a:cubicBezTo>
                <a:cubicBezTo>
                  <a:pt x="1217379" y="3666801"/>
                  <a:pt x="1219677" y="3665181"/>
                  <a:pt x="1221886" y="3663944"/>
                </a:cubicBezTo>
                <a:cubicBezTo>
                  <a:pt x="1224095" y="3662707"/>
                  <a:pt x="1226245" y="3661809"/>
                  <a:pt x="1228337" y="3661249"/>
                </a:cubicBezTo>
                <a:cubicBezTo>
                  <a:pt x="1230428" y="3660689"/>
                  <a:pt x="1232534" y="3660409"/>
                  <a:pt x="1234655" y="3660409"/>
                </a:cubicBezTo>
                <a:cubicBezTo>
                  <a:pt x="1239780" y="3660409"/>
                  <a:pt x="1244081" y="3661308"/>
                  <a:pt x="1247556" y="3663104"/>
                </a:cubicBezTo>
                <a:cubicBezTo>
                  <a:pt x="1251032" y="3664901"/>
                  <a:pt x="1253845" y="3667302"/>
                  <a:pt x="1255995" y="3670306"/>
                </a:cubicBezTo>
                <a:cubicBezTo>
                  <a:pt x="1258146" y="3673311"/>
                  <a:pt x="1259677" y="3676831"/>
                  <a:pt x="1260590" y="3680866"/>
                </a:cubicBezTo>
                <a:cubicBezTo>
                  <a:pt x="1261504" y="3684902"/>
                  <a:pt x="1261960" y="3689158"/>
                  <a:pt x="1261960" y="3693635"/>
                </a:cubicBezTo>
                <a:lnTo>
                  <a:pt x="1261960" y="3743916"/>
                </a:lnTo>
                <a:cubicBezTo>
                  <a:pt x="1261960" y="3744387"/>
                  <a:pt x="1261843" y="3744785"/>
                  <a:pt x="1261607" y="3745109"/>
                </a:cubicBezTo>
                <a:cubicBezTo>
                  <a:pt x="1261371" y="3745433"/>
                  <a:pt x="1260988" y="3745713"/>
                  <a:pt x="1260458" y="3745948"/>
                </a:cubicBezTo>
                <a:cubicBezTo>
                  <a:pt x="1259928" y="3746184"/>
                  <a:pt x="1259191" y="3746361"/>
                  <a:pt x="1258249" y="3746478"/>
                </a:cubicBezTo>
                <a:cubicBezTo>
                  <a:pt x="1257306" y="3746596"/>
                  <a:pt x="1256128" y="3746655"/>
                  <a:pt x="1254714" y="3746655"/>
                </a:cubicBezTo>
                <a:cubicBezTo>
                  <a:pt x="1253241" y="3746655"/>
                  <a:pt x="1252034" y="3746596"/>
                  <a:pt x="1251091" y="3746478"/>
                </a:cubicBezTo>
                <a:cubicBezTo>
                  <a:pt x="1250149" y="3746361"/>
                  <a:pt x="1249398" y="3746184"/>
                  <a:pt x="1248838" y="3745948"/>
                </a:cubicBezTo>
                <a:cubicBezTo>
                  <a:pt x="1248278" y="3745713"/>
                  <a:pt x="1247880" y="3745433"/>
                  <a:pt x="1247645" y="3745109"/>
                </a:cubicBezTo>
                <a:cubicBezTo>
                  <a:pt x="1247409" y="3744785"/>
                  <a:pt x="1247291" y="3744387"/>
                  <a:pt x="1247291" y="3743916"/>
                </a:cubicBezTo>
                <a:lnTo>
                  <a:pt x="1247291" y="3695579"/>
                </a:lnTo>
                <a:cubicBezTo>
                  <a:pt x="1247291" y="3692221"/>
                  <a:pt x="1246997" y="3689158"/>
                  <a:pt x="1246408" y="3686389"/>
                </a:cubicBezTo>
                <a:cubicBezTo>
                  <a:pt x="1245819" y="3683620"/>
                  <a:pt x="1244876" y="3681234"/>
                  <a:pt x="1243580" y="3679231"/>
                </a:cubicBezTo>
                <a:cubicBezTo>
                  <a:pt x="1242284" y="3677229"/>
                  <a:pt x="1240634" y="3675697"/>
                  <a:pt x="1238631" y="3674636"/>
                </a:cubicBezTo>
                <a:cubicBezTo>
                  <a:pt x="1236628" y="3673576"/>
                  <a:pt x="1234272" y="3673046"/>
                  <a:pt x="1231562" y="3673046"/>
                </a:cubicBezTo>
                <a:cubicBezTo>
                  <a:pt x="1228204" y="3673046"/>
                  <a:pt x="1224831" y="3674342"/>
                  <a:pt x="1221444" y="3676934"/>
                </a:cubicBezTo>
                <a:cubicBezTo>
                  <a:pt x="1218057" y="3679526"/>
                  <a:pt x="1214331" y="3683326"/>
                  <a:pt x="1210266" y="3688333"/>
                </a:cubicBezTo>
                <a:lnTo>
                  <a:pt x="1210266" y="3743916"/>
                </a:lnTo>
                <a:cubicBezTo>
                  <a:pt x="1210266" y="3744387"/>
                  <a:pt x="1210148" y="3744785"/>
                  <a:pt x="1209912" y="3745109"/>
                </a:cubicBezTo>
                <a:cubicBezTo>
                  <a:pt x="1209676" y="3745433"/>
                  <a:pt x="1209279" y="3745713"/>
                  <a:pt x="1208720" y="3745948"/>
                </a:cubicBezTo>
                <a:cubicBezTo>
                  <a:pt x="1208160" y="3746184"/>
                  <a:pt x="1207409" y="3746361"/>
                  <a:pt x="1206465" y="3746478"/>
                </a:cubicBezTo>
                <a:cubicBezTo>
                  <a:pt x="1205523" y="3746596"/>
                  <a:pt x="1204345" y="3746655"/>
                  <a:pt x="1202931" y="3746655"/>
                </a:cubicBezTo>
                <a:cubicBezTo>
                  <a:pt x="1201576" y="3746655"/>
                  <a:pt x="1200413" y="3746596"/>
                  <a:pt x="1199441" y="3746478"/>
                </a:cubicBezTo>
                <a:cubicBezTo>
                  <a:pt x="1198469" y="3746361"/>
                  <a:pt x="1197703" y="3746184"/>
                  <a:pt x="1197143" y="3745948"/>
                </a:cubicBezTo>
                <a:cubicBezTo>
                  <a:pt x="1196584" y="3745713"/>
                  <a:pt x="1196201" y="3745433"/>
                  <a:pt x="1195994" y="3745109"/>
                </a:cubicBezTo>
                <a:cubicBezTo>
                  <a:pt x="1195788" y="3744785"/>
                  <a:pt x="1195685" y="3744387"/>
                  <a:pt x="1195685" y="3743916"/>
                </a:cubicBezTo>
                <a:lnTo>
                  <a:pt x="1195685" y="3695579"/>
                </a:lnTo>
                <a:cubicBezTo>
                  <a:pt x="1195685" y="3692221"/>
                  <a:pt x="1195362" y="3689158"/>
                  <a:pt x="1194713" y="3686389"/>
                </a:cubicBezTo>
                <a:cubicBezTo>
                  <a:pt x="1194065" y="3683620"/>
                  <a:pt x="1193093" y="3681234"/>
                  <a:pt x="1191797" y="3679231"/>
                </a:cubicBezTo>
                <a:cubicBezTo>
                  <a:pt x="1190501" y="3677229"/>
                  <a:pt x="1188866" y="3675697"/>
                  <a:pt x="1186893" y="3674636"/>
                </a:cubicBezTo>
                <a:cubicBezTo>
                  <a:pt x="1184919" y="3673576"/>
                  <a:pt x="1182577" y="3673046"/>
                  <a:pt x="1179868" y="3673046"/>
                </a:cubicBezTo>
                <a:cubicBezTo>
                  <a:pt x="1176510" y="3673046"/>
                  <a:pt x="1173122" y="3674342"/>
                  <a:pt x="1169706" y="3676934"/>
                </a:cubicBezTo>
                <a:cubicBezTo>
                  <a:pt x="1166289" y="3679526"/>
                  <a:pt x="1162578" y="3683326"/>
                  <a:pt x="1158571" y="3688333"/>
                </a:cubicBezTo>
                <a:lnTo>
                  <a:pt x="1158571" y="3743916"/>
                </a:lnTo>
                <a:cubicBezTo>
                  <a:pt x="1158571" y="3744387"/>
                  <a:pt x="1158454" y="3744785"/>
                  <a:pt x="1158218" y="3745109"/>
                </a:cubicBezTo>
                <a:cubicBezTo>
                  <a:pt x="1157982" y="3745433"/>
                  <a:pt x="1157599" y="3745713"/>
                  <a:pt x="1157069" y="3745948"/>
                </a:cubicBezTo>
                <a:cubicBezTo>
                  <a:pt x="1156539" y="3746184"/>
                  <a:pt x="1155803" y="3746361"/>
                  <a:pt x="1154860" y="3746478"/>
                </a:cubicBezTo>
                <a:cubicBezTo>
                  <a:pt x="1153918" y="3746596"/>
                  <a:pt x="1152710" y="3746655"/>
                  <a:pt x="1151237" y="3746655"/>
                </a:cubicBezTo>
                <a:cubicBezTo>
                  <a:pt x="1149823" y="3746655"/>
                  <a:pt x="1148645" y="3746596"/>
                  <a:pt x="1147702" y="3746478"/>
                </a:cubicBezTo>
                <a:cubicBezTo>
                  <a:pt x="1146760" y="3746361"/>
                  <a:pt x="1146009" y="3746184"/>
                  <a:pt x="1145449" y="3745948"/>
                </a:cubicBezTo>
                <a:cubicBezTo>
                  <a:pt x="1144889" y="3745713"/>
                  <a:pt x="1144506" y="3745433"/>
                  <a:pt x="1144300" y="3745109"/>
                </a:cubicBezTo>
                <a:cubicBezTo>
                  <a:pt x="1144094" y="3744785"/>
                  <a:pt x="1143991" y="3744387"/>
                  <a:pt x="1143991" y="3743916"/>
                </a:cubicBezTo>
                <a:lnTo>
                  <a:pt x="1143991" y="3664386"/>
                </a:lnTo>
                <a:cubicBezTo>
                  <a:pt x="1143991" y="3663915"/>
                  <a:pt x="1144079" y="3663517"/>
                  <a:pt x="1144256" y="3663193"/>
                </a:cubicBezTo>
                <a:cubicBezTo>
                  <a:pt x="1144433" y="3662869"/>
                  <a:pt x="1144786" y="3662574"/>
                  <a:pt x="1145316" y="3662309"/>
                </a:cubicBezTo>
                <a:cubicBezTo>
                  <a:pt x="1145847" y="3662044"/>
                  <a:pt x="1146524" y="3661867"/>
                  <a:pt x="1147349" y="3661779"/>
                </a:cubicBezTo>
                <a:cubicBezTo>
                  <a:pt x="1148173" y="3661691"/>
                  <a:pt x="1149263" y="3661646"/>
                  <a:pt x="1150618" y="3661646"/>
                </a:cubicBezTo>
                <a:cubicBezTo>
                  <a:pt x="1151914" y="3661646"/>
                  <a:pt x="1152990" y="3661691"/>
                  <a:pt x="1153844" y="3661779"/>
                </a:cubicBezTo>
                <a:cubicBezTo>
                  <a:pt x="1154698" y="3661867"/>
                  <a:pt x="1155361" y="3662044"/>
                  <a:pt x="1155832" y="3662309"/>
                </a:cubicBezTo>
                <a:cubicBezTo>
                  <a:pt x="1156303" y="3662574"/>
                  <a:pt x="1156642" y="3662869"/>
                  <a:pt x="1156848" y="3663193"/>
                </a:cubicBezTo>
                <a:cubicBezTo>
                  <a:pt x="1157055" y="3663517"/>
                  <a:pt x="1157158" y="3663915"/>
                  <a:pt x="1157158" y="3664386"/>
                </a:cubicBezTo>
                <a:lnTo>
                  <a:pt x="1157158" y="3674901"/>
                </a:lnTo>
                <a:cubicBezTo>
                  <a:pt x="1161635" y="3669894"/>
                  <a:pt x="1165980" y="3666227"/>
                  <a:pt x="1170191" y="3663900"/>
                </a:cubicBezTo>
                <a:cubicBezTo>
                  <a:pt x="1174404" y="3661573"/>
                  <a:pt x="1178660" y="3660409"/>
                  <a:pt x="1182961" y="3660409"/>
                </a:cubicBezTo>
                <a:close/>
                <a:moveTo>
                  <a:pt x="1091138" y="3660409"/>
                </a:moveTo>
                <a:cubicBezTo>
                  <a:pt x="1097382" y="3660409"/>
                  <a:pt x="1102699" y="3661411"/>
                  <a:pt x="1107089" y="3663414"/>
                </a:cubicBezTo>
                <a:cubicBezTo>
                  <a:pt x="1111477" y="3665417"/>
                  <a:pt x="1115085" y="3668112"/>
                  <a:pt x="1117913" y="3671499"/>
                </a:cubicBezTo>
                <a:cubicBezTo>
                  <a:pt x="1120741" y="3674887"/>
                  <a:pt x="1122818" y="3678863"/>
                  <a:pt x="1124143" y="3683429"/>
                </a:cubicBezTo>
                <a:cubicBezTo>
                  <a:pt x="1125468" y="3687995"/>
                  <a:pt x="1126131" y="3692870"/>
                  <a:pt x="1126131" y="3698054"/>
                </a:cubicBezTo>
                <a:lnTo>
                  <a:pt x="1126131" y="3700705"/>
                </a:lnTo>
                <a:cubicBezTo>
                  <a:pt x="1126131" y="3703002"/>
                  <a:pt x="1125554" y="3704637"/>
                  <a:pt x="1124400" y="3705609"/>
                </a:cubicBezTo>
                <a:cubicBezTo>
                  <a:pt x="1123247" y="3706581"/>
                  <a:pt x="1121930" y="3707067"/>
                  <a:pt x="1120450" y="3707067"/>
                </a:cubicBezTo>
                <a:lnTo>
                  <a:pt x="1068073" y="3707067"/>
                </a:lnTo>
                <a:cubicBezTo>
                  <a:pt x="1068073" y="3711485"/>
                  <a:pt x="1068517" y="3715462"/>
                  <a:pt x="1069405" y="3718996"/>
                </a:cubicBezTo>
                <a:cubicBezTo>
                  <a:pt x="1070294" y="3722531"/>
                  <a:pt x="1071773" y="3725565"/>
                  <a:pt x="1073845" y="3728098"/>
                </a:cubicBezTo>
                <a:cubicBezTo>
                  <a:pt x="1075917" y="3730631"/>
                  <a:pt x="1078611" y="3732576"/>
                  <a:pt x="1081927" y="3733930"/>
                </a:cubicBezTo>
                <a:cubicBezTo>
                  <a:pt x="1085241" y="3735286"/>
                  <a:pt x="1089296" y="3735963"/>
                  <a:pt x="1094091" y="3735963"/>
                </a:cubicBezTo>
                <a:cubicBezTo>
                  <a:pt x="1097880" y="3735963"/>
                  <a:pt x="1101254" y="3735654"/>
                  <a:pt x="1104214" y="3735035"/>
                </a:cubicBezTo>
                <a:cubicBezTo>
                  <a:pt x="1107174" y="3734416"/>
                  <a:pt x="1109734" y="3733724"/>
                  <a:pt x="1111895" y="3732958"/>
                </a:cubicBezTo>
                <a:cubicBezTo>
                  <a:pt x="1114056" y="3732193"/>
                  <a:pt x="1115832" y="3731500"/>
                  <a:pt x="1117223" y="3730882"/>
                </a:cubicBezTo>
                <a:cubicBezTo>
                  <a:pt x="1118615" y="3730263"/>
                  <a:pt x="1119666" y="3729954"/>
                  <a:pt x="1120376" y="3729954"/>
                </a:cubicBezTo>
                <a:cubicBezTo>
                  <a:pt x="1120790" y="3729954"/>
                  <a:pt x="1121161" y="3730057"/>
                  <a:pt x="1121485" y="3730263"/>
                </a:cubicBezTo>
                <a:cubicBezTo>
                  <a:pt x="1121811" y="3730470"/>
                  <a:pt x="1122063" y="3730779"/>
                  <a:pt x="1122240" y="3731191"/>
                </a:cubicBezTo>
                <a:cubicBezTo>
                  <a:pt x="1122418" y="3731604"/>
                  <a:pt x="1122551" y="3732178"/>
                  <a:pt x="1122640" y="3732914"/>
                </a:cubicBezTo>
                <a:cubicBezTo>
                  <a:pt x="1122729" y="3733651"/>
                  <a:pt x="1122773" y="3734549"/>
                  <a:pt x="1122773" y="3735609"/>
                </a:cubicBezTo>
                <a:cubicBezTo>
                  <a:pt x="1122773" y="3736375"/>
                  <a:pt x="1122744" y="3737038"/>
                  <a:pt x="1122685" y="3737598"/>
                </a:cubicBezTo>
                <a:cubicBezTo>
                  <a:pt x="1122626" y="3738157"/>
                  <a:pt x="1122553" y="3738658"/>
                  <a:pt x="1122464" y="3739100"/>
                </a:cubicBezTo>
                <a:cubicBezTo>
                  <a:pt x="1122375" y="3739542"/>
                  <a:pt x="1122228" y="3739939"/>
                  <a:pt x="1122022" y="3740293"/>
                </a:cubicBezTo>
                <a:cubicBezTo>
                  <a:pt x="1121816" y="3740646"/>
                  <a:pt x="1121551" y="3740985"/>
                  <a:pt x="1121227" y="3741309"/>
                </a:cubicBezTo>
                <a:cubicBezTo>
                  <a:pt x="1120903" y="3741633"/>
                  <a:pt x="1119946" y="3742163"/>
                  <a:pt x="1118355" y="3742900"/>
                </a:cubicBezTo>
                <a:cubicBezTo>
                  <a:pt x="1116764" y="3743636"/>
                  <a:pt x="1114702" y="3744358"/>
                  <a:pt x="1112169" y="3745065"/>
                </a:cubicBezTo>
                <a:cubicBezTo>
                  <a:pt x="1109636" y="3745772"/>
                  <a:pt x="1106705" y="3746405"/>
                  <a:pt x="1103377" y="3746964"/>
                </a:cubicBezTo>
                <a:cubicBezTo>
                  <a:pt x="1100048" y="3747524"/>
                  <a:pt x="1096499" y="3747804"/>
                  <a:pt x="1092729" y="3747804"/>
                </a:cubicBezTo>
                <a:cubicBezTo>
                  <a:pt x="1086190" y="3747804"/>
                  <a:pt x="1080460" y="3746891"/>
                  <a:pt x="1075540" y="3745065"/>
                </a:cubicBezTo>
                <a:cubicBezTo>
                  <a:pt x="1070622" y="3743239"/>
                  <a:pt x="1066483" y="3740529"/>
                  <a:pt x="1063125" y="3736935"/>
                </a:cubicBezTo>
                <a:cubicBezTo>
                  <a:pt x="1059768" y="3733341"/>
                  <a:pt x="1057235" y="3728835"/>
                  <a:pt x="1055526" y="3723415"/>
                </a:cubicBezTo>
                <a:cubicBezTo>
                  <a:pt x="1053818" y="3717995"/>
                  <a:pt x="1052964" y="3711692"/>
                  <a:pt x="1052964" y="3704504"/>
                </a:cubicBezTo>
                <a:cubicBezTo>
                  <a:pt x="1052964" y="3697671"/>
                  <a:pt x="1053847" y="3691529"/>
                  <a:pt x="1055615" y="3686080"/>
                </a:cubicBezTo>
                <a:cubicBezTo>
                  <a:pt x="1057382" y="3680631"/>
                  <a:pt x="1059930" y="3676006"/>
                  <a:pt x="1063258" y="3672206"/>
                </a:cubicBezTo>
                <a:cubicBezTo>
                  <a:pt x="1066587" y="3668406"/>
                  <a:pt x="1070608" y="3665490"/>
                  <a:pt x="1075320" y="3663458"/>
                </a:cubicBezTo>
                <a:cubicBezTo>
                  <a:pt x="1080032" y="3661426"/>
                  <a:pt x="1085306" y="3660409"/>
                  <a:pt x="1091138" y="3660409"/>
                </a:cubicBezTo>
                <a:close/>
                <a:moveTo>
                  <a:pt x="848683" y="3660409"/>
                </a:moveTo>
                <a:cubicBezTo>
                  <a:pt x="854398" y="3660409"/>
                  <a:pt x="859258" y="3661058"/>
                  <a:pt x="863264" y="3662353"/>
                </a:cubicBezTo>
                <a:cubicBezTo>
                  <a:pt x="867269" y="3663650"/>
                  <a:pt x="870510" y="3665549"/>
                  <a:pt x="872984" y="3668053"/>
                </a:cubicBezTo>
                <a:cubicBezTo>
                  <a:pt x="875458" y="3670557"/>
                  <a:pt x="877255" y="3673664"/>
                  <a:pt x="878374" y="3677376"/>
                </a:cubicBezTo>
                <a:cubicBezTo>
                  <a:pt x="879494" y="3681087"/>
                  <a:pt x="880054" y="3685417"/>
                  <a:pt x="880054" y="3690366"/>
                </a:cubicBezTo>
                <a:lnTo>
                  <a:pt x="880054" y="3744004"/>
                </a:lnTo>
                <a:cubicBezTo>
                  <a:pt x="880054" y="3744711"/>
                  <a:pt x="879818" y="3745241"/>
                  <a:pt x="879347" y="3745595"/>
                </a:cubicBezTo>
                <a:cubicBezTo>
                  <a:pt x="878875" y="3745948"/>
                  <a:pt x="878227" y="3746213"/>
                  <a:pt x="877402" y="3746390"/>
                </a:cubicBezTo>
                <a:cubicBezTo>
                  <a:pt x="876578" y="3746567"/>
                  <a:pt x="875370" y="3746655"/>
                  <a:pt x="873780" y="3746655"/>
                </a:cubicBezTo>
                <a:cubicBezTo>
                  <a:pt x="872248" y="3746655"/>
                  <a:pt x="871025" y="3746567"/>
                  <a:pt x="870112" y="3746390"/>
                </a:cubicBezTo>
                <a:cubicBezTo>
                  <a:pt x="869199" y="3746213"/>
                  <a:pt x="868536" y="3745948"/>
                  <a:pt x="868124" y="3745595"/>
                </a:cubicBezTo>
                <a:cubicBezTo>
                  <a:pt x="867712" y="3745241"/>
                  <a:pt x="867506" y="3744711"/>
                  <a:pt x="867506" y="3744004"/>
                </a:cubicBezTo>
                <a:lnTo>
                  <a:pt x="867506" y="3736051"/>
                </a:lnTo>
                <a:cubicBezTo>
                  <a:pt x="864030" y="3739763"/>
                  <a:pt x="860156" y="3742649"/>
                  <a:pt x="855885" y="3744711"/>
                </a:cubicBezTo>
                <a:cubicBezTo>
                  <a:pt x="851614" y="3746773"/>
                  <a:pt x="847093" y="3747804"/>
                  <a:pt x="842321" y="3747804"/>
                </a:cubicBezTo>
                <a:cubicBezTo>
                  <a:pt x="838138" y="3747804"/>
                  <a:pt x="834353" y="3747259"/>
                  <a:pt x="830966" y="3746169"/>
                </a:cubicBezTo>
                <a:cubicBezTo>
                  <a:pt x="827578" y="3745079"/>
                  <a:pt x="824692" y="3743504"/>
                  <a:pt x="822306" y="3741442"/>
                </a:cubicBezTo>
                <a:cubicBezTo>
                  <a:pt x="819920" y="3739380"/>
                  <a:pt x="818064" y="3736847"/>
                  <a:pt x="816738" y="3733842"/>
                </a:cubicBezTo>
                <a:cubicBezTo>
                  <a:pt x="815413" y="3730838"/>
                  <a:pt x="814750" y="3727421"/>
                  <a:pt x="814750" y="3723592"/>
                </a:cubicBezTo>
                <a:cubicBezTo>
                  <a:pt x="814750" y="3719114"/>
                  <a:pt x="815663" y="3715226"/>
                  <a:pt x="817490" y="3711927"/>
                </a:cubicBezTo>
                <a:cubicBezTo>
                  <a:pt x="819316" y="3708628"/>
                  <a:pt x="821938" y="3705889"/>
                  <a:pt x="825354" y="3703709"/>
                </a:cubicBezTo>
                <a:cubicBezTo>
                  <a:pt x="828771" y="3701529"/>
                  <a:pt x="832954" y="3699895"/>
                  <a:pt x="837902" y="3698805"/>
                </a:cubicBezTo>
                <a:cubicBezTo>
                  <a:pt x="842851" y="3697715"/>
                  <a:pt x="848418" y="3697170"/>
                  <a:pt x="854604" y="3697170"/>
                </a:cubicBezTo>
                <a:lnTo>
                  <a:pt x="865561" y="3697170"/>
                </a:lnTo>
                <a:lnTo>
                  <a:pt x="865561" y="3690984"/>
                </a:lnTo>
                <a:cubicBezTo>
                  <a:pt x="865561" y="3687921"/>
                  <a:pt x="865238" y="3685211"/>
                  <a:pt x="864589" y="3682854"/>
                </a:cubicBezTo>
                <a:cubicBezTo>
                  <a:pt x="863941" y="3680498"/>
                  <a:pt x="862896" y="3678539"/>
                  <a:pt x="861452" y="3676978"/>
                </a:cubicBezTo>
                <a:cubicBezTo>
                  <a:pt x="860009" y="3675417"/>
                  <a:pt x="858139" y="3674239"/>
                  <a:pt x="855841" y="3673443"/>
                </a:cubicBezTo>
                <a:cubicBezTo>
                  <a:pt x="853544" y="3672648"/>
                  <a:pt x="850716" y="3672250"/>
                  <a:pt x="847358" y="3672250"/>
                </a:cubicBezTo>
                <a:cubicBezTo>
                  <a:pt x="843764" y="3672250"/>
                  <a:pt x="840539" y="3672678"/>
                  <a:pt x="837682" y="3673532"/>
                </a:cubicBezTo>
                <a:cubicBezTo>
                  <a:pt x="834824" y="3674386"/>
                  <a:pt x="832321" y="3675329"/>
                  <a:pt x="830171" y="3676359"/>
                </a:cubicBezTo>
                <a:cubicBezTo>
                  <a:pt x="828020" y="3677391"/>
                  <a:pt x="826223" y="3678333"/>
                  <a:pt x="824780" y="3679187"/>
                </a:cubicBezTo>
                <a:cubicBezTo>
                  <a:pt x="823337" y="3680042"/>
                  <a:pt x="822262" y="3680469"/>
                  <a:pt x="821555" y="3680469"/>
                </a:cubicBezTo>
                <a:cubicBezTo>
                  <a:pt x="821084" y="3680469"/>
                  <a:pt x="820671" y="3680351"/>
                  <a:pt x="820318" y="3680115"/>
                </a:cubicBezTo>
                <a:cubicBezTo>
                  <a:pt x="819964" y="3679880"/>
                  <a:pt x="819654" y="3679526"/>
                  <a:pt x="819390" y="3679055"/>
                </a:cubicBezTo>
                <a:cubicBezTo>
                  <a:pt x="819125" y="3678583"/>
                  <a:pt x="818933" y="3677980"/>
                  <a:pt x="818815" y="3677243"/>
                </a:cubicBezTo>
                <a:cubicBezTo>
                  <a:pt x="818697" y="3676507"/>
                  <a:pt x="818639" y="3675697"/>
                  <a:pt x="818639" y="3674813"/>
                </a:cubicBezTo>
                <a:cubicBezTo>
                  <a:pt x="818639" y="3673340"/>
                  <a:pt x="818742" y="3672177"/>
                  <a:pt x="818948" y="3671323"/>
                </a:cubicBezTo>
                <a:cubicBezTo>
                  <a:pt x="819154" y="3670469"/>
                  <a:pt x="819654" y="3669658"/>
                  <a:pt x="820450" y="3668893"/>
                </a:cubicBezTo>
                <a:cubicBezTo>
                  <a:pt x="821246" y="3668127"/>
                  <a:pt x="822615" y="3667228"/>
                  <a:pt x="824559" y="3666197"/>
                </a:cubicBezTo>
                <a:cubicBezTo>
                  <a:pt x="826503" y="3665167"/>
                  <a:pt x="828742" y="3664224"/>
                  <a:pt x="831275" y="3663370"/>
                </a:cubicBezTo>
                <a:cubicBezTo>
                  <a:pt x="833808" y="3662516"/>
                  <a:pt x="836577" y="3661809"/>
                  <a:pt x="839582" y="3661249"/>
                </a:cubicBezTo>
                <a:cubicBezTo>
                  <a:pt x="842586" y="3660689"/>
                  <a:pt x="845620" y="3660409"/>
                  <a:pt x="848683" y="3660409"/>
                </a:cubicBezTo>
                <a:close/>
                <a:moveTo>
                  <a:pt x="727881" y="3660409"/>
                </a:moveTo>
                <a:cubicBezTo>
                  <a:pt x="733655" y="3660409"/>
                  <a:pt x="738574" y="3661529"/>
                  <a:pt x="742639" y="3663767"/>
                </a:cubicBezTo>
                <a:cubicBezTo>
                  <a:pt x="746703" y="3666006"/>
                  <a:pt x="750017" y="3669069"/>
                  <a:pt x="752580" y="3672957"/>
                </a:cubicBezTo>
                <a:cubicBezTo>
                  <a:pt x="755142" y="3676846"/>
                  <a:pt x="757013" y="3681367"/>
                  <a:pt x="758191" y="3686522"/>
                </a:cubicBezTo>
                <a:cubicBezTo>
                  <a:pt x="759369" y="3691677"/>
                  <a:pt x="759958" y="3697140"/>
                  <a:pt x="759958" y="3702914"/>
                </a:cubicBezTo>
                <a:cubicBezTo>
                  <a:pt x="759958" y="3709865"/>
                  <a:pt x="759207" y="3716110"/>
                  <a:pt x="757705" y="3721647"/>
                </a:cubicBezTo>
                <a:cubicBezTo>
                  <a:pt x="756203" y="3727185"/>
                  <a:pt x="753994" y="3731883"/>
                  <a:pt x="751078" y="3735742"/>
                </a:cubicBezTo>
                <a:cubicBezTo>
                  <a:pt x="748161" y="3739601"/>
                  <a:pt x="744553" y="3742576"/>
                  <a:pt x="740252" y="3744667"/>
                </a:cubicBezTo>
                <a:cubicBezTo>
                  <a:pt x="735952" y="3746758"/>
                  <a:pt x="731033" y="3747804"/>
                  <a:pt x="725495" y="3747804"/>
                </a:cubicBezTo>
                <a:cubicBezTo>
                  <a:pt x="723139" y="3747804"/>
                  <a:pt x="720959" y="3747569"/>
                  <a:pt x="718956" y="3747097"/>
                </a:cubicBezTo>
                <a:cubicBezTo>
                  <a:pt x="716953" y="3746626"/>
                  <a:pt x="714994" y="3745890"/>
                  <a:pt x="713080" y="3744888"/>
                </a:cubicBezTo>
                <a:cubicBezTo>
                  <a:pt x="711165" y="3743886"/>
                  <a:pt x="709265" y="3742620"/>
                  <a:pt x="707380" y="3741088"/>
                </a:cubicBezTo>
                <a:cubicBezTo>
                  <a:pt x="705495" y="3739557"/>
                  <a:pt x="703492" y="3737760"/>
                  <a:pt x="701371" y="3735698"/>
                </a:cubicBezTo>
                <a:lnTo>
                  <a:pt x="701371" y="3775463"/>
                </a:lnTo>
                <a:cubicBezTo>
                  <a:pt x="701371" y="3775934"/>
                  <a:pt x="701253" y="3776346"/>
                  <a:pt x="701018" y="3776700"/>
                </a:cubicBezTo>
                <a:cubicBezTo>
                  <a:pt x="700782" y="3777053"/>
                  <a:pt x="700399" y="3777348"/>
                  <a:pt x="699869" y="3777584"/>
                </a:cubicBezTo>
                <a:cubicBezTo>
                  <a:pt x="699339" y="3777819"/>
                  <a:pt x="698602" y="3777996"/>
                  <a:pt x="697660" y="3778114"/>
                </a:cubicBezTo>
                <a:cubicBezTo>
                  <a:pt x="696717" y="3778232"/>
                  <a:pt x="695510" y="3778290"/>
                  <a:pt x="694037" y="3778290"/>
                </a:cubicBezTo>
                <a:cubicBezTo>
                  <a:pt x="692623" y="3778290"/>
                  <a:pt x="691445" y="3778232"/>
                  <a:pt x="690502" y="3778114"/>
                </a:cubicBezTo>
                <a:cubicBezTo>
                  <a:pt x="689560" y="3777996"/>
                  <a:pt x="688808" y="3777819"/>
                  <a:pt x="688249" y="3777584"/>
                </a:cubicBezTo>
                <a:cubicBezTo>
                  <a:pt x="687689" y="3777348"/>
                  <a:pt x="687306" y="3777053"/>
                  <a:pt x="687100" y="3776700"/>
                </a:cubicBezTo>
                <a:cubicBezTo>
                  <a:pt x="686894" y="3776346"/>
                  <a:pt x="686790" y="3775934"/>
                  <a:pt x="686790" y="3775463"/>
                </a:cubicBezTo>
                <a:lnTo>
                  <a:pt x="686790" y="3664386"/>
                </a:lnTo>
                <a:cubicBezTo>
                  <a:pt x="686790" y="3663856"/>
                  <a:pt x="686879" y="3663429"/>
                  <a:pt x="687056" y="3663104"/>
                </a:cubicBezTo>
                <a:cubicBezTo>
                  <a:pt x="687232" y="3662781"/>
                  <a:pt x="687586" y="3662501"/>
                  <a:pt x="688116" y="3662265"/>
                </a:cubicBezTo>
                <a:cubicBezTo>
                  <a:pt x="688646" y="3662030"/>
                  <a:pt x="689324" y="3661867"/>
                  <a:pt x="690148" y="3661779"/>
                </a:cubicBezTo>
                <a:cubicBezTo>
                  <a:pt x="690973" y="3661691"/>
                  <a:pt x="691975" y="3661646"/>
                  <a:pt x="693153" y="3661646"/>
                </a:cubicBezTo>
                <a:cubicBezTo>
                  <a:pt x="694390" y="3661646"/>
                  <a:pt x="695407" y="3661691"/>
                  <a:pt x="696202" y="3661779"/>
                </a:cubicBezTo>
                <a:cubicBezTo>
                  <a:pt x="696997" y="3661867"/>
                  <a:pt x="697660" y="3662030"/>
                  <a:pt x="698190" y="3662265"/>
                </a:cubicBezTo>
                <a:cubicBezTo>
                  <a:pt x="698721" y="3662501"/>
                  <a:pt x="699088" y="3662781"/>
                  <a:pt x="699295" y="3663104"/>
                </a:cubicBezTo>
                <a:cubicBezTo>
                  <a:pt x="699501" y="3663429"/>
                  <a:pt x="699604" y="3663856"/>
                  <a:pt x="699604" y="3664386"/>
                </a:cubicBezTo>
                <a:lnTo>
                  <a:pt x="699604" y="3675078"/>
                </a:lnTo>
                <a:cubicBezTo>
                  <a:pt x="702019" y="3672604"/>
                  <a:pt x="704346" y="3670454"/>
                  <a:pt x="706585" y="3668627"/>
                </a:cubicBezTo>
                <a:cubicBezTo>
                  <a:pt x="708823" y="3666801"/>
                  <a:pt x="711077" y="3665284"/>
                  <a:pt x="713345" y="3664077"/>
                </a:cubicBezTo>
                <a:cubicBezTo>
                  <a:pt x="715613" y="3662869"/>
                  <a:pt x="717940" y="3661956"/>
                  <a:pt x="720326" y="3661337"/>
                </a:cubicBezTo>
                <a:cubicBezTo>
                  <a:pt x="722712" y="3660719"/>
                  <a:pt x="725230" y="3660409"/>
                  <a:pt x="727881" y="3660409"/>
                </a:cubicBezTo>
                <a:close/>
                <a:moveTo>
                  <a:pt x="635157" y="3660409"/>
                </a:moveTo>
                <a:cubicBezTo>
                  <a:pt x="637277" y="3660409"/>
                  <a:pt x="639398" y="3660586"/>
                  <a:pt x="641519" y="3660940"/>
                </a:cubicBezTo>
                <a:cubicBezTo>
                  <a:pt x="643640" y="3661293"/>
                  <a:pt x="645554" y="3661735"/>
                  <a:pt x="647263" y="3662265"/>
                </a:cubicBezTo>
                <a:cubicBezTo>
                  <a:pt x="648971" y="3662795"/>
                  <a:pt x="650429" y="3663370"/>
                  <a:pt x="651637" y="3663988"/>
                </a:cubicBezTo>
                <a:cubicBezTo>
                  <a:pt x="652845" y="3664607"/>
                  <a:pt x="653758" y="3665152"/>
                  <a:pt x="654376" y="3665623"/>
                </a:cubicBezTo>
                <a:cubicBezTo>
                  <a:pt x="654995" y="3666094"/>
                  <a:pt x="655407" y="3666507"/>
                  <a:pt x="655614" y="3666860"/>
                </a:cubicBezTo>
                <a:cubicBezTo>
                  <a:pt x="655820" y="3667214"/>
                  <a:pt x="655967" y="3667611"/>
                  <a:pt x="656055" y="3668053"/>
                </a:cubicBezTo>
                <a:cubicBezTo>
                  <a:pt x="656143" y="3668495"/>
                  <a:pt x="656232" y="3669040"/>
                  <a:pt x="656320" y="3669688"/>
                </a:cubicBezTo>
                <a:cubicBezTo>
                  <a:pt x="656409" y="3670336"/>
                  <a:pt x="656453" y="3671131"/>
                  <a:pt x="656453" y="3672074"/>
                </a:cubicBezTo>
                <a:cubicBezTo>
                  <a:pt x="656453" y="3673075"/>
                  <a:pt x="656409" y="3673944"/>
                  <a:pt x="656320" y="3674681"/>
                </a:cubicBezTo>
                <a:cubicBezTo>
                  <a:pt x="656232" y="3675417"/>
                  <a:pt x="656085" y="3676021"/>
                  <a:pt x="655878" y="3676492"/>
                </a:cubicBezTo>
                <a:cubicBezTo>
                  <a:pt x="655672" y="3676964"/>
                  <a:pt x="655422" y="3677302"/>
                  <a:pt x="655128" y="3677508"/>
                </a:cubicBezTo>
                <a:cubicBezTo>
                  <a:pt x="654833" y="3677715"/>
                  <a:pt x="654509" y="3677818"/>
                  <a:pt x="654155" y="3677818"/>
                </a:cubicBezTo>
                <a:cubicBezTo>
                  <a:pt x="653626" y="3677818"/>
                  <a:pt x="652859" y="3677494"/>
                  <a:pt x="651858" y="3676846"/>
                </a:cubicBezTo>
                <a:cubicBezTo>
                  <a:pt x="650856" y="3676198"/>
                  <a:pt x="649560" y="3675505"/>
                  <a:pt x="647970" y="3674769"/>
                </a:cubicBezTo>
                <a:cubicBezTo>
                  <a:pt x="646379" y="3674033"/>
                  <a:pt x="644509" y="3673340"/>
                  <a:pt x="642359" y="3672692"/>
                </a:cubicBezTo>
                <a:cubicBezTo>
                  <a:pt x="640208" y="3672044"/>
                  <a:pt x="637749" y="3671720"/>
                  <a:pt x="634980" y="3671720"/>
                </a:cubicBezTo>
                <a:cubicBezTo>
                  <a:pt x="632505" y="3671720"/>
                  <a:pt x="630326" y="3672000"/>
                  <a:pt x="628441" y="3672560"/>
                </a:cubicBezTo>
                <a:cubicBezTo>
                  <a:pt x="626556" y="3673120"/>
                  <a:pt x="625009" y="3673915"/>
                  <a:pt x="623802" y="3674946"/>
                </a:cubicBezTo>
                <a:cubicBezTo>
                  <a:pt x="622594" y="3675977"/>
                  <a:pt x="621681" y="3677199"/>
                  <a:pt x="621062" y="3678613"/>
                </a:cubicBezTo>
                <a:cubicBezTo>
                  <a:pt x="620443" y="3680027"/>
                  <a:pt x="620134" y="3681559"/>
                  <a:pt x="620134" y="3683208"/>
                </a:cubicBezTo>
                <a:cubicBezTo>
                  <a:pt x="620134" y="3685505"/>
                  <a:pt x="620723" y="3687435"/>
                  <a:pt x="621901" y="3688996"/>
                </a:cubicBezTo>
                <a:cubicBezTo>
                  <a:pt x="623080" y="3690557"/>
                  <a:pt x="624611" y="3691927"/>
                  <a:pt x="626497" y="3693105"/>
                </a:cubicBezTo>
                <a:cubicBezTo>
                  <a:pt x="628382" y="3694283"/>
                  <a:pt x="630532" y="3695344"/>
                  <a:pt x="632947" y="3696286"/>
                </a:cubicBezTo>
                <a:cubicBezTo>
                  <a:pt x="635363" y="3697229"/>
                  <a:pt x="637822" y="3698201"/>
                  <a:pt x="640326" y="3699202"/>
                </a:cubicBezTo>
                <a:cubicBezTo>
                  <a:pt x="642830" y="3700204"/>
                  <a:pt x="645304" y="3701323"/>
                  <a:pt x="647749" y="3702560"/>
                </a:cubicBezTo>
                <a:cubicBezTo>
                  <a:pt x="650194" y="3703797"/>
                  <a:pt x="652359" y="3705300"/>
                  <a:pt x="654244" y="3707067"/>
                </a:cubicBezTo>
                <a:cubicBezTo>
                  <a:pt x="656129" y="3708834"/>
                  <a:pt x="657646" y="3710955"/>
                  <a:pt x="658795" y="3713429"/>
                </a:cubicBezTo>
                <a:cubicBezTo>
                  <a:pt x="659943" y="3715904"/>
                  <a:pt x="660518" y="3718849"/>
                  <a:pt x="660518" y="3722266"/>
                </a:cubicBezTo>
                <a:cubicBezTo>
                  <a:pt x="660518" y="3726331"/>
                  <a:pt x="659767" y="3729954"/>
                  <a:pt x="658265" y="3733135"/>
                </a:cubicBezTo>
                <a:cubicBezTo>
                  <a:pt x="656762" y="3736316"/>
                  <a:pt x="654627" y="3738997"/>
                  <a:pt x="651858" y="3741176"/>
                </a:cubicBezTo>
                <a:cubicBezTo>
                  <a:pt x="649089" y="3743356"/>
                  <a:pt x="645790" y="3745006"/>
                  <a:pt x="641961" y="3746125"/>
                </a:cubicBezTo>
                <a:cubicBezTo>
                  <a:pt x="638131" y="3747244"/>
                  <a:pt x="633919" y="3747804"/>
                  <a:pt x="629324" y="3747804"/>
                </a:cubicBezTo>
                <a:cubicBezTo>
                  <a:pt x="626497" y="3747804"/>
                  <a:pt x="623802" y="3747583"/>
                  <a:pt x="621239" y="3747141"/>
                </a:cubicBezTo>
                <a:cubicBezTo>
                  <a:pt x="618676" y="3746699"/>
                  <a:pt x="616379" y="3746140"/>
                  <a:pt x="614346" y="3745462"/>
                </a:cubicBezTo>
                <a:cubicBezTo>
                  <a:pt x="612314" y="3744785"/>
                  <a:pt x="610590" y="3744078"/>
                  <a:pt x="609177" y="3743341"/>
                </a:cubicBezTo>
                <a:cubicBezTo>
                  <a:pt x="607763" y="3742605"/>
                  <a:pt x="606732" y="3741942"/>
                  <a:pt x="606084" y="3741353"/>
                </a:cubicBezTo>
                <a:cubicBezTo>
                  <a:pt x="605436" y="3740764"/>
                  <a:pt x="604965" y="3739939"/>
                  <a:pt x="604670" y="3738879"/>
                </a:cubicBezTo>
                <a:cubicBezTo>
                  <a:pt x="604376" y="3737819"/>
                  <a:pt x="604228" y="3736375"/>
                  <a:pt x="604228" y="3734549"/>
                </a:cubicBezTo>
                <a:cubicBezTo>
                  <a:pt x="604228" y="3733430"/>
                  <a:pt x="604287" y="3732487"/>
                  <a:pt x="604405" y="3731721"/>
                </a:cubicBezTo>
                <a:cubicBezTo>
                  <a:pt x="604523" y="3730956"/>
                  <a:pt x="604670" y="3730337"/>
                  <a:pt x="604847" y="3729866"/>
                </a:cubicBezTo>
                <a:cubicBezTo>
                  <a:pt x="605023" y="3729394"/>
                  <a:pt x="605274" y="3729056"/>
                  <a:pt x="605598" y="3728849"/>
                </a:cubicBezTo>
                <a:cubicBezTo>
                  <a:pt x="605922" y="3728643"/>
                  <a:pt x="606290" y="3728540"/>
                  <a:pt x="606702" y="3728540"/>
                </a:cubicBezTo>
                <a:cubicBezTo>
                  <a:pt x="607350" y="3728540"/>
                  <a:pt x="608308" y="3728938"/>
                  <a:pt x="609574" y="3729733"/>
                </a:cubicBezTo>
                <a:cubicBezTo>
                  <a:pt x="610841" y="3730528"/>
                  <a:pt x="612402" y="3731397"/>
                  <a:pt x="614258" y="3732340"/>
                </a:cubicBezTo>
                <a:cubicBezTo>
                  <a:pt x="616114" y="3733282"/>
                  <a:pt x="618308" y="3734151"/>
                  <a:pt x="620841" y="3734947"/>
                </a:cubicBezTo>
                <a:cubicBezTo>
                  <a:pt x="623374" y="3735742"/>
                  <a:pt x="626290" y="3736140"/>
                  <a:pt x="629589" y="3736140"/>
                </a:cubicBezTo>
                <a:cubicBezTo>
                  <a:pt x="632064" y="3736140"/>
                  <a:pt x="634302" y="3735874"/>
                  <a:pt x="636305" y="3735344"/>
                </a:cubicBezTo>
                <a:cubicBezTo>
                  <a:pt x="638308" y="3734814"/>
                  <a:pt x="640046" y="3734034"/>
                  <a:pt x="641519" y="3733003"/>
                </a:cubicBezTo>
                <a:cubicBezTo>
                  <a:pt x="642992" y="3731972"/>
                  <a:pt x="644126" y="3730661"/>
                  <a:pt x="644921" y="3729070"/>
                </a:cubicBezTo>
                <a:cubicBezTo>
                  <a:pt x="645716" y="3727480"/>
                  <a:pt x="646114" y="3725595"/>
                  <a:pt x="646114" y="3723415"/>
                </a:cubicBezTo>
                <a:cubicBezTo>
                  <a:pt x="646114" y="3721176"/>
                  <a:pt x="645540" y="3719291"/>
                  <a:pt x="644391" y="3717759"/>
                </a:cubicBezTo>
                <a:cubicBezTo>
                  <a:pt x="643242" y="3716228"/>
                  <a:pt x="641725" y="3714873"/>
                  <a:pt x="639840" y="3713694"/>
                </a:cubicBezTo>
                <a:cubicBezTo>
                  <a:pt x="637955" y="3712516"/>
                  <a:pt x="635834" y="3711471"/>
                  <a:pt x="633477" y="3710557"/>
                </a:cubicBezTo>
                <a:cubicBezTo>
                  <a:pt x="631121" y="3709644"/>
                  <a:pt x="628691" y="3708687"/>
                  <a:pt x="626187" y="3707685"/>
                </a:cubicBezTo>
                <a:cubicBezTo>
                  <a:pt x="623684" y="3706684"/>
                  <a:pt x="621239" y="3705550"/>
                  <a:pt x="618853" y="3704283"/>
                </a:cubicBezTo>
                <a:cubicBezTo>
                  <a:pt x="616467" y="3703017"/>
                  <a:pt x="614332" y="3701470"/>
                  <a:pt x="612446" y="3699644"/>
                </a:cubicBezTo>
                <a:cubicBezTo>
                  <a:pt x="610561" y="3697818"/>
                  <a:pt x="609044" y="3695638"/>
                  <a:pt x="607895" y="3693105"/>
                </a:cubicBezTo>
                <a:cubicBezTo>
                  <a:pt x="606747" y="3690572"/>
                  <a:pt x="606172" y="3687538"/>
                  <a:pt x="606172" y="3684003"/>
                </a:cubicBezTo>
                <a:cubicBezTo>
                  <a:pt x="606172" y="3680881"/>
                  <a:pt x="606776" y="3677891"/>
                  <a:pt x="607984" y="3675034"/>
                </a:cubicBezTo>
                <a:cubicBezTo>
                  <a:pt x="609191" y="3672177"/>
                  <a:pt x="611003" y="3669673"/>
                  <a:pt x="613418" y="3667523"/>
                </a:cubicBezTo>
                <a:cubicBezTo>
                  <a:pt x="615834" y="3665373"/>
                  <a:pt x="618853" y="3663650"/>
                  <a:pt x="622476" y="3662353"/>
                </a:cubicBezTo>
                <a:cubicBezTo>
                  <a:pt x="626099" y="3661058"/>
                  <a:pt x="630326" y="3660409"/>
                  <a:pt x="635157" y="3660409"/>
                </a:cubicBezTo>
                <a:close/>
                <a:moveTo>
                  <a:pt x="245534" y="3660409"/>
                </a:moveTo>
                <a:cubicBezTo>
                  <a:pt x="252073" y="3660409"/>
                  <a:pt x="257773" y="3661381"/>
                  <a:pt x="262633" y="3663325"/>
                </a:cubicBezTo>
                <a:cubicBezTo>
                  <a:pt x="267493" y="3665269"/>
                  <a:pt x="271543" y="3668097"/>
                  <a:pt x="274783" y="3671809"/>
                </a:cubicBezTo>
                <a:cubicBezTo>
                  <a:pt x="278023" y="3675520"/>
                  <a:pt x="280453" y="3680027"/>
                  <a:pt x="282074" y="3685329"/>
                </a:cubicBezTo>
                <a:cubicBezTo>
                  <a:pt x="283693" y="3690631"/>
                  <a:pt x="284503" y="3696610"/>
                  <a:pt x="284503" y="3703267"/>
                </a:cubicBezTo>
                <a:cubicBezTo>
                  <a:pt x="284503" y="3709748"/>
                  <a:pt x="283649" y="3715712"/>
                  <a:pt x="281941" y="3721161"/>
                </a:cubicBezTo>
                <a:cubicBezTo>
                  <a:pt x="280232" y="3726611"/>
                  <a:pt x="277684" y="3731309"/>
                  <a:pt x="274297" y="3735256"/>
                </a:cubicBezTo>
                <a:cubicBezTo>
                  <a:pt x="270909" y="3739203"/>
                  <a:pt x="266669" y="3742281"/>
                  <a:pt x="261573" y="3744490"/>
                </a:cubicBezTo>
                <a:cubicBezTo>
                  <a:pt x="256477" y="3746699"/>
                  <a:pt x="250571" y="3747804"/>
                  <a:pt x="243855" y="3747804"/>
                </a:cubicBezTo>
                <a:cubicBezTo>
                  <a:pt x="237316" y="3747804"/>
                  <a:pt x="231616" y="3746832"/>
                  <a:pt x="226756" y="3744888"/>
                </a:cubicBezTo>
                <a:cubicBezTo>
                  <a:pt x="221896" y="3742944"/>
                  <a:pt x="217846" y="3740116"/>
                  <a:pt x="214606" y="3736405"/>
                </a:cubicBezTo>
                <a:cubicBezTo>
                  <a:pt x="211366" y="3732693"/>
                  <a:pt x="208950" y="3728187"/>
                  <a:pt x="207360" y="3722885"/>
                </a:cubicBezTo>
                <a:cubicBezTo>
                  <a:pt x="205769" y="3717583"/>
                  <a:pt x="204974" y="3711574"/>
                  <a:pt x="204974" y="3704858"/>
                </a:cubicBezTo>
                <a:cubicBezTo>
                  <a:pt x="204974" y="3698378"/>
                  <a:pt x="205813" y="3692413"/>
                  <a:pt x="207492" y="3686964"/>
                </a:cubicBezTo>
                <a:cubicBezTo>
                  <a:pt x="209171" y="3681514"/>
                  <a:pt x="211704" y="3676816"/>
                  <a:pt x="215092" y="3672869"/>
                </a:cubicBezTo>
                <a:cubicBezTo>
                  <a:pt x="218479" y="3668922"/>
                  <a:pt x="222706" y="3665859"/>
                  <a:pt x="227772" y="3663679"/>
                </a:cubicBezTo>
                <a:cubicBezTo>
                  <a:pt x="232839" y="3661499"/>
                  <a:pt x="238759" y="3660409"/>
                  <a:pt x="245534" y="3660409"/>
                </a:cubicBezTo>
                <a:close/>
                <a:moveTo>
                  <a:pt x="1630932" y="3640350"/>
                </a:moveTo>
                <a:cubicBezTo>
                  <a:pt x="1632404" y="3640350"/>
                  <a:pt x="1633612" y="3640409"/>
                  <a:pt x="1634555" y="3640527"/>
                </a:cubicBezTo>
                <a:cubicBezTo>
                  <a:pt x="1635497" y="3640645"/>
                  <a:pt x="1636234" y="3640836"/>
                  <a:pt x="1636764" y="3641101"/>
                </a:cubicBezTo>
                <a:cubicBezTo>
                  <a:pt x="1637294" y="3641366"/>
                  <a:pt x="1637677" y="3641676"/>
                  <a:pt x="1637913" y="3642029"/>
                </a:cubicBezTo>
                <a:cubicBezTo>
                  <a:pt x="1638148" y="3642383"/>
                  <a:pt x="1638266" y="3642766"/>
                  <a:pt x="1638266" y="3643178"/>
                </a:cubicBezTo>
                <a:lnTo>
                  <a:pt x="1638266" y="3662088"/>
                </a:lnTo>
                <a:lnTo>
                  <a:pt x="1658679" y="3662088"/>
                </a:lnTo>
                <a:cubicBezTo>
                  <a:pt x="1659150" y="3662088"/>
                  <a:pt x="1659563" y="3662191"/>
                  <a:pt x="1659916" y="3662398"/>
                </a:cubicBezTo>
                <a:cubicBezTo>
                  <a:pt x="1660270" y="3662604"/>
                  <a:pt x="1660579" y="3662957"/>
                  <a:pt x="1660844" y="3663458"/>
                </a:cubicBezTo>
                <a:cubicBezTo>
                  <a:pt x="1661109" y="3663959"/>
                  <a:pt x="1661300" y="3664592"/>
                  <a:pt x="1661418" y="3665358"/>
                </a:cubicBezTo>
                <a:cubicBezTo>
                  <a:pt x="1661536" y="3666124"/>
                  <a:pt x="1661595" y="3667066"/>
                  <a:pt x="1661595" y="3668186"/>
                </a:cubicBezTo>
                <a:cubicBezTo>
                  <a:pt x="1661595" y="3670306"/>
                  <a:pt x="1661330" y="3671838"/>
                  <a:pt x="1660800" y="3672781"/>
                </a:cubicBezTo>
                <a:cubicBezTo>
                  <a:pt x="1660270" y="3673723"/>
                  <a:pt x="1659563" y="3674195"/>
                  <a:pt x="1658679" y="3674195"/>
                </a:cubicBezTo>
                <a:lnTo>
                  <a:pt x="1638266" y="3674195"/>
                </a:lnTo>
                <a:lnTo>
                  <a:pt x="1638266" y="3718555"/>
                </a:lnTo>
                <a:cubicBezTo>
                  <a:pt x="1638266" y="3724033"/>
                  <a:pt x="1639076" y="3728172"/>
                  <a:pt x="1640696" y="3730970"/>
                </a:cubicBezTo>
                <a:cubicBezTo>
                  <a:pt x="1642316" y="3733768"/>
                  <a:pt x="1645218" y="3735168"/>
                  <a:pt x="1649400" y="3735168"/>
                </a:cubicBezTo>
                <a:cubicBezTo>
                  <a:pt x="1650755" y="3735168"/>
                  <a:pt x="1651963" y="3735035"/>
                  <a:pt x="1653023" y="3734770"/>
                </a:cubicBezTo>
                <a:cubicBezTo>
                  <a:pt x="1654084" y="3734505"/>
                  <a:pt x="1655026" y="3734225"/>
                  <a:pt x="1655851" y="3733930"/>
                </a:cubicBezTo>
                <a:cubicBezTo>
                  <a:pt x="1656676" y="3733636"/>
                  <a:pt x="1657383" y="3733356"/>
                  <a:pt x="1657972" y="3733091"/>
                </a:cubicBezTo>
                <a:cubicBezTo>
                  <a:pt x="1658561" y="3732826"/>
                  <a:pt x="1659091" y="3732693"/>
                  <a:pt x="1659563" y="3732693"/>
                </a:cubicBezTo>
                <a:cubicBezTo>
                  <a:pt x="1659857" y="3732693"/>
                  <a:pt x="1660137" y="3732767"/>
                  <a:pt x="1660402" y="3732914"/>
                </a:cubicBezTo>
                <a:cubicBezTo>
                  <a:pt x="1660667" y="3733062"/>
                  <a:pt x="1660873" y="3733341"/>
                  <a:pt x="1661021" y="3733754"/>
                </a:cubicBezTo>
                <a:cubicBezTo>
                  <a:pt x="1661168" y="3734166"/>
                  <a:pt x="1661300" y="3734726"/>
                  <a:pt x="1661418" y="3735433"/>
                </a:cubicBezTo>
                <a:cubicBezTo>
                  <a:pt x="1661536" y="3736140"/>
                  <a:pt x="1661595" y="3737023"/>
                  <a:pt x="1661595" y="3738084"/>
                </a:cubicBezTo>
                <a:cubicBezTo>
                  <a:pt x="1661595" y="3739792"/>
                  <a:pt x="1661477" y="3741147"/>
                  <a:pt x="1661241" y="3742149"/>
                </a:cubicBezTo>
                <a:cubicBezTo>
                  <a:pt x="1661006" y="3743150"/>
                  <a:pt x="1660653" y="3743886"/>
                  <a:pt x="1660181" y="3744358"/>
                </a:cubicBezTo>
                <a:cubicBezTo>
                  <a:pt x="1659710" y="3744829"/>
                  <a:pt x="1659003" y="3745271"/>
                  <a:pt x="1658060" y="3745683"/>
                </a:cubicBezTo>
                <a:cubicBezTo>
                  <a:pt x="1657118" y="3746096"/>
                  <a:pt x="1656043" y="3746434"/>
                  <a:pt x="1654835" y="3746699"/>
                </a:cubicBezTo>
                <a:cubicBezTo>
                  <a:pt x="1653627" y="3746964"/>
                  <a:pt x="1652346" y="3747185"/>
                  <a:pt x="1650991" y="3747362"/>
                </a:cubicBezTo>
                <a:cubicBezTo>
                  <a:pt x="1649636" y="3747539"/>
                  <a:pt x="1648281" y="3747627"/>
                  <a:pt x="1646926" y="3747627"/>
                </a:cubicBezTo>
                <a:cubicBezTo>
                  <a:pt x="1642802" y="3747627"/>
                  <a:pt x="1639268" y="3747083"/>
                  <a:pt x="1636322" y="3745992"/>
                </a:cubicBezTo>
                <a:cubicBezTo>
                  <a:pt x="1633377" y="3744903"/>
                  <a:pt x="1630961" y="3743253"/>
                  <a:pt x="1629076" y="3741044"/>
                </a:cubicBezTo>
                <a:cubicBezTo>
                  <a:pt x="1627191" y="3738835"/>
                  <a:pt x="1625821" y="3736037"/>
                  <a:pt x="1624967" y="3732649"/>
                </a:cubicBezTo>
                <a:cubicBezTo>
                  <a:pt x="1624113" y="3729262"/>
                  <a:pt x="1623686" y="3725270"/>
                  <a:pt x="1623686" y="3720675"/>
                </a:cubicBezTo>
                <a:lnTo>
                  <a:pt x="1623686" y="3674195"/>
                </a:lnTo>
                <a:lnTo>
                  <a:pt x="1612552" y="3674195"/>
                </a:lnTo>
                <a:cubicBezTo>
                  <a:pt x="1611668" y="3674195"/>
                  <a:pt x="1610961" y="3673723"/>
                  <a:pt x="1610431" y="3672781"/>
                </a:cubicBezTo>
                <a:cubicBezTo>
                  <a:pt x="1609901" y="3671838"/>
                  <a:pt x="1609635" y="3670306"/>
                  <a:pt x="1609635" y="3668186"/>
                </a:cubicBezTo>
                <a:cubicBezTo>
                  <a:pt x="1609635" y="3667066"/>
                  <a:pt x="1609709" y="3666124"/>
                  <a:pt x="1609856" y="3665358"/>
                </a:cubicBezTo>
                <a:cubicBezTo>
                  <a:pt x="1610004" y="3664592"/>
                  <a:pt x="1610195" y="3663959"/>
                  <a:pt x="1610431" y="3663458"/>
                </a:cubicBezTo>
                <a:cubicBezTo>
                  <a:pt x="1610666" y="3662957"/>
                  <a:pt x="1610976" y="3662604"/>
                  <a:pt x="1611359" y="3662398"/>
                </a:cubicBezTo>
                <a:cubicBezTo>
                  <a:pt x="1611742" y="3662191"/>
                  <a:pt x="1612168" y="3662088"/>
                  <a:pt x="1612640" y="3662088"/>
                </a:cubicBezTo>
                <a:lnTo>
                  <a:pt x="1623686" y="3662088"/>
                </a:lnTo>
                <a:lnTo>
                  <a:pt x="1623686" y="3643178"/>
                </a:lnTo>
                <a:cubicBezTo>
                  <a:pt x="1623686" y="3642766"/>
                  <a:pt x="1623789" y="3642383"/>
                  <a:pt x="1623995" y="3642029"/>
                </a:cubicBezTo>
                <a:cubicBezTo>
                  <a:pt x="1624201" y="3641676"/>
                  <a:pt x="1624584" y="3641366"/>
                  <a:pt x="1625144" y="3641101"/>
                </a:cubicBezTo>
                <a:cubicBezTo>
                  <a:pt x="1625704" y="3640836"/>
                  <a:pt x="1626455" y="3640645"/>
                  <a:pt x="1627397" y="3640527"/>
                </a:cubicBezTo>
                <a:cubicBezTo>
                  <a:pt x="1628340" y="3640409"/>
                  <a:pt x="1629518" y="3640350"/>
                  <a:pt x="1630932" y="3640350"/>
                </a:cubicBezTo>
                <a:close/>
                <a:moveTo>
                  <a:pt x="982401" y="3631778"/>
                </a:moveTo>
                <a:lnTo>
                  <a:pt x="1061930" y="3631778"/>
                </a:lnTo>
                <a:cubicBezTo>
                  <a:pt x="1062402" y="3631778"/>
                  <a:pt x="1062829" y="3631897"/>
                  <a:pt x="1063212" y="3632132"/>
                </a:cubicBezTo>
                <a:cubicBezTo>
                  <a:pt x="1063594" y="3632368"/>
                  <a:pt x="1063918" y="3632751"/>
                  <a:pt x="1064184" y="3633281"/>
                </a:cubicBezTo>
                <a:cubicBezTo>
                  <a:pt x="1064449" y="3633811"/>
                  <a:pt x="1064641" y="3634503"/>
                  <a:pt x="1064759" y="3635357"/>
                </a:cubicBezTo>
                <a:cubicBezTo>
                  <a:pt x="1064877" y="3636212"/>
                  <a:pt x="1064934" y="3637199"/>
                  <a:pt x="1064934" y="3638318"/>
                </a:cubicBezTo>
                <a:cubicBezTo>
                  <a:pt x="1064934" y="3639437"/>
                  <a:pt x="1064877" y="3640409"/>
                  <a:pt x="1064759" y="3641234"/>
                </a:cubicBezTo>
                <a:cubicBezTo>
                  <a:pt x="1064641" y="3642059"/>
                  <a:pt x="1064449" y="3642721"/>
                  <a:pt x="1064184" y="3643222"/>
                </a:cubicBezTo>
                <a:cubicBezTo>
                  <a:pt x="1063918" y="3643723"/>
                  <a:pt x="1063594" y="3644091"/>
                  <a:pt x="1063212" y="3644327"/>
                </a:cubicBezTo>
                <a:cubicBezTo>
                  <a:pt x="1062829" y="3644562"/>
                  <a:pt x="1062402" y="3644680"/>
                  <a:pt x="1061930" y="3644680"/>
                </a:cubicBezTo>
                <a:lnTo>
                  <a:pt x="1029765" y="3644680"/>
                </a:lnTo>
                <a:lnTo>
                  <a:pt x="1029765" y="3743827"/>
                </a:lnTo>
                <a:cubicBezTo>
                  <a:pt x="1029765" y="3744299"/>
                  <a:pt x="1029647" y="3744711"/>
                  <a:pt x="1029412" y="3745065"/>
                </a:cubicBezTo>
                <a:cubicBezTo>
                  <a:pt x="1029176" y="3745418"/>
                  <a:pt x="1028764" y="3745698"/>
                  <a:pt x="1028175" y="3745904"/>
                </a:cubicBezTo>
                <a:cubicBezTo>
                  <a:pt x="1027586" y="3746110"/>
                  <a:pt x="1026805" y="3746287"/>
                  <a:pt x="1025833" y="3746434"/>
                </a:cubicBezTo>
                <a:cubicBezTo>
                  <a:pt x="1024861" y="3746582"/>
                  <a:pt x="1023639" y="3746655"/>
                  <a:pt x="1022165" y="3746655"/>
                </a:cubicBezTo>
                <a:cubicBezTo>
                  <a:pt x="1020752" y="3746655"/>
                  <a:pt x="1019545" y="3746582"/>
                  <a:pt x="1018543" y="3746434"/>
                </a:cubicBezTo>
                <a:cubicBezTo>
                  <a:pt x="1017541" y="3746287"/>
                  <a:pt x="1016746" y="3746110"/>
                  <a:pt x="1016157" y="3745904"/>
                </a:cubicBezTo>
                <a:cubicBezTo>
                  <a:pt x="1015568" y="3745698"/>
                  <a:pt x="1015156" y="3745418"/>
                  <a:pt x="1014920" y="3745065"/>
                </a:cubicBezTo>
                <a:cubicBezTo>
                  <a:pt x="1014684" y="3744711"/>
                  <a:pt x="1014566" y="3744299"/>
                  <a:pt x="1014566" y="3743827"/>
                </a:cubicBezTo>
                <a:lnTo>
                  <a:pt x="1014566" y="3644680"/>
                </a:lnTo>
                <a:lnTo>
                  <a:pt x="982401" y="3644680"/>
                </a:lnTo>
                <a:cubicBezTo>
                  <a:pt x="981929" y="3644680"/>
                  <a:pt x="981502" y="3644562"/>
                  <a:pt x="981119" y="3644327"/>
                </a:cubicBezTo>
                <a:cubicBezTo>
                  <a:pt x="980737" y="3644091"/>
                  <a:pt x="980427" y="3643723"/>
                  <a:pt x="980192" y="3643222"/>
                </a:cubicBezTo>
                <a:cubicBezTo>
                  <a:pt x="979956" y="3642721"/>
                  <a:pt x="979765" y="3642059"/>
                  <a:pt x="979617" y="3641234"/>
                </a:cubicBezTo>
                <a:cubicBezTo>
                  <a:pt x="979470" y="3640409"/>
                  <a:pt x="979396" y="3639437"/>
                  <a:pt x="979396" y="3638318"/>
                </a:cubicBezTo>
                <a:cubicBezTo>
                  <a:pt x="979396" y="3637199"/>
                  <a:pt x="979470" y="3636212"/>
                  <a:pt x="979617" y="3635357"/>
                </a:cubicBezTo>
                <a:cubicBezTo>
                  <a:pt x="979765" y="3634503"/>
                  <a:pt x="979956" y="3633811"/>
                  <a:pt x="980192" y="3633281"/>
                </a:cubicBezTo>
                <a:cubicBezTo>
                  <a:pt x="980427" y="3632751"/>
                  <a:pt x="980737" y="3632368"/>
                  <a:pt x="981119" y="3632132"/>
                </a:cubicBezTo>
                <a:cubicBezTo>
                  <a:pt x="981502" y="3631897"/>
                  <a:pt x="981929" y="3631778"/>
                  <a:pt x="982401" y="3631778"/>
                </a:cubicBezTo>
                <a:close/>
                <a:moveTo>
                  <a:pt x="579825" y="3628862"/>
                </a:moveTo>
                <a:cubicBezTo>
                  <a:pt x="583242" y="3628862"/>
                  <a:pt x="585584" y="3629466"/>
                  <a:pt x="586850" y="3630674"/>
                </a:cubicBezTo>
                <a:cubicBezTo>
                  <a:pt x="588117" y="3631882"/>
                  <a:pt x="588750" y="3634164"/>
                  <a:pt x="588750" y="3637522"/>
                </a:cubicBezTo>
                <a:cubicBezTo>
                  <a:pt x="588750" y="3640939"/>
                  <a:pt x="588102" y="3643266"/>
                  <a:pt x="586806" y="3644503"/>
                </a:cubicBezTo>
                <a:cubicBezTo>
                  <a:pt x="585510" y="3645740"/>
                  <a:pt x="583124" y="3646359"/>
                  <a:pt x="579648" y="3646359"/>
                </a:cubicBezTo>
                <a:cubicBezTo>
                  <a:pt x="576231" y="3646359"/>
                  <a:pt x="573890" y="3645755"/>
                  <a:pt x="572623" y="3644547"/>
                </a:cubicBezTo>
                <a:cubicBezTo>
                  <a:pt x="571356" y="3643340"/>
                  <a:pt x="570724" y="3641057"/>
                  <a:pt x="570724" y="3637699"/>
                </a:cubicBezTo>
                <a:cubicBezTo>
                  <a:pt x="570724" y="3634282"/>
                  <a:pt x="571371" y="3631955"/>
                  <a:pt x="572667" y="3630718"/>
                </a:cubicBezTo>
                <a:cubicBezTo>
                  <a:pt x="573963" y="3629481"/>
                  <a:pt x="576349" y="3628862"/>
                  <a:pt x="579825" y="3628862"/>
                </a:cubicBezTo>
                <a:close/>
                <a:moveTo>
                  <a:pt x="313125" y="3628862"/>
                </a:moveTo>
                <a:cubicBezTo>
                  <a:pt x="316542" y="3628862"/>
                  <a:pt x="318884" y="3629466"/>
                  <a:pt x="320150" y="3630674"/>
                </a:cubicBezTo>
                <a:cubicBezTo>
                  <a:pt x="321417" y="3631882"/>
                  <a:pt x="322050" y="3634164"/>
                  <a:pt x="322050" y="3637522"/>
                </a:cubicBezTo>
                <a:cubicBezTo>
                  <a:pt x="322050" y="3640939"/>
                  <a:pt x="321402" y="3643266"/>
                  <a:pt x="320106" y="3644503"/>
                </a:cubicBezTo>
                <a:cubicBezTo>
                  <a:pt x="318810" y="3645740"/>
                  <a:pt x="316424" y="3646359"/>
                  <a:pt x="312948" y="3646359"/>
                </a:cubicBezTo>
                <a:cubicBezTo>
                  <a:pt x="309531" y="3646359"/>
                  <a:pt x="307190" y="3645755"/>
                  <a:pt x="305923" y="3644547"/>
                </a:cubicBezTo>
                <a:cubicBezTo>
                  <a:pt x="304656" y="3643340"/>
                  <a:pt x="304023" y="3641057"/>
                  <a:pt x="304023" y="3637699"/>
                </a:cubicBezTo>
                <a:cubicBezTo>
                  <a:pt x="304023" y="3634282"/>
                  <a:pt x="304671" y="3631955"/>
                  <a:pt x="305967" y="3630718"/>
                </a:cubicBezTo>
                <a:cubicBezTo>
                  <a:pt x="307263" y="3629481"/>
                  <a:pt x="309649" y="3628862"/>
                  <a:pt x="313125" y="3628862"/>
                </a:cubicBezTo>
                <a:close/>
                <a:moveTo>
                  <a:pt x="537949" y="3623384"/>
                </a:moveTo>
                <a:cubicBezTo>
                  <a:pt x="539421" y="3623384"/>
                  <a:pt x="540629" y="3623457"/>
                  <a:pt x="541571" y="3623605"/>
                </a:cubicBezTo>
                <a:cubicBezTo>
                  <a:pt x="542514" y="3623752"/>
                  <a:pt x="543250" y="3623929"/>
                  <a:pt x="543781" y="3624135"/>
                </a:cubicBezTo>
                <a:cubicBezTo>
                  <a:pt x="544311" y="3624341"/>
                  <a:pt x="544708" y="3624636"/>
                  <a:pt x="544974" y="3625018"/>
                </a:cubicBezTo>
                <a:cubicBezTo>
                  <a:pt x="545239" y="3625402"/>
                  <a:pt x="545371" y="3625799"/>
                  <a:pt x="545371" y="3626211"/>
                </a:cubicBezTo>
                <a:lnTo>
                  <a:pt x="545371" y="3743916"/>
                </a:lnTo>
                <a:cubicBezTo>
                  <a:pt x="545371" y="3744387"/>
                  <a:pt x="545268" y="3744800"/>
                  <a:pt x="545062" y="3745153"/>
                </a:cubicBezTo>
                <a:cubicBezTo>
                  <a:pt x="544856" y="3745506"/>
                  <a:pt x="544502" y="3745786"/>
                  <a:pt x="544002" y="3745992"/>
                </a:cubicBezTo>
                <a:cubicBezTo>
                  <a:pt x="543501" y="3746199"/>
                  <a:pt x="542838" y="3746361"/>
                  <a:pt x="542013" y="3746478"/>
                </a:cubicBezTo>
                <a:cubicBezTo>
                  <a:pt x="541189" y="3746596"/>
                  <a:pt x="540187" y="3746655"/>
                  <a:pt x="539009" y="3746655"/>
                </a:cubicBezTo>
                <a:cubicBezTo>
                  <a:pt x="537772" y="3746655"/>
                  <a:pt x="536741" y="3746596"/>
                  <a:pt x="535916" y="3746478"/>
                </a:cubicBezTo>
                <a:cubicBezTo>
                  <a:pt x="535091" y="3746361"/>
                  <a:pt x="534414" y="3746199"/>
                  <a:pt x="533884" y="3745992"/>
                </a:cubicBezTo>
                <a:cubicBezTo>
                  <a:pt x="533353" y="3745786"/>
                  <a:pt x="532970" y="3745506"/>
                  <a:pt x="532735" y="3745153"/>
                </a:cubicBezTo>
                <a:cubicBezTo>
                  <a:pt x="532499" y="3744800"/>
                  <a:pt x="532381" y="3744387"/>
                  <a:pt x="532381" y="3743916"/>
                </a:cubicBezTo>
                <a:lnTo>
                  <a:pt x="532381" y="3733400"/>
                </a:lnTo>
                <a:cubicBezTo>
                  <a:pt x="528199" y="3737937"/>
                  <a:pt x="523854" y="3741471"/>
                  <a:pt x="519347" y="3744004"/>
                </a:cubicBezTo>
                <a:cubicBezTo>
                  <a:pt x="514841" y="3746537"/>
                  <a:pt x="509907" y="3747804"/>
                  <a:pt x="504546" y="3747804"/>
                </a:cubicBezTo>
                <a:cubicBezTo>
                  <a:pt x="498714" y="3747804"/>
                  <a:pt x="493736" y="3746670"/>
                  <a:pt x="489612" y="3744402"/>
                </a:cubicBezTo>
                <a:cubicBezTo>
                  <a:pt x="485488" y="3742134"/>
                  <a:pt x="482145" y="3739070"/>
                  <a:pt x="479582" y="3735212"/>
                </a:cubicBezTo>
                <a:cubicBezTo>
                  <a:pt x="477019" y="3731353"/>
                  <a:pt x="475149" y="3726817"/>
                  <a:pt x="473971" y="3721603"/>
                </a:cubicBezTo>
                <a:cubicBezTo>
                  <a:pt x="472793" y="3716390"/>
                  <a:pt x="472204" y="3710896"/>
                  <a:pt x="472204" y="3705123"/>
                </a:cubicBezTo>
                <a:cubicBezTo>
                  <a:pt x="472204" y="3698289"/>
                  <a:pt x="472940" y="3692118"/>
                  <a:pt x="474413" y="3686610"/>
                </a:cubicBezTo>
                <a:cubicBezTo>
                  <a:pt x="475886" y="3681102"/>
                  <a:pt x="478065" y="3676404"/>
                  <a:pt x="480952" y="3672516"/>
                </a:cubicBezTo>
                <a:cubicBezTo>
                  <a:pt x="483839" y="3668627"/>
                  <a:pt x="487417" y="3665638"/>
                  <a:pt x="491689" y="3663546"/>
                </a:cubicBezTo>
                <a:cubicBezTo>
                  <a:pt x="495960" y="3661455"/>
                  <a:pt x="500894" y="3660409"/>
                  <a:pt x="506490" y="3660409"/>
                </a:cubicBezTo>
                <a:cubicBezTo>
                  <a:pt x="511144" y="3660409"/>
                  <a:pt x="515400" y="3661426"/>
                  <a:pt x="519259" y="3663458"/>
                </a:cubicBezTo>
                <a:cubicBezTo>
                  <a:pt x="523118" y="3665490"/>
                  <a:pt x="526932" y="3668480"/>
                  <a:pt x="530702" y="3672427"/>
                </a:cubicBezTo>
                <a:lnTo>
                  <a:pt x="530702" y="3626211"/>
                </a:lnTo>
                <a:cubicBezTo>
                  <a:pt x="530702" y="3625799"/>
                  <a:pt x="530805" y="3625402"/>
                  <a:pt x="531012" y="3625018"/>
                </a:cubicBezTo>
                <a:cubicBezTo>
                  <a:pt x="531218" y="3624636"/>
                  <a:pt x="531616" y="3624341"/>
                  <a:pt x="532205" y="3624135"/>
                </a:cubicBezTo>
                <a:cubicBezTo>
                  <a:pt x="532794" y="3623929"/>
                  <a:pt x="533545" y="3623752"/>
                  <a:pt x="534458" y="3623605"/>
                </a:cubicBezTo>
                <a:cubicBezTo>
                  <a:pt x="535371" y="3623457"/>
                  <a:pt x="536535" y="3623384"/>
                  <a:pt x="537949" y="3623384"/>
                </a:cubicBezTo>
                <a:close/>
                <a:moveTo>
                  <a:pt x="404599" y="3623384"/>
                </a:moveTo>
                <a:cubicBezTo>
                  <a:pt x="406071" y="3623384"/>
                  <a:pt x="407279" y="3623457"/>
                  <a:pt x="408221" y="3623605"/>
                </a:cubicBezTo>
                <a:cubicBezTo>
                  <a:pt x="409164" y="3623752"/>
                  <a:pt x="409900" y="3623929"/>
                  <a:pt x="410431" y="3624135"/>
                </a:cubicBezTo>
                <a:cubicBezTo>
                  <a:pt x="410961" y="3624341"/>
                  <a:pt x="411358" y="3624636"/>
                  <a:pt x="411624" y="3625018"/>
                </a:cubicBezTo>
                <a:cubicBezTo>
                  <a:pt x="411889" y="3625402"/>
                  <a:pt x="412021" y="3625799"/>
                  <a:pt x="412021" y="3626211"/>
                </a:cubicBezTo>
                <a:lnTo>
                  <a:pt x="412021" y="3743916"/>
                </a:lnTo>
                <a:cubicBezTo>
                  <a:pt x="412021" y="3744387"/>
                  <a:pt x="411918" y="3744800"/>
                  <a:pt x="411712" y="3745153"/>
                </a:cubicBezTo>
                <a:cubicBezTo>
                  <a:pt x="411506" y="3745506"/>
                  <a:pt x="411152" y="3745786"/>
                  <a:pt x="410652" y="3745992"/>
                </a:cubicBezTo>
                <a:cubicBezTo>
                  <a:pt x="410151" y="3746199"/>
                  <a:pt x="409488" y="3746361"/>
                  <a:pt x="408663" y="3746478"/>
                </a:cubicBezTo>
                <a:cubicBezTo>
                  <a:pt x="407839" y="3746596"/>
                  <a:pt x="406837" y="3746655"/>
                  <a:pt x="405659" y="3746655"/>
                </a:cubicBezTo>
                <a:cubicBezTo>
                  <a:pt x="404422" y="3746655"/>
                  <a:pt x="403391" y="3746596"/>
                  <a:pt x="402566" y="3746478"/>
                </a:cubicBezTo>
                <a:cubicBezTo>
                  <a:pt x="401741" y="3746361"/>
                  <a:pt x="401064" y="3746199"/>
                  <a:pt x="400534" y="3745992"/>
                </a:cubicBezTo>
                <a:cubicBezTo>
                  <a:pt x="400004" y="3745786"/>
                  <a:pt x="399621" y="3745506"/>
                  <a:pt x="399385" y="3745153"/>
                </a:cubicBezTo>
                <a:cubicBezTo>
                  <a:pt x="399149" y="3744800"/>
                  <a:pt x="399031" y="3744387"/>
                  <a:pt x="399031" y="3743916"/>
                </a:cubicBezTo>
                <a:lnTo>
                  <a:pt x="399031" y="3733400"/>
                </a:lnTo>
                <a:cubicBezTo>
                  <a:pt x="394849" y="3737937"/>
                  <a:pt x="390504" y="3741471"/>
                  <a:pt x="385997" y="3744004"/>
                </a:cubicBezTo>
                <a:cubicBezTo>
                  <a:pt x="381491" y="3746537"/>
                  <a:pt x="376557" y="3747804"/>
                  <a:pt x="371196" y="3747804"/>
                </a:cubicBezTo>
                <a:cubicBezTo>
                  <a:pt x="365364" y="3747804"/>
                  <a:pt x="360386" y="3746670"/>
                  <a:pt x="356262" y="3744402"/>
                </a:cubicBezTo>
                <a:cubicBezTo>
                  <a:pt x="352138" y="3742134"/>
                  <a:pt x="348795" y="3739070"/>
                  <a:pt x="346232" y="3735212"/>
                </a:cubicBezTo>
                <a:cubicBezTo>
                  <a:pt x="343670" y="3731353"/>
                  <a:pt x="341799" y="3726817"/>
                  <a:pt x="340621" y="3721603"/>
                </a:cubicBezTo>
                <a:cubicBezTo>
                  <a:pt x="339442" y="3716390"/>
                  <a:pt x="338854" y="3710896"/>
                  <a:pt x="338854" y="3705123"/>
                </a:cubicBezTo>
                <a:cubicBezTo>
                  <a:pt x="338854" y="3698289"/>
                  <a:pt x="339590" y="3692118"/>
                  <a:pt x="341063" y="3686610"/>
                </a:cubicBezTo>
                <a:cubicBezTo>
                  <a:pt x="342536" y="3681102"/>
                  <a:pt x="344715" y="3676404"/>
                  <a:pt x="347602" y="3672516"/>
                </a:cubicBezTo>
                <a:cubicBezTo>
                  <a:pt x="350489" y="3668627"/>
                  <a:pt x="354067" y="3665638"/>
                  <a:pt x="358338" y="3663546"/>
                </a:cubicBezTo>
                <a:cubicBezTo>
                  <a:pt x="362610" y="3661455"/>
                  <a:pt x="367543" y="3660409"/>
                  <a:pt x="373140" y="3660409"/>
                </a:cubicBezTo>
                <a:cubicBezTo>
                  <a:pt x="377794" y="3660409"/>
                  <a:pt x="382050" y="3661426"/>
                  <a:pt x="385909" y="3663458"/>
                </a:cubicBezTo>
                <a:cubicBezTo>
                  <a:pt x="389768" y="3665490"/>
                  <a:pt x="393582" y="3668480"/>
                  <a:pt x="397353" y="3672427"/>
                </a:cubicBezTo>
                <a:lnTo>
                  <a:pt x="397353" y="3626211"/>
                </a:lnTo>
                <a:cubicBezTo>
                  <a:pt x="397353" y="3625799"/>
                  <a:pt x="397455" y="3625402"/>
                  <a:pt x="397662" y="3625018"/>
                </a:cubicBezTo>
                <a:cubicBezTo>
                  <a:pt x="397868" y="3624636"/>
                  <a:pt x="398266" y="3624341"/>
                  <a:pt x="398855" y="3624135"/>
                </a:cubicBezTo>
                <a:cubicBezTo>
                  <a:pt x="399444" y="3623929"/>
                  <a:pt x="400195" y="3623752"/>
                  <a:pt x="401108" y="3623605"/>
                </a:cubicBezTo>
                <a:cubicBezTo>
                  <a:pt x="402021" y="3623457"/>
                  <a:pt x="403185" y="3623384"/>
                  <a:pt x="404599" y="3623384"/>
                </a:cubicBezTo>
                <a:close/>
                <a:moveTo>
                  <a:pt x="789287" y="3623030"/>
                </a:moveTo>
                <a:cubicBezTo>
                  <a:pt x="790759" y="3623030"/>
                  <a:pt x="791967" y="3623089"/>
                  <a:pt x="792910" y="3623207"/>
                </a:cubicBezTo>
                <a:cubicBezTo>
                  <a:pt x="793852" y="3623325"/>
                  <a:pt x="794589" y="3623502"/>
                  <a:pt x="795119" y="3623737"/>
                </a:cubicBezTo>
                <a:cubicBezTo>
                  <a:pt x="795649" y="3623973"/>
                  <a:pt x="796032" y="3624267"/>
                  <a:pt x="796268" y="3624621"/>
                </a:cubicBezTo>
                <a:cubicBezTo>
                  <a:pt x="796503" y="3624974"/>
                  <a:pt x="796622" y="3625387"/>
                  <a:pt x="796622" y="3625858"/>
                </a:cubicBezTo>
                <a:lnTo>
                  <a:pt x="796622" y="3743916"/>
                </a:lnTo>
                <a:cubicBezTo>
                  <a:pt x="796622" y="3744387"/>
                  <a:pt x="796503" y="3744785"/>
                  <a:pt x="796268" y="3745109"/>
                </a:cubicBezTo>
                <a:cubicBezTo>
                  <a:pt x="796032" y="3745433"/>
                  <a:pt x="795649" y="3745713"/>
                  <a:pt x="795119" y="3745948"/>
                </a:cubicBezTo>
                <a:cubicBezTo>
                  <a:pt x="794589" y="3746184"/>
                  <a:pt x="793852" y="3746361"/>
                  <a:pt x="792910" y="3746478"/>
                </a:cubicBezTo>
                <a:cubicBezTo>
                  <a:pt x="791967" y="3746596"/>
                  <a:pt x="790759" y="3746655"/>
                  <a:pt x="789287" y="3746655"/>
                </a:cubicBezTo>
                <a:cubicBezTo>
                  <a:pt x="787873" y="3746655"/>
                  <a:pt x="786695" y="3746596"/>
                  <a:pt x="785752" y="3746478"/>
                </a:cubicBezTo>
                <a:cubicBezTo>
                  <a:pt x="784810" y="3746361"/>
                  <a:pt x="784058" y="3746184"/>
                  <a:pt x="783499" y="3745948"/>
                </a:cubicBezTo>
                <a:cubicBezTo>
                  <a:pt x="782939" y="3745713"/>
                  <a:pt x="782556" y="3745433"/>
                  <a:pt x="782350" y="3745109"/>
                </a:cubicBezTo>
                <a:cubicBezTo>
                  <a:pt x="782144" y="3744785"/>
                  <a:pt x="782041" y="3744387"/>
                  <a:pt x="782041" y="3743916"/>
                </a:cubicBezTo>
                <a:lnTo>
                  <a:pt x="782041" y="3625858"/>
                </a:lnTo>
                <a:cubicBezTo>
                  <a:pt x="782041" y="3625387"/>
                  <a:pt x="782144" y="3624974"/>
                  <a:pt x="782350" y="3624621"/>
                </a:cubicBezTo>
                <a:cubicBezTo>
                  <a:pt x="782556" y="3624267"/>
                  <a:pt x="782939" y="3623973"/>
                  <a:pt x="783499" y="3623737"/>
                </a:cubicBezTo>
                <a:cubicBezTo>
                  <a:pt x="784058" y="3623502"/>
                  <a:pt x="784810" y="3623325"/>
                  <a:pt x="785752" y="3623207"/>
                </a:cubicBezTo>
                <a:cubicBezTo>
                  <a:pt x="786695" y="3623089"/>
                  <a:pt x="787873" y="3623030"/>
                  <a:pt x="789287" y="3623030"/>
                </a:cubicBezTo>
                <a:close/>
                <a:moveTo>
                  <a:pt x="2097252" y="3621705"/>
                </a:moveTo>
                <a:cubicBezTo>
                  <a:pt x="2098372" y="3621705"/>
                  <a:pt x="2099299" y="3621720"/>
                  <a:pt x="2100036" y="3621749"/>
                </a:cubicBezTo>
                <a:cubicBezTo>
                  <a:pt x="2100772" y="3621779"/>
                  <a:pt x="2101671" y="3621911"/>
                  <a:pt x="2102731" y="3622147"/>
                </a:cubicBezTo>
                <a:cubicBezTo>
                  <a:pt x="2103143" y="3622147"/>
                  <a:pt x="2103541" y="3622250"/>
                  <a:pt x="2103924" y="3622456"/>
                </a:cubicBezTo>
                <a:cubicBezTo>
                  <a:pt x="2104307" y="3622662"/>
                  <a:pt x="2104631" y="3622971"/>
                  <a:pt x="2104896" y="3623384"/>
                </a:cubicBezTo>
                <a:cubicBezTo>
                  <a:pt x="2105161" y="3623796"/>
                  <a:pt x="2105353" y="3624341"/>
                  <a:pt x="2105470" y="3625018"/>
                </a:cubicBezTo>
                <a:cubicBezTo>
                  <a:pt x="2105588" y="3625696"/>
                  <a:pt x="2105647" y="3626506"/>
                  <a:pt x="2105647" y="3627449"/>
                </a:cubicBezTo>
                <a:cubicBezTo>
                  <a:pt x="2105647" y="3628450"/>
                  <a:pt x="2105588" y="3629290"/>
                  <a:pt x="2105470" y="3629967"/>
                </a:cubicBezTo>
                <a:cubicBezTo>
                  <a:pt x="2105353" y="3630645"/>
                  <a:pt x="2105161" y="3631219"/>
                  <a:pt x="2104896" y="3631690"/>
                </a:cubicBezTo>
                <a:cubicBezTo>
                  <a:pt x="2104631" y="3632162"/>
                  <a:pt x="2104307" y="3632485"/>
                  <a:pt x="2103924" y="3632662"/>
                </a:cubicBezTo>
                <a:cubicBezTo>
                  <a:pt x="2103541" y="3632839"/>
                  <a:pt x="2103114" y="3632927"/>
                  <a:pt x="2102643" y="3632927"/>
                </a:cubicBezTo>
                <a:lnTo>
                  <a:pt x="2099020" y="3633016"/>
                </a:lnTo>
                <a:cubicBezTo>
                  <a:pt x="2097605" y="3633016"/>
                  <a:pt x="2096398" y="3633266"/>
                  <a:pt x="2095396" y="3633767"/>
                </a:cubicBezTo>
                <a:cubicBezTo>
                  <a:pt x="2094395" y="3634268"/>
                  <a:pt x="2093585" y="3635240"/>
                  <a:pt x="2092966" y="3636683"/>
                </a:cubicBezTo>
                <a:cubicBezTo>
                  <a:pt x="2092348" y="3638126"/>
                  <a:pt x="2091876" y="3640115"/>
                  <a:pt x="2091553" y="3642648"/>
                </a:cubicBezTo>
                <a:cubicBezTo>
                  <a:pt x="2091228" y="3645181"/>
                  <a:pt x="2091067" y="3649069"/>
                  <a:pt x="2091067" y="3654312"/>
                </a:cubicBezTo>
                <a:lnTo>
                  <a:pt x="2091067" y="3667214"/>
                </a:lnTo>
                <a:cubicBezTo>
                  <a:pt x="2091067" y="3671514"/>
                  <a:pt x="2090831" y="3675181"/>
                  <a:pt x="2090360" y="3678215"/>
                </a:cubicBezTo>
                <a:cubicBezTo>
                  <a:pt x="2089888" y="3681249"/>
                  <a:pt x="2089049" y="3683974"/>
                  <a:pt x="2087841" y="3686389"/>
                </a:cubicBezTo>
                <a:cubicBezTo>
                  <a:pt x="2086633" y="3688805"/>
                  <a:pt x="2085028" y="3690881"/>
                  <a:pt x="2083025" y="3692619"/>
                </a:cubicBezTo>
                <a:cubicBezTo>
                  <a:pt x="2081022" y="3694357"/>
                  <a:pt x="2078489" y="3695550"/>
                  <a:pt x="2075425" y="3696198"/>
                </a:cubicBezTo>
                <a:cubicBezTo>
                  <a:pt x="2078489" y="3696787"/>
                  <a:pt x="2081022" y="3697951"/>
                  <a:pt x="2083025" y="3699688"/>
                </a:cubicBezTo>
                <a:cubicBezTo>
                  <a:pt x="2085028" y="3701426"/>
                  <a:pt x="2086633" y="3703518"/>
                  <a:pt x="2087841" y="3705962"/>
                </a:cubicBezTo>
                <a:cubicBezTo>
                  <a:pt x="2089049" y="3708407"/>
                  <a:pt x="2089888" y="3711132"/>
                  <a:pt x="2090360" y="3714136"/>
                </a:cubicBezTo>
                <a:cubicBezTo>
                  <a:pt x="2090831" y="3717141"/>
                  <a:pt x="2091067" y="3720823"/>
                  <a:pt x="2091067" y="3725182"/>
                </a:cubicBezTo>
                <a:lnTo>
                  <a:pt x="2091067" y="3741972"/>
                </a:lnTo>
                <a:cubicBezTo>
                  <a:pt x="2091067" y="3747156"/>
                  <a:pt x="2091214" y="3751015"/>
                  <a:pt x="2091508" y="3753548"/>
                </a:cubicBezTo>
                <a:cubicBezTo>
                  <a:pt x="2091803" y="3756081"/>
                  <a:pt x="2092260" y="3758069"/>
                  <a:pt x="2092878" y="3759513"/>
                </a:cubicBezTo>
                <a:cubicBezTo>
                  <a:pt x="2093497" y="3760956"/>
                  <a:pt x="2094292" y="3761943"/>
                  <a:pt x="2095264" y="3762473"/>
                </a:cubicBezTo>
                <a:cubicBezTo>
                  <a:pt x="2096236" y="3763003"/>
                  <a:pt x="2097400" y="3763268"/>
                  <a:pt x="2098755" y="3763268"/>
                </a:cubicBezTo>
                <a:lnTo>
                  <a:pt x="2102466" y="3763357"/>
                </a:lnTo>
                <a:cubicBezTo>
                  <a:pt x="2102996" y="3763357"/>
                  <a:pt x="2103467" y="3763445"/>
                  <a:pt x="2103880" y="3763622"/>
                </a:cubicBezTo>
                <a:cubicBezTo>
                  <a:pt x="2104292" y="3763798"/>
                  <a:pt x="2104631" y="3764108"/>
                  <a:pt x="2104896" y="3764549"/>
                </a:cubicBezTo>
                <a:cubicBezTo>
                  <a:pt x="2105161" y="3764991"/>
                  <a:pt x="2105353" y="3765551"/>
                  <a:pt x="2105470" y="3766228"/>
                </a:cubicBezTo>
                <a:cubicBezTo>
                  <a:pt x="2105588" y="3766906"/>
                  <a:pt x="2105647" y="3767775"/>
                  <a:pt x="2105647" y="3768835"/>
                </a:cubicBezTo>
                <a:cubicBezTo>
                  <a:pt x="2105647" y="3769778"/>
                  <a:pt x="2105588" y="3770588"/>
                  <a:pt x="2105470" y="3771265"/>
                </a:cubicBezTo>
                <a:cubicBezTo>
                  <a:pt x="2105353" y="3771943"/>
                  <a:pt x="2105161" y="3772473"/>
                  <a:pt x="2104896" y="3772856"/>
                </a:cubicBezTo>
                <a:cubicBezTo>
                  <a:pt x="2104631" y="3773239"/>
                  <a:pt x="2104321" y="3773548"/>
                  <a:pt x="2103968" y="3773784"/>
                </a:cubicBezTo>
                <a:cubicBezTo>
                  <a:pt x="2103615" y="3774020"/>
                  <a:pt x="2103261" y="3774137"/>
                  <a:pt x="2102908" y="3774137"/>
                </a:cubicBezTo>
                <a:cubicBezTo>
                  <a:pt x="2101847" y="3774373"/>
                  <a:pt x="2100920" y="3774506"/>
                  <a:pt x="2100124" y="3774535"/>
                </a:cubicBezTo>
                <a:cubicBezTo>
                  <a:pt x="2099329" y="3774565"/>
                  <a:pt x="2098372" y="3774579"/>
                  <a:pt x="2097252" y="3774579"/>
                </a:cubicBezTo>
                <a:cubicBezTo>
                  <a:pt x="2093305" y="3774579"/>
                  <a:pt x="2090065" y="3773946"/>
                  <a:pt x="2087532" y="3772679"/>
                </a:cubicBezTo>
                <a:cubicBezTo>
                  <a:pt x="2084999" y="3771413"/>
                  <a:pt x="2082995" y="3769528"/>
                  <a:pt x="2081523" y="3767024"/>
                </a:cubicBezTo>
                <a:cubicBezTo>
                  <a:pt x="2080050" y="3764520"/>
                  <a:pt x="2079049" y="3761383"/>
                  <a:pt x="2078518" y="3757613"/>
                </a:cubicBezTo>
                <a:cubicBezTo>
                  <a:pt x="2077988" y="3753843"/>
                  <a:pt x="2077723" y="3748835"/>
                  <a:pt x="2077723" y="3742590"/>
                </a:cubicBezTo>
                <a:lnTo>
                  <a:pt x="2077723" y="3724387"/>
                </a:lnTo>
                <a:cubicBezTo>
                  <a:pt x="2077723" y="3720381"/>
                  <a:pt x="2077473" y="3717141"/>
                  <a:pt x="2076972" y="3714666"/>
                </a:cubicBezTo>
                <a:cubicBezTo>
                  <a:pt x="2076471" y="3712192"/>
                  <a:pt x="2075705" y="3710027"/>
                  <a:pt x="2074675" y="3708172"/>
                </a:cubicBezTo>
                <a:cubicBezTo>
                  <a:pt x="2073644" y="3706316"/>
                  <a:pt x="2072318" y="3704814"/>
                  <a:pt x="2070698" y="3703665"/>
                </a:cubicBezTo>
                <a:cubicBezTo>
                  <a:pt x="2069078" y="3702516"/>
                  <a:pt x="2067119" y="3701824"/>
                  <a:pt x="2064822" y="3701588"/>
                </a:cubicBezTo>
                <a:cubicBezTo>
                  <a:pt x="2064292" y="3701470"/>
                  <a:pt x="2063850" y="3701309"/>
                  <a:pt x="2063496" y="3701102"/>
                </a:cubicBezTo>
                <a:cubicBezTo>
                  <a:pt x="2063143" y="3700896"/>
                  <a:pt x="2062863" y="3700587"/>
                  <a:pt x="2062657" y="3700174"/>
                </a:cubicBezTo>
                <a:cubicBezTo>
                  <a:pt x="2062450" y="3699762"/>
                  <a:pt x="2062288" y="3699217"/>
                  <a:pt x="2062171" y="3698540"/>
                </a:cubicBezTo>
                <a:cubicBezTo>
                  <a:pt x="2062053" y="3697862"/>
                  <a:pt x="2061994" y="3697081"/>
                  <a:pt x="2061994" y="3696198"/>
                </a:cubicBezTo>
                <a:cubicBezTo>
                  <a:pt x="2061994" y="3695255"/>
                  <a:pt x="2062038" y="3694460"/>
                  <a:pt x="2062127" y="3693812"/>
                </a:cubicBezTo>
                <a:cubicBezTo>
                  <a:pt x="2062215" y="3693164"/>
                  <a:pt x="2062362" y="3692619"/>
                  <a:pt x="2062568" y="3692177"/>
                </a:cubicBezTo>
                <a:cubicBezTo>
                  <a:pt x="2062774" y="3691735"/>
                  <a:pt x="2063054" y="3691426"/>
                  <a:pt x="2063408" y="3691249"/>
                </a:cubicBezTo>
                <a:cubicBezTo>
                  <a:pt x="2063761" y="3691073"/>
                  <a:pt x="2064203" y="3690925"/>
                  <a:pt x="2064733" y="3690807"/>
                </a:cubicBezTo>
                <a:cubicBezTo>
                  <a:pt x="2069093" y="3690336"/>
                  <a:pt x="2072347" y="3688230"/>
                  <a:pt x="2074498" y="3684489"/>
                </a:cubicBezTo>
                <a:cubicBezTo>
                  <a:pt x="2076648" y="3680748"/>
                  <a:pt x="2077723" y="3675226"/>
                  <a:pt x="2077723" y="3667920"/>
                </a:cubicBezTo>
                <a:lnTo>
                  <a:pt x="2077723" y="3653693"/>
                </a:lnTo>
                <a:cubicBezTo>
                  <a:pt x="2077723" y="3647508"/>
                  <a:pt x="2078003" y="3642530"/>
                  <a:pt x="2078562" y="3638759"/>
                </a:cubicBezTo>
                <a:cubicBezTo>
                  <a:pt x="2079122" y="3634989"/>
                  <a:pt x="2080153" y="3631838"/>
                  <a:pt x="2081656" y="3629304"/>
                </a:cubicBezTo>
                <a:cubicBezTo>
                  <a:pt x="2083158" y="3626771"/>
                  <a:pt x="2085160" y="3624871"/>
                  <a:pt x="2087664" y="3623605"/>
                </a:cubicBezTo>
                <a:cubicBezTo>
                  <a:pt x="2090168" y="3622338"/>
                  <a:pt x="2093364" y="3621705"/>
                  <a:pt x="2097252" y="3621705"/>
                </a:cubicBezTo>
                <a:close/>
                <a:moveTo>
                  <a:pt x="1985547" y="3620733"/>
                </a:moveTo>
                <a:cubicBezTo>
                  <a:pt x="1986784" y="3620733"/>
                  <a:pt x="1987815" y="3620777"/>
                  <a:pt x="1988640" y="3620865"/>
                </a:cubicBezTo>
                <a:cubicBezTo>
                  <a:pt x="1989465" y="3620954"/>
                  <a:pt x="1990128" y="3621086"/>
                  <a:pt x="1990628" y="3621263"/>
                </a:cubicBezTo>
                <a:cubicBezTo>
                  <a:pt x="1991129" y="3621440"/>
                  <a:pt x="1991497" y="3621616"/>
                  <a:pt x="1991733" y="3621793"/>
                </a:cubicBezTo>
                <a:cubicBezTo>
                  <a:pt x="1991969" y="3621970"/>
                  <a:pt x="1992145" y="3622176"/>
                  <a:pt x="1992263" y="3622412"/>
                </a:cubicBezTo>
                <a:cubicBezTo>
                  <a:pt x="1998331" y="3634489"/>
                  <a:pt x="2003088" y="3646904"/>
                  <a:pt x="2006534" y="3659658"/>
                </a:cubicBezTo>
                <a:cubicBezTo>
                  <a:pt x="2009981" y="3672413"/>
                  <a:pt x="2011704" y="3685417"/>
                  <a:pt x="2011704" y="3698672"/>
                </a:cubicBezTo>
                <a:cubicBezTo>
                  <a:pt x="2011704" y="3705329"/>
                  <a:pt x="2011292" y="3711913"/>
                  <a:pt x="2010467" y="3718422"/>
                </a:cubicBezTo>
                <a:cubicBezTo>
                  <a:pt x="2009642" y="3724932"/>
                  <a:pt x="2008405" y="3731368"/>
                  <a:pt x="2006755" y="3737730"/>
                </a:cubicBezTo>
                <a:cubicBezTo>
                  <a:pt x="2005106" y="3744093"/>
                  <a:pt x="2003088" y="3750352"/>
                  <a:pt x="2000702" y="3756508"/>
                </a:cubicBezTo>
                <a:cubicBezTo>
                  <a:pt x="1998316" y="3762664"/>
                  <a:pt x="1995533" y="3768747"/>
                  <a:pt x="1992352" y="3774756"/>
                </a:cubicBezTo>
                <a:cubicBezTo>
                  <a:pt x="1992175" y="3775051"/>
                  <a:pt x="1991910" y="3775316"/>
                  <a:pt x="1991556" y="3775551"/>
                </a:cubicBezTo>
                <a:cubicBezTo>
                  <a:pt x="1991203" y="3775787"/>
                  <a:pt x="1990746" y="3775993"/>
                  <a:pt x="1990187" y="3776170"/>
                </a:cubicBezTo>
                <a:cubicBezTo>
                  <a:pt x="1989627" y="3776346"/>
                  <a:pt x="1988964" y="3776464"/>
                  <a:pt x="1988198" y="3776523"/>
                </a:cubicBezTo>
                <a:cubicBezTo>
                  <a:pt x="1987432" y="3776582"/>
                  <a:pt x="1986519" y="3776612"/>
                  <a:pt x="1985459" y="3776612"/>
                </a:cubicBezTo>
                <a:cubicBezTo>
                  <a:pt x="1983927" y="3776612"/>
                  <a:pt x="1982734" y="3776538"/>
                  <a:pt x="1981880" y="3776391"/>
                </a:cubicBezTo>
                <a:cubicBezTo>
                  <a:pt x="1981026" y="3776244"/>
                  <a:pt x="1980407" y="3776008"/>
                  <a:pt x="1980024" y="3775684"/>
                </a:cubicBezTo>
                <a:cubicBezTo>
                  <a:pt x="1979642" y="3775360"/>
                  <a:pt x="1979465" y="3774947"/>
                  <a:pt x="1979494" y="3774447"/>
                </a:cubicBezTo>
                <a:cubicBezTo>
                  <a:pt x="1979524" y="3773946"/>
                  <a:pt x="1979686" y="3773342"/>
                  <a:pt x="1979980" y="3772635"/>
                </a:cubicBezTo>
                <a:cubicBezTo>
                  <a:pt x="1985400" y="3760735"/>
                  <a:pt x="1989494" y="3748555"/>
                  <a:pt x="1992263" y="3736095"/>
                </a:cubicBezTo>
                <a:cubicBezTo>
                  <a:pt x="1995032" y="3723636"/>
                  <a:pt x="1996416" y="3711073"/>
                  <a:pt x="1996416" y="3698407"/>
                </a:cubicBezTo>
                <a:cubicBezTo>
                  <a:pt x="1996416" y="3685800"/>
                  <a:pt x="1995032" y="3673267"/>
                  <a:pt x="1992263" y="3660807"/>
                </a:cubicBezTo>
                <a:cubicBezTo>
                  <a:pt x="1989494" y="3648347"/>
                  <a:pt x="1985341" y="3636197"/>
                  <a:pt x="1979804" y="3624356"/>
                </a:cubicBezTo>
                <a:cubicBezTo>
                  <a:pt x="1979568" y="3623825"/>
                  <a:pt x="1979479" y="3623325"/>
                  <a:pt x="1979538" y="3622853"/>
                </a:cubicBezTo>
                <a:cubicBezTo>
                  <a:pt x="1979597" y="3622382"/>
                  <a:pt x="1979862" y="3621999"/>
                  <a:pt x="1980334" y="3621705"/>
                </a:cubicBezTo>
                <a:cubicBezTo>
                  <a:pt x="1980805" y="3621410"/>
                  <a:pt x="1981453" y="3621174"/>
                  <a:pt x="1982278" y="3620998"/>
                </a:cubicBezTo>
                <a:cubicBezTo>
                  <a:pt x="1983103" y="3620821"/>
                  <a:pt x="1984192" y="3620733"/>
                  <a:pt x="1985547" y="3620733"/>
                </a:cubicBezTo>
                <a:close/>
                <a:moveTo>
                  <a:pt x="1949517" y="3620733"/>
                </a:moveTo>
                <a:cubicBezTo>
                  <a:pt x="1950872" y="3620733"/>
                  <a:pt x="1951962" y="3620821"/>
                  <a:pt x="1952786" y="3620998"/>
                </a:cubicBezTo>
                <a:cubicBezTo>
                  <a:pt x="1953611" y="3621174"/>
                  <a:pt x="1954259" y="3621410"/>
                  <a:pt x="1954731" y="3621705"/>
                </a:cubicBezTo>
                <a:cubicBezTo>
                  <a:pt x="1955202" y="3621999"/>
                  <a:pt x="1955467" y="3622382"/>
                  <a:pt x="1955526" y="3622853"/>
                </a:cubicBezTo>
                <a:cubicBezTo>
                  <a:pt x="1955585" y="3623325"/>
                  <a:pt x="1955496" y="3623825"/>
                  <a:pt x="1955261" y="3624356"/>
                </a:cubicBezTo>
                <a:cubicBezTo>
                  <a:pt x="1949664" y="3636197"/>
                  <a:pt x="1945496" y="3648347"/>
                  <a:pt x="1942757" y="3660807"/>
                </a:cubicBezTo>
                <a:cubicBezTo>
                  <a:pt x="1940018" y="3673267"/>
                  <a:pt x="1938648" y="3685800"/>
                  <a:pt x="1938648" y="3698407"/>
                </a:cubicBezTo>
                <a:cubicBezTo>
                  <a:pt x="1938648" y="3711073"/>
                  <a:pt x="1940047" y="3723621"/>
                  <a:pt x="1942845" y="3736051"/>
                </a:cubicBezTo>
                <a:cubicBezTo>
                  <a:pt x="1945644" y="3748482"/>
                  <a:pt x="1949723" y="3760676"/>
                  <a:pt x="1955084" y="3772635"/>
                </a:cubicBezTo>
                <a:cubicBezTo>
                  <a:pt x="1955378" y="3773342"/>
                  <a:pt x="1955541" y="3773946"/>
                  <a:pt x="1955570" y="3774447"/>
                </a:cubicBezTo>
                <a:cubicBezTo>
                  <a:pt x="1955599" y="3774947"/>
                  <a:pt x="1955408" y="3775360"/>
                  <a:pt x="1954996" y="3775684"/>
                </a:cubicBezTo>
                <a:cubicBezTo>
                  <a:pt x="1954583" y="3776008"/>
                  <a:pt x="1953950" y="3776244"/>
                  <a:pt x="1953096" y="3776391"/>
                </a:cubicBezTo>
                <a:cubicBezTo>
                  <a:pt x="1952242" y="3776538"/>
                  <a:pt x="1951078" y="3776612"/>
                  <a:pt x="1949605" y="3776612"/>
                </a:cubicBezTo>
                <a:cubicBezTo>
                  <a:pt x="1948545" y="3776612"/>
                  <a:pt x="1947632" y="3776582"/>
                  <a:pt x="1946866" y="3776523"/>
                </a:cubicBezTo>
                <a:cubicBezTo>
                  <a:pt x="1946100" y="3776464"/>
                  <a:pt x="1945437" y="3776346"/>
                  <a:pt x="1944878" y="3776170"/>
                </a:cubicBezTo>
                <a:cubicBezTo>
                  <a:pt x="1944318" y="3775993"/>
                  <a:pt x="1943862" y="3775787"/>
                  <a:pt x="1943508" y="3775551"/>
                </a:cubicBezTo>
                <a:cubicBezTo>
                  <a:pt x="1943155" y="3775316"/>
                  <a:pt x="1942889" y="3775051"/>
                  <a:pt x="1942713" y="3774756"/>
                </a:cubicBezTo>
                <a:cubicBezTo>
                  <a:pt x="1939532" y="3768747"/>
                  <a:pt x="1936733" y="3762664"/>
                  <a:pt x="1934318" y="3756508"/>
                </a:cubicBezTo>
                <a:cubicBezTo>
                  <a:pt x="1931903" y="3750352"/>
                  <a:pt x="1929870" y="3744093"/>
                  <a:pt x="1928221" y="3737730"/>
                </a:cubicBezTo>
                <a:cubicBezTo>
                  <a:pt x="1926571" y="3731368"/>
                  <a:pt x="1925334" y="3724932"/>
                  <a:pt x="1924509" y="3718422"/>
                </a:cubicBezTo>
                <a:cubicBezTo>
                  <a:pt x="1923684" y="3711913"/>
                  <a:pt x="1923272" y="3705329"/>
                  <a:pt x="1923272" y="3698672"/>
                </a:cubicBezTo>
                <a:cubicBezTo>
                  <a:pt x="1923272" y="3692015"/>
                  <a:pt x="1923729" y="3685447"/>
                  <a:pt x="1924642" y="3678966"/>
                </a:cubicBezTo>
                <a:cubicBezTo>
                  <a:pt x="1925555" y="3672486"/>
                  <a:pt x="1926851" y="3666050"/>
                  <a:pt x="1928530" y="3659658"/>
                </a:cubicBezTo>
                <a:cubicBezTo>
                  <a:pt x="1930209" y="3653266"/>
                  <a:pt x="1932256" y="3646978"/>
                  <a:pt x="1934671" y="3640792"/>
                </a:cubicBezTo>
                <a:cubicBezTo>
                  <a:pt x="1937087" y="3634606"/>
                  <a:pt x="1939797" y="3628480"/>
                  <a:pt x="1942801" y="3622412"/>
                </a:cubicBezTo>
                <a:cubicBezTo>
                  <a:pt x="1942860" y="3622176"/>
                  <a:pt x="1943022" y="3621970"/>
                  <a:pt x="1943287" y="3621793"/>
                </a:cubicBezTo>
                <a:cubicBezTo>
                  <a:pt x="1943552" y="3621616"/>
                  <a:pt x="1943920" y="3621440"/>
                  <a:pt x="1944392" y="3621263"/>
                </a:cubicBezTo>
                <a:cubicBezTo>
                  <a:pt x="1944863" y="3621086"/>
                  <a:pt x="1945511" y="3620954"/>
                  <a:pt x="1946336" y="3620865"/>
                </a:cubicBezTo>
                <a:cubicBezTo>
                  <a:pt x="1947161" y="3620777"/>
                  <a:pt x="1948221" y="3620733"/>
                  <a:pt x="1949517" y="3620733"/>
                </a:cubicBezTo>
                <a:close/>
                <a:moveTo>
                  <a:pt x="3263860" y="3521306"/>
                </a:moveTo>
                <a:cubicBezTo>
                  <a:pt x="3261975" y="3522779"/>
                  <a:pt x="3260429" y="3524178"/>
                  <a:pt x="3259221" y="3525504"/>
                </a:cubicBezTo>
                <a:cubicBezTo>
                  <a:pt x="3258013" y="3526829"/>
                  <a:pt x="3257056" y="3528096"/>
                  <a:pt x="3256349" y="3529303"/>
                </a:cubicBezTo>
                <a:cubicBezTo>
                  <a:pt x="3255642" y="3530511"/>
                  <a:pt x="3255156" y="3531704"/>
                  <a:pt x="3254891" y="3532882"/>
                </a:cubicBezTo>
                <a:cubicBezTo>
                  <a:pt x="3254626" y="3534061"/>
                  <a:pt x="3254493" y="3535268"/>
                  <a:pt x="3254493" y="3536505"/>
                </a:cubicBezTo>
                <a:cubicBezTo>
                  <a:pt x="3254493" y="3540335"/>
                  <a:pt x="3256437" y="3543236"/>
                  <a:pt x="3260325" y="3545209"/>
                </a:cubicBezTo>
                <a:cubicBezTo>
                  <a:pt x="3264214" y="3547183"/>
                  <a:pt x="3269633" y="3548170"/>
                  <a:pt x="3276585" y="3548170"/>
                </a:cubicBezTo>
                <a:cubicBezTo>
                  <a:pt x="3281003" y="3548170"/>
                  <a:pt x="3284700" y="3547743"/>
                  <a:pt x="3287675" y="3546888"/>
                </a:cubicBezTo>
                <a:cubicBezTo>
                  <a:pt x="3290650" y="3546034"/>
                  <a:pt x="3293050" y="3544900"/>
                  <a:pt x="3294877" y="3543486"/>
                </a:cubicBezTo>
                <a:cubicBezTo>
                  <a:pt x="3296703" y="3542072"/>
                  <a:pt x="3298014" y="3540452"/>
                  <a:pt x="3298809" y="3538626"/>
                </a:cubicBezTo>
                <a:cubicBezTo>
                  <a:pt x="3299604" y="3536800"/>
                  <a:pt x="3300002" y="3534885"/>
                  <a:pt x="3300002" y="3532882"/>
                </a:cubicBezTo>
                <a:cubicBezTo>
                  <a:pt x="3300002" y="3529466"/>
                  <a:pt x="3298603" y="3526829"/>
                  <a:pt x="3295805" y="3524973"/>
                </a:cubicBezTo>
                <a:cubicBezTo>
                  <a:pt x="3293006" y="3523118"/>
                  <a:pt x="3289221" y="3522131"/>
                  <a:pt x="3284450" y="3522013"/>
                </a:cubicBezTo>
                <a:close/>
                <a:moveTo>
                  <a:pt x="3053375" y="3488610"/>
                </a:moveTo>
                <a:cubicBezTo>
                  <a:pt x="3049369" y="3488610"/>
                  <a:pt x="3045894" y="3488949"/>
                  <a:pt x="3042948" y="3489627"/>
                </a:cubicBezTo>
                <a:cubicBezTo>
                  <a:pt x="3040003" y="3490304"/>
                  <a:pt x="3037558" y="3491306"/>
                  <a:pt x="3035613" y="3492631"/>
                </a:cubicBezTo>
                <a:cubicBezTo>
                  <a:pt x="3033670" y="3493957"/>
                  <a:pt x="3032241" y="3495547"/>
                  <a:pt x="3031328" y="3497403"/>
                </a:cubicBezTo>
                <a:cubicBezTo>
                  <a:pt x="3030415" y="3499259"/>
                  <a:pt x="3029958" y="3501394"/>
                  <a:pt x="3029958" y="3503810"/>
                </a:cubicBezTo>
                <a:cubicBezTo>
                  <a:pt x="3029958" y="3507933"/>
                  <a:pt x="3031269" y="3511218"/>
                  <a:pt x="3033890" y="3513662"/>
                </a:cubicBezTo>
                <a:cubicBezTo>
                  <a:pt x="3036512" y="3516107"/>
                  <a:pt x="3040179" y="3517330"/>
                  <a:pt x="3044892" y="3517330"/>
                </a:cubicBezTo>
                <a:cubicBezTo>
                  <a:pt x="3048721" y="3517330"/>
                  <a:pt x="3052271" y="3516358"/>
                  <a:pt x="3055540" y="3514414"/>
                </a:cubicBezTo>
                <a:cubicBezTo>
                  <a:pt x="3058810" y="3512470"/>
                  <a:pt x="3062242" y="3509495"/>
                  <a:pt x="3065835" y="3505489"/>
                </a:cubicBezTo>
                <a:lnTo>
                  <a:pt x="3065835" y="3488610"/>
                </a:lnTo>
                <a:close/>
                <a:moveTo>
                  <a:pt x="2662850" y="3488610"/>
                </a:moveTo>
                <a:cubicBezTo>
                  <a:pt x="2658844" y="3488610"/>
                  <a:pt x="2655369" y="3488949"/>
                  <a:pt x="2652423" y="3489627"/>
                </a:cubicBezTo>
                <a:cubicBezTo>
                  <a:pt x="2649477" y="3490304"/>
                  <a:pt x="2647032" y="3491306"/>
                  <a:pt x="2645089" y="3492631"/>
                </a:cubicBezTo>
                <a:cubicBezTo>
                  <a:pt x="2643145" y="3493957"/>
                  <a:pt x="2641716" y="3495547"/>
                  <a:pt x="2640803" y="3497403"/>
                </a:cubicBezTo>
                <a:cubicBezTo>
                  <a:pt x="2639890" y="3499259"/>
                  <a:pt x="2639433" y="3501394"/>
                  <a:pt x="2639433" y="3503810"/>
                </a:cubicBezTo>
                <a:cubicBezTo>
                  <a:pt x="2639433" y="3507933"/>
                  <a:pt x="2640744" y="3511218"/>
                  <a:pt x="2643365" y="3513662"/>
                </a:cubicBezTo>
                <a:cubicBezTo>
                  <a:pt x="2645987" y="3516107"/>
                  <a:pt x="2649654" y="3517330"/>
                  <a:pt x="2654367" y="3517330"/>
                </a:cubicBezTo>
                <a:cubicBezTo>
                  <a:pt x="2658196" y="3517330"/>
                  <a:pt x="2661746" y="3516358"/>
                  <a:pt x="2665015" y="3514414"/>
                </a:cubicBezTo>
                <a:cubicBezTo>
                  <a:pt x="2668285" y="3512470"/>
                  <a:pt x="2671716" y="3509495"/>
                  <a:pt x="2675310" y="3505489"/>
                </a:cubicBezTo>
                <a:lnTo>
                  <a:pt x="2675310" y="3488610"/>
                </a:lnTo>
                <a:close/>
                <a:moveTo>
                  <a:pt x="2234225" y="3488610"/>
                </a:moveTo>
                <a:cubicBezTo>
                  <a:pt x="2230219" y="3488610"/>
                  <a:pt x="2226743" y="3488949"/>
                  <a:pt x="2223798" y="3489627"/>
                </a:cubicBezTo>
                <a:cubicBezTo>
                  <a:pt x="2220852" y="3490304"/>
                  <a:pt x="2218408" y="3491306"/>
                  <a:pt x="2216464" y="3492631"/>
                </a:cubicBezTo>
                <a:cubicBezTo>
                  <a:pt x="2214520" y="3493957"/>
                  <a:pt x="2213091" y="3495547"/>
                  <a:pt x="2212178" y="3497403"/>
                </a:cubicBezTo>
                <a:cubicBezTo>
                  <a:pt x="2211264" y="3499259"/>
                  <a:pt x="2210808" y="3501394"/>
                  <a:pt x="2210808" y="3503810"/>
                </a:cubicBezTo>
                <a:cubicBezTo>
                  <a:pt x="2210808" y="3507933"/>
                  <a:pt x="2212119" y="3511218"/>
                  <a:pt x="2214740" y="3513662"/>
                </a:cubicBezTo>
                <a:cubicBezTo>
                  <a:pt x="2217362" y="3516107"/>
                  <a:pt x="2221029" y="3517330"/>
                  <a:pt x="2225742" y="3517330"/>
                </a:cubicBezTo>
                <a:cubicBezTo>
                  <a:pt x="2229571" y="3517330"/>
                  <a:pt x="2233120" y="3516358"/>
                  <a:pt x="2236390" y="3514414"/>
                </a:cubicBezTo>
                <a:cubicBezTo>
                  <a:pt x="2239660" y="3512470"/>
                  <a:pt x="2243091" y="3509495"/>
                  <a:pt x="2246685" y="3505489"/>
                </a:cubicBezTo>
                <a:lnTo>
                  <a:pt x="2246685" y="3488610"/>
                </a:lnTo>
                <a:close/>
                <a:moveTo>
                  <a:pt x="1500800" y="3488610"/>
                </a:moveTo>
                <a:cubicBezTo>
                  <a:pt x="1496794" y="3488610"/>
                  <a:pt x="1493318" y="3488949"/>
                  <a:pt x="1490373" y="3489627"/>
                </a:cubicBezTo>
                <a:cubicBezTo>
                  <a:pt x="1487427" y="3490304"/>
                  <a:pt x="1484983" y="3491306"/>
                  <a:pt x="1483039" y="3492631"/>
                </a:cubicBezTo>
                <a:cubicBezTo>
                  <a:pt x="1481094" y="3493957"/>
                  <a:pt x="1479666" y="3495547"/>
                  <a:pt x="1478753" y="3497403"/>
                </a:cubicBezTo>
                <a:cubicBezTo>
                  <a:pt x="1477840" y="3499259"/>
                  <a:pt x="1477383" y="3501394"/>
                  <a:pt x="1477383" y="3503810"/>
                </a:cubicBezTo>
                <a:cubicBezTo>
                  <a:pt x="1477383" y="3507933"/>
                  <a:pt x="1478694" y="3511218"/>
                  <a:pt x="1481315" y="3513662"/>
                </a:cubicBezTo>
                <a:cubicBezTo>
                  <a:pt x="1483937" y="3516107"/>
                  <a:pt x="1487604" y="3517330"/>
                  <a:pt x="1492317" y="3517330"/>
                </a:cubicBezTo>
                <a:cubicBezTo>
                  <a:pt x="1496146" y="3517330"/>
                  <a:pt x="1499696" y="3516358"/>
                  <a:pt x="1502965" y="3514414"/>
                </a:cubicBezTo>
                <a:cubicBezTo>
                  <a:pt x="1506235" y="3512470"/>
                  <a:pt x="1509666" y="3509495"/>
                  <a:pt x="1513260" y="3505489"/>
                </a:cubicBezTo>
                <a:lnTo>
                  <a:pt x="1513260" y="3488610"/>
                </a:lnTo>
                <a:close/>
                <a:moveTo>
                  <a:pt x="2841351" y="3453882"/>
                </a:moveTo>
                <a:cubicBezTo>
                  <a:pt x="2837639" y="3453882"/>
                  <a:pt x="2834488" y="3454766"/>
                  <a:pt x="2831896" y="3456533"/>
                </a:cubicBezTo>
                <a:cubicBezTo>
                  <a:pt x="2829304" y="3458301"/>
                  <a:pt x="2827198" y="3460628"/>
                  <a:pt x="2825578" y="3463514"/>
                </a:cubicBezTo>
                <a:cubicBezTo>
                  <a:pt x="2823957" y="3466401"/>
                  <a:pt x="2822779" y="3469671"/>
                  <a:pt x="2822043" y="3473323"/>
                </a:cubicBezTo>
                <a:cubicBezTo>
                  <a:pt x="2821306" y="3476976"/>
                  <a:pt x="2820938" y="3480687"/>
                  <a:pt x="2820938" y="3484457"/>
                </a:cubicBezTo>
                <a:cubicBezTo>
                  <a:pt x="2820938" y="3488463"/>
                  <a:pt x="2821248" y="3492381"/>
                  <a:pt x="2821866" y="3496210"/>
                </a:cubicBezTo>
                <a:cubicBezTo>
                  <a:pt x="2822485" y="3500039"/>
                  <a:pt x="2823560" y="3503442"/>
                  <a:pt x="2825092" y="3506416"/>
                </a:cubicBezTo>
                <a:cubicBezTo>
                  <a:pt x="2826623" y="3509391"/>
                  <a:pt x="2828656" y="3511777"/>
                  <a:pt x="2831189" y="3513574"/>
                </a:cubicBezTo>
                <a:cubicBezTo>
                  <a:pt x="2833722" y="3515371"/>
                  <a:pt x="2836903" y="3516269"/>
                  <a:pt x="2840732" y="3516269"/>
                </a:cubicBezTo>
                <a:cubicBezTo>
                  <a:pt x="2842677" y="3516269"/>
                  <a:pt x="2844547" y="3516004"/>
                  <a:pt x="2846344" y="3515474"/>
                </a:cubicBezTo>
                <a:cubicBezTo>
                  <a:pt x="2848140" y="3514944"/>
                  <a:pt x="2849982" y="3514060"/>
                  <a:pt x="2851867" y="3512823"/>
                </a:cubicBezTo>
                <a:cubicBezTo>
                  <a:pt x="2853752" y="3511586"/>
                  <a:pt x="2855725" y="3509981"/>
                  <a:pt x="2857787" y="3508007"/>
                </a:cubicBezTo>
                <a:cubicBezTo>
                  <a:pt x="2859849" y="3506034"/>
                  <a:pt x="2862029" y="3503603"/>
                  <a:pt x="2864326" y="3500717"/>
                </a:cubicBezTo>
                <a:lnTo>
                  <a:pt x="2864326" y="3468905"/>
                </a:lnTo>
                <a:cubicBezTo>
                  <a:pt x="2860379" y="3464015"/>
                  <a:pt x="2856565" y="3460289"/>
                  <a:pt x="2852883" y="3457726"/>
                </a:cubicBezTo>
                <a:cubicBezTo>
                  <a:pt x="2849201" y="3455164"/>
                  <a:pt x="2845357" y="3453882"/>
                  <a:pt x="2841351" y="3453882"/>
                </a:cubicBezTo>
                <a:close/>
                <a:moveTo>
                  <a:pt x="1991934" y="3453882"/>
                </a:moveTo>
                <a:cubicBezTo>
                  <a:pt x="1990037" y="3453882"/>
                  <a:pt x="1988170" y="3454162"/>
                  <a:pt x="1986332" y="3454722"/>
                </a:cubicBezTo>
                <a:cubicBezTo>
                  <a:pt x="1984495" y="3455282"/>
                  <a:pt x="1982628" y="3456165"/>
                  <a:pt x="1980731" y="3457373"/>
                </a:cubicBezTo>
                <a:cubicBezTo>
                  <a:pt x="1978835" y="3458581"/>
                  <a:pt x="1976849" y="3460171"/>
                  <a:pt x="1974774" y="3462145"/>
                </a:cubicBezTo>
                <a:cubicBezTo>
                  <a:pt x="1972699" y="3464118"/>
                  <a:pt x="1970506" y="3466548"/>
                  <a:pt x="1968195" y="3469435"/>
                </a:cubicBezTo>
                <a:lnTo>
                  <a:pt x="1968195" y="3501070"/>
                </a:lnTo>
                <a:cubicBezTo>
                  <a:pt x="1972226" y="3505960"/>
                  <a:pt x="1976049" y="3509701"/>
                  <a:pt x="1979665" y="3512293"/>
                </a:cubicBezTo>
                <a:cubicBezTo>
                  <a:pt x="1983280" y="3514885"/>
                  <a:pt x="1987074" y="3516181"/>
                  <a:pt x="1991045" y="3516181"/>
                </a:cubicBezTo>
                <a:cubicBezTo>
                  <a:pt x="1994719" y="3516181"/>
                  <a:pt x="1997875" y="3515297"/>
                  <a:pt x="2000513" y="3513530"/>
                </a:cubicBezTo>
                <a:cubicBezTo>
                  <a:pt x="2003151" y="3511763"/>
                  <a:pt x="2005284" y="3509406"/>
                  <a:pt x="2006915" y="3506461"/>
                </a:cubicBezTo>
                <a:cubicBezTo>
                  <a:pt x="2008545" y="3503515"/>
                  <a:pt x="2009745" y="3500216"/>
                  <a:pt x="2010516" y="3496563"/>
                </a:cubicBezTo>
                <a:cubicBezTo>
                  <a:pt x="2011286" y="3492911"/>
                  <a:pt x="2011671" y="3489229"/>
                  <a:pt x="2011671" y="3485518"/>
                </a:cubicBezTo>
                <a:cubicBezTo>
                  <a:pt x="2011671" y="3481453"/>
                  <a:pt x="2011360" y="3477520"/>
                  <a:pt x="2010738" y="3473721"/>
                </a:cubicBezTo>
                <a:cubicBezTo>
                  <a:pt x="2010116" y="3469921"/>
                  <a:pt x="2009049" y="3466548"/>
                  <a:pt x="2007537" y="3463603"/>
                </a:cubicBezTo>
                <a:cubicBezTo>
                  <a:pt x="2006026" y="3460657"/>
                  <a:pt x="2003996" y="3458301"/>
                  <a:pt x="2001447" y="3456533"/>
                </a:cubicBezTo>
                <a:cubicBezTo>
                  <a:pt x="1998898" y="3454766"/>
                  <a:pt x="1995727" y="3453882"/>
                  <a:pt x="1991934" y="3453882"/>
                </a:cubicBezTo>
                <a:close/>
                <a:moveTo>
                  <a:pt x="1372809" y="3453882"/>
                </a:moveTo>
                <a:cubicBezTo>
                  <a:pt x="1370912" y="3453882"/>
                  <a:pt x="1369044" y="3454162"/>
                  <a:pt x="1367207" y="3454722"/>
                </a:cubicBezTo>
                <a:cubicBezTo>
                  <a:pt x="1365370" y="3455282"/>
                  <a:pt x="1363503" y="3456165"/>
                  <a:pt x="1361606" y="3457373"/>
                </a:cubicBezTo>
                <a:cubicBezTo>
                  <a:pt x="1359710" y="3458581"/>
                  <a:pt x="1357724" y="3460171"/>
                  <a:pt x="1355649" y="3462145"/>
                </a:cubicBezTo>
                <a:cubicBezTo>
                  <a:pt x="1353574" y="3464118"/>
                  <a:pt x="1351381" y="3466548"/>
                  <a:pt x="1349070" y="3469435"/>
                </a:cubicBezTo>
                <a:lnTo>
                  <a:pt x="1349070" y="3501070"/>
                </a:lnTo>
                <a:cubicBezTo>
                  <a:pt x="1353101" y="3505960"/>
                  <a:pt x="1356924" y="3509701"/>
                  <a:pt x="1360540" y="3512293"/>
                </a:cubicBezTo>
                <a:cubicBezTo>
                  <a:pt x="1364155" y="3514885"/>
                  <a:pt x="1367949" y="3516181"/>
                  <a:pt x="1371919" y="3516181"/>
                </a:cubicBezTo>
                <a:cubicBezTo>
                  <a:pt x="1375594" y="3516181"/>
                  <a:pt x="1378750" y="3515297"/>
                  <a:pt x="1381388" y="3513530"/>
                </a:cubicBezTo>
                <a:cubicBezTo>
                  <a:pt x="1384026" y="3511763"/>
                  <a:pt x="1386160" y="3509406"/>
                  <a:pt x="1387790" y="3506461"/>
                </a:cubicBezTo>
                <a:cubicBezTo>
                  <a:pt x="1389420" y="3503515"/>
                  <a:pt x="1390620" y="3500216"/>
                  <a:pt x="1391391" y="3496563"/>
                </a:cubicBezTo>
                <a:cubicBezTo>
                  <a:pt x="1392161" y="3492911"/>
                  <a:pt x="1392546" y="3489229"/>
                  <a:pt x="1392546" y="3485518"/>
                </a:cubicBezTo>
                <a:cubicBezTo>
                  <a:pt x="1392546" y="3481453"/>
                  <a:pt x="1392235" y="3477520"/>
                  <a:pt x="1391613" y="3473721"/>
                </a:cubicBezTo>
                <a:cubicBezTo>
                  <a:pt x="1390991" y="3469921"/>
                  <a:pt x="1389924" y="3466548"/>
                  <a:pt x="1388412" y="3463603"/>
                </a:cubicBezTo>
                <a:cubicBezTo>
                  <a:pt x="1386901" y="3460657"/>
                  <a:pt x="1384871" y="3458301"/>
                  <a:pt x="1382322" y="3456533"/>
                </a:cubicBezTo>
                <a:cubicBezTo>
                  <a:pt x="1379773" y="3454766"/>
                  <a:pt x="1376602" y="3453882"/>
                  <a:pt x="1372809" y="3453882"/>
                </a:cubicBezTo>
                <a:close/>
                <a:moveTo>
                  <a:pt x="1155428" y="3453882"/>
                </a:moveTo>
                <a:cubicBezTo>
                  <a:pt x="1151716" y="3453882"/>
                  <a:pt x="1148565" y="3454766"/>
                  <a:pt x="1145973" y="3456533"/>
                </a:cubicBezTo>
                <a:cubicBezTo>
                  <a:pt x="1143380" y="3458301"/>
                  <a:pt x="1141274" y="3460628"/>
                  <a:pt x="1139654" y="3463514"/>
                </a:cubicBezTo>
                <a:cubicBezTo>
                  <a:pt x="1138034" y="3466401"/>
                  <a:pt x="1136855" y="3469671"/>
                  <a:pt x="1136119" y="3473323"/>
                </a:cubicBezTo>
                <a:cubicBezTo>
                  <a:pt x="1135383" y="3476976"/>
                  <a:pt x="1135015" y="3480687"/>
                  <a:pt x="1135015" y="3484457"/>
                </a:cubicBezTo>
                <a:cubicBezTo>
                  <a:pt x="1135015" y="3488463"/>
                  <a:pt x="1135324" y="3492381"/>
                  <a:pt x="1135943" y="3496210"/>
                </a:cubicBezTo>
                <a:cubicBezTo>
                  <a:pt x="1136561" y="3500039"/>
                  <a:pt x="1137637" y="3503442"/>
                  <a:pt x="1139168" y="3506416"/>
                </a:cubicBezTo>
                <a:cubicBezTo>
                  <a:pt x="1140700" y="3509391"/>
                  <a:pt x="1142732" y="3511777"/>
                  <a:pt x="1145266" y="3513574"/>
                </a:cubicBezTo>
                <a:cubicBezTo>
                  <a:pt x="1147799" y="3515371"/>
                  <a:pt x="1150980" y="3516269"/>
                  <a:pt x="1154809" y="3516269"/>
                </a:cubicBezTo>
                <a:cubicBezTo>
                  <a:pt x="1156753" y="3516269"/>
                  <a:pt x="1158624" y="3516004"/>
                  <a:pt x="1160421" y="3515474"/>
                </a:cubicBezTo>
                <a:cubicBezTo>
                  <a:pt x="1162218" y="3514944"/>
                  <a:pt x="1164059" y="3514060"/>
                  <a:pt x="1165943" y="3512823"/>
                </a:cubicBezTo>
                <a:cubicBezTo>
                  <a:pt x="1167829" y="3511586"/>
                  <a:pt x="1169802" y="3509981"/>
                  <a:pt x="1171864" y="3508007"/>
                </a:cubicBezTo>
                <a:cubicBezTo>
                  <a:pt x="1173926" y="3506034"/>
                  <a:pt x="1176106" y="3503603"/>
                  <a:pt x="1178403" y="3500717"/>
                </a:cubicBezTo>
                <a:lnTo>
                  <a:pt x="1178403" y="3468905"/>
                </a:lnTo>
                <a:cubicBezTo>
                  <a:pt x="1174456" y="3464015"/>
                  <a:pt x="1170642" y="3460289"/>
                  <a:pt x="1166960" y="3457726"/>
                </a:cubicBezTo>
                <a:cubicBezTo>
                  <a:pt x="1163278" y="3455164"/>
                  <a:pt x="1159434" y="3453882"/>
                  <a:pt x="1155428" y="3453882"/>
                </a:cubicBezTo>
                <a:close/>
                <a:moveTo>
                  <a:pt x="3369160" y="3453529"/>
                </a:moveTo>
                <a:cubicBezTo>
                  <a:pt x="3364820" y="3453529"/>
                  <a:pt x="3361091" y="3454295"/>
                  <a:pt x="3357969" y="3455826"/>
                </a:cubicBezTo>
                <a:cubicBezTo>
                  <a:pt x="3354849" y="3457358"/>
                  <a:pt x="3352278" y="3459523"/>
                  <a:pt x="3350257" y="3462321"/>
                </a:cubicBezTo>
                <a:cubicBezTo>
                  <a:pt x="3348236" y="3465120"/>
                  <a:pt x="3346735" y="3468434"/>
                  <a:pt x="3345754" y="3472263"/>
                </a:cubicBezTo>
                <a:cubicBezTo>
                  <a:pt x="3344774" y="3476092"/>
                  <a:pt x="3344283" y="3480275"/>
                  <a:pt x="3344283" y="3484811"/>
                </a:cubicBezTo>
                <a:cubicBezTo>
                  <a:pt x="3344283" y="3489170"/>
                  <a:pt x="3344685" y="3493265"/>
                  <a:pt x="3345487" y="3497094"/>
                </a:cubicBezTo>
                <a:cubicBezTo>
                  <a:pt x="3346290" y="3500923"/>
                  <a:pt x="3347627" y="3504266"/>
                  <a:pt x="3349499" y="3507123"/>
                </a:cubicBezTo>
                <a:cubicBezTo>
                  <a:pt x="3351372" y="3509981"/>
                  <a:pt x="3353883" y="3512249"/>
                  <a:pt x="3357034" y="3513928"/>
                </a:cubicBezTo>
                <a:cubicBezTo>
                  <a:pt x="3360184" y="3515607"/>
                  <a:pt x="3364107" y="3516446"/>
                  <a:pt x="3368803" y="3516446"/>
                </a:cubicBezTo>
                <a:cubicBezTo>
                  <a:pt x="3373083" y="3516446"/>
                  <a:pt x="3376799" y="3515680"/>
                  <a:pt x="3379950" y="3514148"/>
                </a:cubicBezTo>
                <a:cubicBezTo>
                  <a:pt x="3383100" y="3512617"/>
                  <a:pt x="3385685" y="3510467"/>
                  <a:pt x="3387706" y="3507698"/>
                </a:cubicBezTo>
                <a:cubicBezTo>
                  <a:pt x="3389727" y="3504929"/>
                  <a:pt x="3391213" y="3501630"/>
                  <a:pt x="3392165" y="3497801"/>
                </a:cubicBezTo>
                <a:cubicBezTo>
                  <a:pt x="3393116" y="3493972"/>
                  <a:pt x="3393592" y="3489759"/>
                  <a:pt x="3393592" y="3485164"/>
                </a:cubicBezTo>
                <a:cubicBezTo>
                  <a:pt x="3393592" y="3480864"/>
                  <a:pt x="3393190" y="3476799"/>
                  <a:pt x="3392388" y="3472970"/>
                </a:cubicBezTo>
                <a:cubicBezTo>
                  <a:pt x="3391585" y="3469140"/>
                  <a:pt x="3390263" y="3465783"/>
                  <a:pt x="3388420" y="3462896"/>
                </a:cubicBezTo>
                <a:cubicBezTo>
                  <a:pt x="3386577" y="3460009"/>
                  <a:pt x="3384080" y="3457726"/>
                  <a:pt x="3380929" y="3456047"/>
                </a:cubicBezTo>
                <a:cubicBezTo>
                  <a:pt x="3377779" y="3454368"/>
                  <a:pt x="3373856" y="3453529"/>
                  <a:pt x="3369160" y="3453529"/>
                </a:cubicBezTo>
                <a:close/>
                <a:moveTo>
                  <a:pt x="1026011" y="3453529"/>
                </a:moveTo>
                <a:cubicBezTo>
                  <a:pt x="1021672" y="3453529"/>
                  <a:pt x="1017942" y="3454295"/>
                  <a:pt x="1014821" y="3455826"/>
                </a:cubicBezTo>
                <a:cubicBezTo>
                  <a:pt x="1011700" y="3457358"/>
                  <a:pt x="1009129" y="3459523"/>
                  <a:pt x="1007108" y="3462321"/>
                </a:cubicBezTo>
                <a:cubicBezTo>
                  <a:pt x="1005087" y="3465120"/>
                  <a:pt x="1003586" y="3468434"/>
                  <a:pt x="1002605" y="3472263"/>
                </a:cubicBezTo>
                <a:cubicBezTo>
                  <a:pt x="1001625" y="3476092"/>
                  <a:pt x="1001135" y="3480275"/>
                  <a:pt x="1001135" y="3484811"/>
                </a:cubicBezTo>
                <a:cubicBezTo>
                  <a:pt x="1001135" y="3489170"/>
                  <a:pt x="1001536" y="3493265"/>
                  <a:pt x="1002339" y="3497094"/>
                </a:cubicBezTo>
                <a:cubicBezTo>
                  <a:pt x="1003141" y="3500923"/>
                  <a:pt x="1004478" y="3504266"/>
                  <a:pt x="1006351" y="3507123"/>
                </a:cubicBezTo>
                <a:cubicBezTo>
                  <a:pt x="1008223" y="3509981"/>
                  <a:pt x="1010734" y="3512249"/>
                  <a:pt x="1013885" y="3513928"/>
                </a:cubicBezTo>
                <a:cubicBezTo>
                  <a:pt x="1017035" y="3515607"/>
                  <a:pt x="1020959" y="3516446"/>
                  <a:pt x="1025656" y="3516446"/>
                </a:cubicBezTo>
                <a:cubicBezTo>
                  <a:pt x="1029936" y="3516446"/>
                  <a:pt x="1033651" y="3515680"/>
                  <a:pt x="1036801" y="3514148"/>
                </a:cubicBezTo>
                <a:cubicBezTo>
                  <a:pt x="1039951" y="3512617"/>
                  <a:pt x="1042537" y="3510467"/>
                  <a:pt x="1044557" y="3507698"/>
                </a:cubicBezTo>
                <a:cubicBezTo>
                  <a:pt x="1046579" y="3504929"/>
                  <a:pt x="1048065" y="3501630"/>
                  <a:pt x="1049016" y="3497801"/>
                </a:cubicBezTo>
                <a:cubicBezTo>
                  <a:pt x="1049967" y="3493972"/>
                  <a:pt x="1050443" y="3489759"/>
                  <a:pt x="1050443" y="3485164"/>
                </a:cubicBezTo>
                <a:cubicBezTo>
                  <a:pt x="1050443" y="3480864"/>
                  <a:pt x="1050042" y="3476799"/>
                  <a:pt x="1049239" y="3472970"/>
                </a:cubicBezTo>
                <a:cubicBezTo>
                  <a:pt x="1048437" y="3469140"/>
                  <a:pt x="1047114" y="3465783"/>
                  <a:pt x="1045270" y="3462896"/>
                </a:cubicBezTo>
                <a:cubicBezTo>
                  <a:pt x="1043428" y="3460009"/>
                  <a:pt x="1040932" y="3457726"/>
                  <a:pt x="1037781" y="3456047"/>
                </a:cubicBezTo>
                <a:cubicBezTo>
                  <a:pt x="1034631" y="3454368"/>
                  <a:pt x="1030708" y="3453529"/>
                  <a:pt x="1026011" y="3453529"/>
                </a:cubicBezTo>
                <a:close/>
                <a:moveTo>
                  <a:pt x="749786" y="3453529"/>
                </a:moveTo>
                <a:cubicBezTo>
                  <a:pt x="745447" y="3453529"/>
                  <a:pt x="741717" y="3454295"/>
                  <a:pt x="738596" y="3455826"/>
                </a:cubicBezTo>
                <a:cubicBezTo>
                  <a:pt x="735475" y="3457358"/>
                  <a:pt x="732904" y="3459523"/>
                  <a:pt x="730883" y="3462321"/>
                </a:cubicBezTo>
                <a:cubicBezTo>
                  <a:pt x="728862" y="3465120"/>
                  <a:pt x="727362" y="3468434"/>
                  <a:pt x="726381" y="3472263"/>
                </a:cubicBezTo>
                <a:cubicBezTo>
                  <a:pt x="725400" y="3476092"/>
                  <a:pt x="724909" y="3480275"/>
                  <a:pt x="724909" y="3484811"/>
                </a:cubicBezTo>
                <a:cubicBezTo>
                  <a:pt x="724909" y="3489170"/>
                  <a:pt x="725311" y="3493265"/>
                  <a:pt x="726113" y="3497094"/>
                </a:cubicBezTo>
                <a:cubicBezTo>
                  <a:pt x="726916" y="3500923"/>
                  <a:pt x="728254" y="3504266"/>
                  <a:pt x="730126" y="3507123"/>
                </a:cubicBezTo>
                <a:cubicBezTo>
                  <a:pt x="731998" y="3509981"/>
                  <a:pt x="734510" y="3512249"/>
                  <a:pt x="737660" y="3513928"/>
                </a:cubicBezTo>
                <a:cubicBezTo>
                  <a:pt x="740810" y="3515607"/>
                  <a:pt x="744734" y="3516446"/>
                  <a:pt x="749429" y="3516446"/>
                </a:cubicBezTo>
                <a:cubicBezTo>
                  <a:pt x="753710" y="3516446"/>
                  <a:pt x="757426" y="3515680"/>
                  <a:pt x="760576" y="3514148"/>
                </a:cubicBezTo>
                <a:cubicBezTo>
                  <a:pt x="763726" y="3512617"/>
                  <a:pt x="766311" y="3510467"/>
                  <a:pt x="768333" y="3507698"/>
                </a:cubicBezTo>
                <a:cubicBezTo>
                  <a:pt x="770354" y="3504929"/>
                  <a:pt x="771840" y="3501630"/>
                  <a:pt x="772792" y="3497801"/>
                </a:cubicBezTo>
                <a:cubicBezTo>
                  <a:pt x="773742" y="3493972"/>
                  <a:pt x="774218" y="3489759"/>
                  <a:pt x="774218" y="3485164"/>
                </a:cubicBezTo>
                <a:cubicBezTo>
                  <a:pt x="774218" y="3480864"/>
                  <a:pt x="773817" y="3476799"/>
                  <a:pt x="773014" y="3472970"/>
                </a:cubicBezTo>
                <a:cubicBezTo>
                  <a:pt x="772211" y="3469140"/>
                  <a:pt x="770889" y="3465783"/>
                  <a:pt x="769046" y="3462896"/>
                </a:cubicBezTo>
                <a:cubicBezTo>
                  <a:pt x="767203" y="3460009"/>
                  <a:pt x="764706" y="3457726"/>
                  <a:pt x="761556" y="3456047"/>
                </a:cubicBezTo>
                <a:cubicBezTo>
                  <a:pt x="758405" y="3454368"/>
                  <a:pt x="754482" y="3453529"/>
                  <a:pt x="749786" y="3453529"/>
                </a:cubicBezTo>
                <a:close/>
                <a:moveTo>
                  <a:pt x="3195415" y="3452734"/>
                </a:moveTo>
                <a:cubicBezTo>
                  <a:pt x="3191799" y="3452734"/>
                  <a:pt x="3188628" y="3453411"/>
                  <a:pt x="3185902" y="3454766"/>
                </a:cubicBezTo>
                <a:cubicBezTo>
                  <a:pt x="3183175" y="3456121"/>
                  <a:pt x="3180893" y="3457918"/>
                  <a:pt x="3179055" y="3460156"/>
                </a:cubicBezTo>
                <a:cubicBezTo>
                  <a:pt x="3177218" y="3462395"/>
                  <a:pt x="3175795" y="3465002"/>
                  <a:pt x="3174787" y="3467977"/>
                </a:cubicBezTo>
                <a:cubicBezTo>
                  <a:pt x="3173780" y="3470952"/>
                  <a:pt x="3173217" y="3474060"/>
                  <a:pt x="3173098" y="3477300"/>
                </a:cubicBezTo>
                <a:lnTo>
                  <a:pt x="3216486" y="3477300"/>
                </a:lnTo>
                <a:cubicBezTo>
                  <a:pt x="3216663" y="3469641"/>
                  <a:pt x="3214959" y="3463632"/>
                  <a:pt x="3211374" y="3459273"/>
                </a:cubicBezTo>
                <a:cubicBezTo>
                  <a:pt x="3207788" y="3454913"/>
                  <a:pt x="3202469" y="3452734"/>
                  <a:pt x="3195415" y="3452734"/>
                </a:cubicBezTo>
                <a:close/>
                <a:moveTo>
                  <a:pt x="2538190" y="3452734"/>
                </a:moveTo>
                <a:cubicBezTo>
                  <a:pt x="2534574" y="3452734"/>
                  <a:pt x="2531403" y="3453411"/>
                  <a:pt x="2528677" y="3454766"/>
                </a:cubicBezTo>
                <a:cubicBezTo>
                  <a:pt x="2525950" y="3456121"/>
                  <a:pt x="2523668" y="3457918"/>
                  <a:pt x="2521830" y="3460156"/>
                </a:cubicBezTo>
                <a:cubicBezTo>
                  <a:pt x="2519992" y="3462395"/>
                  <a:pt x="2518570" y="3465002"/>
                  <a:pt x="2517562" y="3467977"/>
                </a:cubicBezTo>
                <a:cubicBezTo>
                  <a:pt x="2516555" y="3470952"/>
                  <a:pt x="2515992" y="3474060"/>
                  <a:pt x="2515873" y="3477300"/>
                </a:cubicBezTo>
                <a:lnTo>
                  <a:pt x="2559261" y="3477300"/>
                </a:lnTo>
                <a:cubicBezTo>
                  <a:pt x="2559438" y="3469641"/>
                  <a:pt x="2557734" y="3463632"/>
                  <a:pt x="2554148" y="3459273"/>
                </a:cubicBezTo>
                <a:cubicBezTo>
                  <a:pt x="2550563" y="3454913"/>
                  <a:pt x="2545244" y="3452734"/>
                  <a:pt x="2538190" y="3452734"/>
                </a:cubicBezTo>
                <a:close/>
                <a:moveTo>
                  <a:pt x="2080990" y="3452734"/>
                </a:moveTo>
                <a:cubicBezTo>
                  <a:pt x="2077374" y="3452734"/>
                  <a:pt x="2074203" y="3453411"/>
                  <a:pt x="2071477" y="3454766"/>
                </a:cubicBezTo>
                <a:cubicBezTo>
                  <a:pt x="2068750" y="3456121"/>
                  <a:pt x="2066468" y="3457918"/>
                  <a:pt x="2064630" y="3460156"/>
                </a:cubicBezTo>
                <a:cubicBezTo>
                  <a:pt x="2062792" y="3462395"/>
                  <a:pt x="2061370" y="3465002"/>
                  <a:pt x="2060363" y="3467977"/>
                </a:cubicBezTo>
                <a:cubicBezTo>
                  <a:pt x="2059355" y="3470952"/>
                  <a:pt x="2058792" y="3474060"/>
                  <a:pt x="2058673" y="3477300"/>
                </a:cubicBezTo>
                <a:lnTo>
                  <a:pt x="2102061" y="3477300"/>
                </a:lnTo>
                <a:cubicBezTo>
                  <a:pt x="2102238" y="3469641"/>
                  <a:pt x="2100534" y="3463632"/>
                  <a:pt x="2096948" y="3459273"/>
                </a:cubicBezTo>
                <a:cubicBezTo>
                  <a:pt x="2093363" y="3454913"/>
                  <a:pt x="2088044" y="3452734"/>
                  <a:pt x="2080990" y="3452734"/>
                </a:cubicBezTo>
                <a:close/>
                <a:moveTo>
                  <a:pt x="1757140" y="3452734"/>
                </a:moveTo>
                <a:cubicBezTo>
                  <a:pt x="1753524" y="3452734"/>
                  <a:pt x="1750353" y="3453411"/>
                  <a:pt x="1747626" y="3454766"/>
                </a:cubicBezTo>
                <a:cubicBezTo>
                  <a:pt x="1744900" y="3456121"/>
                  <a:pt x="1742618" y="3457918"/>
                  <a:pt x="1740780" y="3460156"/>
                </a:cubicBezTo>
                <a:cubicBezTo>
                  <a:pt x="1738943" y="3462395"/>
                  <a:pt x="1737520" y="3465002"/>
                  <a:pt x="1736512" y="3467977"/>
                </a:cubicBezTo>
                <a:cubicBezTo>
                  <a:pt x="1735505" y="3470952"/>
                  <a:pt x="1734942" y="3474060"/>
                  <a:pt x="1734823" y="3477300"/>
                </a:cubicBezTo>
                <a:lnTo>
                  <a:pt x="1778211" y="3477300"/>
                </a:lnTo>
                <a:cubicBezTo>
                  <a:pt x="1778388" y="3469641"/>
                  <a:pt x="1776684" y="3463632"/>
                  <a:pt x="1773098" y="3459273"/>
                </a:cubicBezTo>
                <a:cubicBezTo>
                  <a:pt x="1769513" y="3454913"/>
                  <a:pt x="1764194" y="3452734"/>
                  <a:pt x="1757140" y="3452734"/>
                </a:cubicBezTo>
                <a:close/>
                <a:moveTo>
                  <a:pt x="3275525" y="3452645"/>
                </a:moveTo>
                <a:cubicBezTo>
                  <a:pt x="3272697" y="3452645"/>
                  <a:pt x="3270237" y="3453117"/>
                  <a:pt x="3268146" y="3454059"/>
                </a:cubicBezTo>
                <a:cubicBezTo>
                  <a:pt x="3266054" y="3455002"/>
                  <a:pt x="3264317" y="3456298"/>
                  <a:pt x="3262932" y="3457947"/>
                </a:cubicBezTo>
                <a:cubicBezTo>
                  <a:pt x="3261548" y="3459597"/>
                  <a:pt x="3260517" y="3461497"/>
                  <a:pt x="3259839" y="3463647"/>
                </a:cubicBezTo>
                <a:cubicBezTo>
                  <a:pt x="3259162" y="3465797"/>
                  <a:pt x="3258823" y="3468051"/>
                  <a:pt x="3258823" y="3470407"/>
                </a:cubicBezTo>
                <a:cubicBezTo>
                  <a:pt x="3258823" y="3475650"/>
                  <a:pt x="3260311" y="3479774"/>
                  <a:pt x="3263286" y="3482778"/>
                </a:cubicBezTo>
                <a:cubicBezTo>
                  <a:pt x="3266261" y="3485783"/>
                  <a:pt x="3270429" y="3487285"/>
                  <a:pt x="3275790" y="3487285"/>
                </a:cubicBezTo>
                <a:cubicBezTo>
                  <a:pt x="3278676" y="3487285"/>
                  <a:pt x="3281180" y="3486829"/>
                  <a:pt x="3283301" y="3485915"/>
                </a:cubicBezTo>
                <a:cubicBezTo>
                  <a:pt x="3285422" y="3485002"/>
                  <a:pt x="3287174" y="3483736"/>
                  <a:pt x="3288558" y="3482116"/>
                </a:cubicBezTo>
                <a:cubicBezTo>
                  <a:pt x="3289943" y="3480496"/>
                  <a:pt x="3290974" y="3478625"/>
                  <a:pt x="3291651" y="3476504"/>
                </a:cubicBezTo>
                <a:cubicBezTo>
                  <a:pt x="3292329" y="3474383"/>
                  <a:pt x="3292668" y="3472174"/>
                  <a:pt x="3292668" y="3469877"/>
                </a:cubicBezTo>
                <a:cubicBezTo>
                  <a:pt x="3292668" y="3464457"/>
                  <a:pt x="3291180" y="3460230"/>
                  <a:pt x="3288205" y="3457196"/>
                </a:cubicBezTo>
                <a:cubicBezTo>
                  <a:pt x="3285230" y="3454162"/>
                  <a:pt x="3281003" y="3452645"/>
                  <a:pt x="3275525" y="3452645"/>
                </a:cubicBezTo>
                <a:close/>
                <a:moveTo>
                  <a:pt x="3493395" y="3442571"/>
                </a:moveTo>
                <a:cubicBezTo>
                  <a:pt x="3495162" y="3442571"/>
                  <a:pt x="3496546" y="3442616"/>
                  <a:pt x="3497548" y="3442704"/>
                </a:cubicBezTo>
                <a:cubicBezTo>
                  <a:pt x="3498549" y="3442792"/>
                  <a:pt x="3499345" y="3442955"/>
                  <a:pt x="3499934" y="3443190"/>
                </a:cubicBezTo>
                <a:cubicBezTo>
                  <a:pt x="3500523" y="3443426"/>
                  <a:pt x="3500950" y="3443764"/>
                  <a:pt x="3501215" y="3444206"/>
                </a:cubicBezTo>
                <a:cubicBezTo>
                  <a:pt x="3501480" y="3444648"/>
                  <a:pt x="3501760" y="3445252"/>
                  <a:pt x="3502055" y="3446018"/>
                </a:cubicBezTo>
                <a:lnTo>
                  <a:pt x="3524765" y="3509819"/>
                </a:lnTo>
                <a:lnTo>
                  <a:pt x="3525030" y="3509819"/>
                </a:lnTo>
                <a:lnTo>
                  <a:pt x="3546945" y="3445664"/>
                </a:lnTo>
                <a:cubicBezTo>
                  <a:pt x="3547298" y="3444545"/>
                  <a:pt x="3547725" y="3443823"/>
                  <a:pt x="3548226" y="3443499"/>
                </a:cubicBezTo>
                <a:cubicBezTo>
                  <a:pt x="3548727" y="3443175"/>
                  <a:pt x="3549478" y="3442940"/>
                  <a:pt x="3550480" y="3442792"/>
                </a:cubicBezTo>
                <a:cubicBezTo>
                  <a:pt x="3551481" y="3442645"/>
                  <a:pt x="3552924" y="3442571"/>
                  <a:pt x="3554810" y="3442571"/>
                </a:cubicBezTo>
                <a:cubicBezTo>
                  <a:pt x="3556459" y="3442571"/>
                  <a:pt x="3557814" y="3442645"/>
                  <a:pt x="3558874" y="3442792"/>
                </a:cubicBezTo>
                <a:cubicBezTo>
                  <a:pt x="3559935" y="3442940"/>
                  <a:pt x="3560715" y="3443220"/>
                  <a:pt x="3561216" y="3443632"/>
                </a:cubicBezTo>
                <a:cubicBezTo>
                  <a:pt x="3561717" y="3444044"/>
                  <a:pt x="3561967" y="3444604"/>
                  <a:pt x="3561967" y="3445311"/>
                </a:cubicBezTo>
                <a:cubicBezTo>
                  <a:pt x="3561967" y="3446018"/>
                  <a:pt x="3561791" y="3446901"/>
                  <a:pt x="3561437" y="3447962"/>
                </a:cubicBezTo>
                <a:lnTo>
                  <a:pt x="3532895" y="3527050"/>
                </a:lnTo>
                <a:lnTo>
                  <a:pt x="3522291" y="3556299"/>
                </a:lnTo>
                <a:cubicBezTo>
                  <a:pt x="3521937" y="3557242"/>
                  <a:pt x="3521039" y="3557964"/>
                  <a:pt x="3519595" y="3558464"/>
                </a:cubicBezTo>
                <a:cubicBezTo>
                  <a:pt x="3518152" y="3558965"/>
                  <a:pt x="3515958" y="3559215"/>
                  <a:pt x="3513012" y="3559215"/>
                </a:cubicBezTo>
                <a:cubicBezTo>
                  <a:pt x="3511480" y="3559215"/>
                  <a:pt x="3510243" y="3559142"/>
                  <a:pt x="3509301" y="3558995"/>
                </a:cubicBezTo>
                <a:cubicBezTo>
                  <a:pt x="3508358" y="3558847"/>
                  <a:pt x="3507636" y="3558597"/>
                  <a:pt x="3507136" y="3558243"/>
                </a:cubicBezTo>
                <a:cubicBezTo>
                  <a:pt x="3506635" y="3557890"/>
                  <a:pt x="3506355" y="3557419"/>
                  <a:pt x="3506296" y="3556830"/>
                </a:cubicBezTo>
                <a:cubicBezTo>
                  <a:pt x="3506237" y="3556241"/>
                  <a:pt x="3506385" y="3555534"/>
                  <a:pt x="3506738" y="3554709"/>
                </a:cubicBezTo>
                <a:lnTo>
                  <a:pt x="3517696" y="3527050"/>
                </a:lnTo>
                <a:cubicBezTo>
                  <a:pt x="3517165" y="3526815"/>
                  <a:pt x="3516665" y="3526431"/>
                  <a:pt x="3516193" y="3525901"/>
                </a:cubicBezTo>
                <a:cubicBezTo>
                  <a:pt x="3515722" y="3525371"/>
                  <a:pt x="3515398" y="3524811"/>
                  <a:pt x="3515221" y="3524222"/>
                </a:cubicBezTo>
                <a:lnTo>
                  <a:pt x="3486856" y="3448227"/>
                </a:lnTo>
                <a:cubicBezTo>
                  <a:pt x="3486384" y="3446990"/>
                  <a:pt x="3486149" y="3446018"/>
                  <a:pt x="3486149" y="3445311"/>
                </a:cubicBezTo>
                <a:cubicBezTo>
                  <a:pt x="3486149" y="3444604"/>
                  <a:pt x="3486384" y="3444044"/>
                  <a:pt x="3486856" y="3443632"/>
                </a:cubicBezTo>
                <a:cubicBezTo>
                  <a:pt x="3487327" y="3443220"/>
                  <a:pt x="3488093" y="3442940"/>
                  <a:pt x="3489153" y="3442792"/>
                </a:cubicBezTo>
                <a:cubicBezTo>
                  <a:pt x="3490214" y="3442645"/>
                  <a:pt x="3491627" y="3442571"/>
                  <a:pt x="3493395" y="3442571"/>
                </a:cubicBezTo>
                <a:close/>
                <a:moveTo>
                  <a:pt x="2351032" y="3442571"/>
                </a:moveTo>
                <a:cubicBezTo>
                  <a:pt x="2352446" y="3442571"/>
                  <a:pt x="2353624" y="3442616"/>
                  <a:pt x="2354567" y="3442704"/>
                </a:cubicBezTo>
                <a:cubicBezTo>
                  <a:pt x="2355509" y="3442792"/>
                  <a:pt x="2356260" y="3442969"/>
                  <a:pt x="2356820" y="3443234"/>
                </a:cubicBezTo>
                <a:cubicBezTo>
                  <a:pt x="2357380" y="3443499"/>
                  <a:pt x="2357777" y="3443794"/>
                  <a:pt x="2358013" y="3444118"/>
                </a:cubicBezTo>
                <a:cubicBezTo>
                  <a:pt x="2358249" y="3444442"/>
                  <a:pt x="2358366" y="3444840"/>
                  <a:pt x="2358366" y="3445311"/>
                </a:cubicBezTo>
                <a:lnTo>
                  <a:pt x="2358366" y="3491615"/>
                </a:lnTo>
                <a:cubicBezTo>
                  <a:pt x="2358366" y="3496269"/>
                  <a:pt x="2358705" y="3499995"/>
                  <a:pt x="2359383" y="3502793"/>
                </a:cubicBezTo>
                <a:cubicBezTo>
                  <a:pt x="2360060" y="3505592"/>
                  <a:pt x="2361091" y="3507978"/>
                  <a:pt x="2362476" y="3509951"/>
                </a:cubicBezTo>
                <a:cubicBezTo>
                  <a:pt x="2363860" y="3511925"/>
                  <a:pt x="2365612" y="3513456"/>
                  <a:pt x="2367733" y="3514546"/>
                </a:cubicBezTo>
                <a:cubicBezTo>
                  <a:pt x="2369854" y="3515636"/>
                  <a:pt x="2372329" y="3516181"/>
                  <a:pt x="2375156" y="3516181"/>
                </a:cubicBezTo>
                <a:cubicBezTo>
                  <a:pt x="2378808" y="3516181"/>
                  <a:pt x="2382447" y="3514885"/>
                  <a:pt x="2386069" y="3512293"/>
                </a:cubicBezTo>
                <a:cubicBezTo>
                  <a:pt x="2389693" y="3509701"/>
                  <a:pt x="2393537" y="3505901"/>
                  <a:pt x="2397601" y="3500893"/>
                </a:cubicBezTo>
                <a:lnTo>
                  <a:pt x="2397601" y="3445311"/>
                </a:lnTo>
                <a:cubicBezTo>
                  <a:pt x="2397601" y="3444840"/>
                  <a:pt x="2397704" y="3444442"/>
                  <a:pt x="2397911" y="3444118"/>
                </a:cubicBezTo>
                <a:cubicBezTo>
                  <a:pt x="2398117" y="3443794"/>
                  <a:pt x="2398514" y="3443499"/>
                  <a:pt x="2399104" y="3443234"/>
                </a:cubicBezTo>
                <a:cubicBezTo>
                  <a:pt x="2399693" y="3442969"/>
                  <a:pt x="2400444" y="3442792"/>
                  <a:pt x="2401357" y="3442704"/>
                </a:cubicBezTo>
                <a:cubicBezTo>
                  <a:pt x="2402270" y="3442616"/>
                  <a:pt x="2403463" y="3442571"/>
                  <a:pt x="2404936" y="3442571"/>
                </a:cubicBezTo>
                <a:cubicBezTo>
                  <a:pt x="2406349" y="3442571"/>
                  <a:pt x="2407528" y="3442616"/>
                  <a:pt x="2408470" y="3442704"/>
                </a:cubicBezTo>
                <a:cubicBezTo>
                  <a:pt x="2409413" y="3442792"/>
                  <a:pt x="2410149" y="3442969"/>
                  <a:pt x="2410680" y="3443234"/>
                </a:cubicBezTo>
                <a:cubicBezTo>
                  <a:pt x="2411210" y="3443499"/>
                  <a:pt x="2411608" y="3443794"/>
                  <a:pt x="2411873" y="3444118"/>
                </a:cubicBezTo>
                <a:cubicBezTo>
                  <a:pt x="2412138" y="3444442"/>
                  <a:pt x="2412270" y="3444840"/>
                  <a:pt x="2412270" y="3445311"/>
                </a:cubicBezTo>
                <a:lnTo>
                  <a:pt x="2412270" y="3524841"/>
                </a:lnTo>
                <a:cubicBezTo>
                  <a:pt x="2412270" y="3525312"/>
                  <a:pt x="2412167" y="3525710"/>
                  <a:pt x="2411961" y="3526034"/>
                </a:cubicBezTo>
                <a:cubicBezTo>
                  <a:pt x="2411754" y="3526358"/>
                  <a:pt x="2411387" y="3526638"/>
                  <a:pt x="2410856" y="3526873"/>
                </a:cubicBezTo>
                <a:cubicBezTo>
                  <a:pt x="2410326" y="3527109"/>
                  <a:pt x="2409634" y="3527286"/>
                  <a:pt x="2408780" y="3527403"/>
                </a:cubicBezTo>
                <a:cubicBezTo>
                  <a:pt x="2407925" y="3527521"/>
                  <a:pt x="2406880" y="3527580"/>
                  <a:pt x="2405643" y="3527580"/>
                </a:cubicBezTo>
                <a:cubicBezTo>
                  <a:pt x="2404288" y="3527580"/>
                  <a:pt x="2403183" y="3527521"/>
                  <a:pt x="2402329" y="3527403"/>
                </a:cubicBezTo>
                <a:cubicBezTo>
                  <a:pt x="2401475" y="3527286"/>
                  <a:pt x="2400797" y="3527109"/>
                  <a:pt x="2400297" y="3526873"/>
                </a:cubicBezTo>
                <a:cubicBezTo>
                  <a:pt x="2399795" y="3526638"/>
                  <a:pt x="2399457" y="3526358"/>
                  <a:pt x="2399280" y="3526034"/>
                </a:cubicBezTo>
                <a:cubicBezTo>
                  <a:pt x="2399104" y="3525710"/>
                  <a:pt x="2399015" y="3525312"/>
                  <a:pt x="2399015" y="3524841"/>
                </a:cubicBezTo>
                <a:lnTo>
                  <a:pt x="2399015" y="3514325"/>
                </a:lnTo>
                <a:cubicBezTo>
                  <a:pt x="2394479" y="3519333"/>
                  <a:pt x="2390002" y="3522985"/>
                  <a:pt x="2385583" y="3525283"/>
                </a:cubicBezTo>
                <a:cubicBezTo>
                  <a:pt x="2381165" y="3527580"/>
                  <a:pt x="2376688" y="3528729"/>
                  <a:pt x="2372152" y="3528729"/>
                </a:cubicBezTo>
                <a:cubicBezTo>
                  <a:pt x="2366850" y="3528729"/>
                  <a:pt x="2362387" y="3527845"/>
                  <a:pt x="2358764" y="3526078"/>
                </a:cubicBezTo>
                <a:cubicBezTo>
                  <a:pt x="2355141" y="3524311"/>
                  <a:pt x="2352210" y="3521910"/>
                  <a:pt x="2349972" y="3518876"/>
                </a:cubicBezTo>
                <a:cubicBezTo>
                  <a:pt x="2347733" y="3515842"/>
                  <a:pt x="2346128" y="3512308"/>
                  <a:pt x="2345156" y="3508272"/>
                </a:cubicBezTo>
                <a:cubicBezTo>
                  <a:pt x="2344184" y="3504237"/>
                  <a:pt x="2343698" y="3499333"/>
                  <a:pt x="2343698" y="3493559"/>
                </a:cubicBezTo>
                <a:lnTo>
                  <a:pt x="2343698" y="3445311"/>
                </a:lnTo>
                <a:cubicBezTo>
                  <a:pt x="2343698" y="3444840"/>
                  <a:pt x="2343801" y="3444442"/>
                  <a:pt x="2344007" y="3444118"/>
                </a:cubicBezTo>
                <a:cubicBezTo>
                  <a:pt x="2344213" y="3443794"/>
                  <a:pt x="2344611" y="3443499"/>
                  <a:pt x="2345200" y="3443234"/>
                </a:cubicBezTo>
                <a:cubicBezTo>
                  <a:pt x="2345789" y="3442969"/>
                  <a:pt x="2346555" y="3442792"/>
                  <a:pt x="2347497" y="3442704"/>
                </a:cubicBezTo>
                <a:cubicBezTo>
                  <a:pt x="2348440" y="3442616"/>
                  <a:pt x="2349618" y="3442571"/>
                  <a:pt x="2351032" y="3442571"/>
                </a:cubicBezTo>
                <a:close/>
                <a:moveTo>
                  <a:pt x="1550295" y="3442571"/>
                </a:moveTo>
                <a:cubicBezTo>
                  <a:pt x="1552062" y="3442571"/>
                  <a:pt x="1553447" y="3442616"/>
                  <a:pt x="1554448" y="3442704"/>
                </a:cubicBezTo>
                <a:cubicBezTo>
                  <a:pt x="1555450" y="3442792"/>
                  <a:pt x="1556245" y="3442955"/>
                  <a:pt x="1556834" y="3443190"/>
                </a:cubicBezTo>
                <a:cubicBezTo>
                  <a:pt x="1557423" y="3443426"/>
                  <a:pt x="1557850" y="3443764"/>
                  <a:pt x="1558115" y="3444206"/>
                </a:cubicBezTo>
                <a:cubicBezTo>
                  <a:pt x="1558380" y="3444648"/>
                  <a:pt x="1558660" y="3445252"/>
                  <a:pt x="1558955" y="3446018"/>
                </a:cubicBezTo>
                <a:lnTo>
                  <a:pt x="1581665" y="3509819"/>
                </a:lnTo>
                <a:lnTo>
                  <a:pt x="1581930" y="3509819"/>
                </a:lnTo>
                <a:lnTo>
                  <a:pt x="1603845" y="3445664"/>
                </a:lnTo>
                <a:cubicBezTo>
                  <a:pt x="1604199" y="3444545"/>
                  <a:pt x="1604626" y="3443823"/>
                  <a:pt x="1605126" y="3443499"/>
                </a:cubicBezTo>
                <a:cubicBezTo>
                  <a:pt x="1605627" y="3443175"/>
                  <a:pt x="1606378" y="3442940"/>
                  <a:pt x="1607380" y="3442792"/>
                </a:cubicBezTo>
                <a:cubicBezTo>
                  <a:pt x="1608381" y="3442645"/>
                  <a:pt x="1609825" y="3442571"/>
                  <a:pt x="1611710" y="3442571"/>
                </a:cubicBezTo>
                <a:cubicBezTo>
                  <a:pt x="1613359" y="3442571"/>
                  <a:pt x="1614714" y="3442645"/>
                  <a:pt x="1615775" y="3442792"/>
                </a:cubicBezTo>
                <a:cubicBezTo>
                  <a:pt x="1616835" y="3442940"/>
                  <a:pt x="1617616" y="3443220"/>
                  <a:pt x="1618116" y="3443632"/>
                </a:cubicBezTo>
                <a:cubicBezTo>
                  <a:pt x="1618617" y="3444044"/>
                  <a:pt x="1618867" y="3444604"/>
                  <a:pt x="1618867" y="3445311"/>
                </a:cubicBezTo>
                <a:cubicBezTo>
                  <a:pt x="1618867" y="3446018"/>
                  <a:pt x="1618691" y="3446901"/>
                  <a:pt x="1618337" y="3447962"/>
                </a:cubicBezTo>
                <a:lnTo>
                  <a:pt x="1589795" y="3527050"/>
                </a:lnTo>
                <a:lnTo>
                  <a:pt x="1579191" y="3556299"/>
                </a:lnTo>
                <a:cubicBezTo>
                  <a:pt x="1578837" y="3557242"/>
                  <a:pt x="1577939" y="3557964"/>
                  <a:pt x="1576496" y="3558464"/>
                </a:cubicBezTo>
                <a:cubicBezTo>
                  <a:pt x="1575052" y="3558965"/>
                  <a:pt x="1572858" y="3559215"/>
                  <a:pt x="1569912" y="3559215"/>
                </a:cubicBezTo>
                <a:cubicBezTo>
                  <a:pt x="1568381" y="3559215"/>
                  <a:pt x="1567143" y="3559142"/>
                  <a:pt x="1566201" y="3558995"/>
                </a:cubicBezTo>
                <a:cubicBezTo>
                  <a:pt x="1565258" y="3558847"/>
                  <a:pt x="1564537" y="3558597"/>
                  <a:pt x="1564036" y="3558243"/>
                </a:cubicBezTo>
                <a:cubicBezTo>
                  <a:pt x="1563535" y="3557890"/>
                  <a:pt x="1563255" y="3557419"/>
                  <a:pt x="1563196" y="3556830"/>
                </a:cubicBezTo>
                <a:cubicBezTo>
                  <a:pt x="1563137" y="3556241"/>
                  <a:pt x="1563285" y="3555534"/>
                  <a:pt x="1563638" y="3554709"/>
                </a:cubicBezTo>
                <a:lnTo>
                  <a:pt x="1574596" y="3527050"/>
                </a:lnTo>
                <a:cubicBezTo>
                  <a:pt x="1574066" y="3526815"/>
                  <a:pt x="1573565" y="3526431"/>
                  <a:pt x="1573094" y="3525901"/>
                </a:cubicBezTo>
                <a:cubicBezTo>
                  <a:pt x="1572622" y="3525371"/>
                  <a:pt x="1572298" y="3524811"/>
                  <a:pt x="1572121" y="3524222"/>
                </a:cubicBezTo>
                <a:lnTo>
                  <a:pt x="1543756" y="3448227"/>
                </a:lnTo>
                <a:cubicBezTo>
                  <a:pt x="1543285" y="3446990"/>
                  <a:pt x="1543049" y="3446018"/>
                  <a:pt x="1543049" y="3445311"/>
                </a:cubicBezTo>
                <a:cubicBezTo>
                  <a:pt x="1543049" y="3444604"/>
                  <a:pt x="1543285" y="3444044"/>
                  <a:pt x="1543756" y="3443632"/>
                </a:cubicBezTo>
                <a:cubicBezTo>
                  <a:pt x="1544227" y="3443220"/>
                  <a:pt x="1544993" y="3442940"/>
                  <a:pt x="1546053" y="3442792"/>
                </a:cubicBezTo>
                <a:cubicBezTo>
                  <a:pt x="1547114" y="3442645"/>
                  <a:pt x="1548528" y="3442571"/>
                  <a:pt x="1550295" y="3442571"/>
                </a:cubicBezTo>
                <a:close/>
                <a:moveTo>
                  <a:pt x="1227437" y="3442571"/>
                </a:moveTo>
                <a:cubicBezTo>
                  <a:pt x="1228910" y="3442571"/>
                  <a:pt x="1230118" y="3442630"/>
                  <a:pt x="1231060" y="3442748"/>
                </a:cubicBezTo>
                <a:cubicBezTo>
                  <a:pt x="1232002" y="3442866"/>
                  <a:pt x="1232739" y="3443043"/>
                  <a:pt x="1233269" y="3443278"/>
                </a:cubicBezTo>
                <a:cubicBezTo>
                  <a:pt x="1233799" y="3443514"/>
                  <a:pt x="1234182" y="3443809"/>
                  <a:pt x="1234418" y="3444162"/>
                </a:cubicBezTo>
                <a:cubicBezTo>
                  <a:pt x="1234654" y="3444516"/>
                  <a:pt x="1234772" y="3444899"/>
                  <a:pt x="1234772" y="3445311"/>
                </a:cubicBezTo>
                <a:lnTo>
                  <a:pt x="1234772" y="3524841"/>
                </a:lnTo>
                <a:cubicBezTo>
                  <a:pt x="1234772" y="3525312"/>
                  <a:pt x="1234654" y="3525710"/>
                  <a:pt x="1234418" y="3526034"/>
                </a:cubicBezTo>
                <a:cubicBezTo>
                  <a:pt x="1234182" y="3526358"/>
                  <a:pt x="1233799" y="3526638"/>
                  <a:pt x="1233269" y="3526873"/>
                </a:cubicBezTo>
                <a:cubicBezTo>
                  <a:pt x="1232739" y="3527109"/>
                  <a:pt x="1232002" y="3527286"/>
                  <a:pt x="1231060" y="3527403"/>
                </a:cubicBezTo>
                <a:cubicBezTo>
                  <a:pt x="1230118" y="3527521"/>
                  <a:pt x="1228910" y="3527580"/>
                  <a:pt x="1227437" y="3527580"/>
                </a:cubicBezTo>
                <a:cubicBezTo>
                  <a:pt x="1226023" y="3527580"/>
                  <a:pt x="1224845" y="3527521"/>
                  <a:pt x="1223903" y="3527403"/>
                </a:cubicBezTo>
                <a:cubicBezTo>
                  <a:pt x="1222960" y="3527286"/>
                  <a:pt x="1222209" y="3527109"/>
                  <a:pt x="1221649" y="3526873"/>
                </a:cubicBezTo>
                <a:cubicBezTo>
                  <a:pt x="1221089" y="3526638"/>
                  <a:pt x="1220707" y="3526358"/>
                  <a:pt x="1220501" y="3526034"/>
                </a:cubicBezTo>
                <a:cubicBezTo>
                  <a:pt x="1220294" y="3525710"/>
                  <a:pt x="1220191" y="3525312"/>
                  <a:pt x="1220191" y="3524841"/>
                </a:cubicBezTo>
                <a:lnTo>
                  <a:pt x="1220191" y="3445311"/>
                </a:lnTo>
                <a:cubicBezTo>
                  <a:pt x="1220191" y="3444899"/>
                  <a:pt x="1220294" y="3444516"/>
                  <a:pt x="1220501" y="3444162"/>
                </a:cubicBezTo>
                <a:cubicBezTo>
                  <a:pt x="1220707" y="3443809"/>
                  <a:pt x="1221089" y="3443514"/>
                  <a:pt x="1221649" y="3443278"/>
                </a:cubicBezTo>
                <a:cubicBezTo>
                  <a:pt x="1222209" y="3443043"/>
                  <a:pt x="1222960" y="3442866"/>
                  <a:pt x="1223903" y="3442748"/>
                </a:cubicBezTo>
                <a:cubicBezTo>
                  <a:pt x="1224845" y="3442630"/>
                  <a:pt x="1226023" y="3442571"/>
                  <a:pt x="1227437" y="3442571"/>
                </a:cubicBezTo>
                <a:close/>
                <a:moveTo>
                  <a:pt x="684512" y="3442571"/>
                </a:moveTo>
                <a:cubicBezTo>
                  <a:pt x="685985" y="3442571"/>
                  <a:pt x="687192" y="3442630"/>
                  <a:pt x="688135" y="3442748"/>
                </a:cubicBezTo>
                <a:cubicBezTo>
                  <a:pt x="689077" y="3442866"/>
                  <a:pt x="689814" y="3443043"/>
                  <a:pt x="690344" y="3443278"/>
                </a:cubicBezTo>
                <a:cubicBezTo>
                  <a:pt x="690874" y="3443514"/>
                  <a:pt x="691257" y="3443809"/>
                  <a:pt x="691493" y="3444162"/>
                </a:cubicBezTo>
                <a:cubicBezTo>
                  <a:pt x="691728" y="3444516"/>
                  <a:pt x="691846" y="3444899"/>
                  <a:pt x="691846" y="3445311"/>
                </a:cubicBezTo>
                <a:lnTo>
                  <a:pt x="691846" y="3524841"/>
                </a:lnTo>
                <a:cubicBezTo>
                  <a:pt x="691846" y="3525312"/>
                  <a:pt x="691728" y="3525710"/>
                  <a:pt x="691493" y="3526034"/>
                </a:cubicBezTo>
                <a:cubicBezTo>
                  <a:pt x="691257" y="3526358"/>
                  <a:pt x="690874" y="3526638"/>
                  <a:pt x="690344" y="3526873"/>
                </a:cubicBezTo>
                <a:cubicBezTo>
                  <a:pt x="689814" y="3527109"/>
                  <a:pt x="689077" y="3527286"/>
                  <a:pt x="688135" y="3527403"/>
                </a:cubicBezTo>
                <a:cubicBezTo>
                  <a:pt x="687192" y="3527521"/>
                  <a:pt x="685985" y="3527580"/>
                  <a:pt x="684512" y="3527580"/>
                </a:cubicBezTo>
                <a:cubicBezTo>
                  <a:pt x="683098" y="3527580"/>
                  <a:pt x="681920" y="3527521"/>
                  <a:pt x="680977" y="3527403"/>
                </a:cubicBezTo>
                <a:cubicBezTo>
                  <a:pt x="680035" y="3527286"/>
                  <a:pt x="679283" y="3527109"/>
                  <a:pt x="678724" y="3526873"/>
                </a:cubicBezTo>
                <a:cubicBezTo>
                  <a:pt x="678164" y="3526638"/>
                  <a:pt x="677781" y="3526358"/>
                  <a:pt x="677575" y="3526034"/>
                </a:cubicBezTo>
                <a:cubicBezTo>
                  <a:pt x="677369" y="3525710"/>
                  <a:pt x="677266" y="3525312"/>
                  <a:pt x="677266" y="3524841"/>
                </a:cubicBezTo>
                <a:lnTo>
                  <a:pt x="677266" y="3445311"/>
                </a:lnTo>
                <a:cubicBezTo>
                  <a:pt x="677266" y="3444899"/>
                  <a:pt x="677369" y="3444516"/>
                  <a:pt x="677575" y="3444162"/>
                </a:cubicBezTo>
                <a:cubicBezTo>
                  <a:pt x="677781" y="3443809"/>
                  <a:pt x="678164" y="3443514"/>
                  <a:pt x="678724" y="3443278"/>
                </a:cubicBezTo>
                <a:cubicBezTo>
                  <a:pt x="679283" y="3443043"/>
                  <a:pt x="680035" y="3442866"/>
                  <a:pt x="680977" y="3442748"/>
                </a:cubicBezTo>
                <a:cubicBezTo>
                  <a:pt x="681920" y="3442630"/>
                  <a:pt x="683098" y="3442571"/>
                  <a:pt x="684512" y="3442571"/>
                </a:cubicBezTo>
                <a:close/>
                <a:moveTo>
                  <a:pt x="360308" y="3442571"/>
                </a:moveTo>
                <a:cubicBezTo>
                  <a:pt x="361722" y="3442571"/>
                  <a:pt x="362900" y="3442616"/>
                  <a:pt x="363843" y="3442704"/>
                </a:cubicBezTo>
                <a:cubicBezTo>
                  <a:pt x="364785" y="3442792"/>
                  <a:pt x="365537" y="3442969"/>
                  <a:pt x="366096" y="3443234"/>
                </a:cubicBezTo>
                <a:cubicBezTo>
                  <a:pt x="366656" y="3443499"/>
                  <a:pt x="367053" y="3443794"/>
                  <a:pt x="367289" y="3444118"/>
                </a:cubicBezTo>
                <a:cubicBezTo>
                  <a:pt x="367525" y="3444442"/>
                  <a:pt x="367643" y="3444840"/>
                  <a:pt x="367643" y="3445311"/>
                </a:cubicBezTo>
                <a:lnTo>
                  <a:pt x="367643" y="3491615"/>
                </a:lnTo>
                <a:cubicBezTo>
                  <a:pt x="367643" y="3496269"/>
                  <a:pt x="367981" y="3499995"/>
                  <a:pt x="368659" y="3502793"/>
                </a:cubicBezTo>
                <a:cubicBezTo>
                  <a:pt x="369336" y="3505592"/>
                  <a:pt x="370367" y="3507978"/>
                  <a:pt x="371752" y="3509951"/>
                </a:cubicBezTo>
                <a:cubicBezTo>
                  <a:pt x="373136" y="3511925"/>
                  <a:pt x="374889" y="3513456"/>
                  <a:pt x="377009" y="3514546"/>
                </a:cubicBezTo>
                <a:cubicBezTo>
                  <a:pt x="379130" y="3515636"/>
                  <a:pt x="381605" y="3516181"/>
                  <a:pt x="384432" y="3516181"/>
                </a:cubicBezTo>
                <a:cubicBezTo>
                  <a:pt x="388085" y="3516181"/>
                  <a:pt x="391723" y="3514885"/>
                  <a:pt x="395346" y="3512293"/>
                </a:cubicBezTo>
                <a:cubicBezTo>
                  <a:pt x="398969" y="3509701"/>
                  <a:pt x="402813" y="3505901"/>
                  <a:pt x="406877" y="3500893"/>
                </a:cubicBezTo>
                <a:lnTo>
                  <a:pt x="406877" y="3445311"/>
                </a:lnTo>
                <a:cubicBezTo>
                  <a:pt x="406877" y="3444840"/>
                  <a:pt x="406981" y="3444442"/>
                  <a:pt x="407186" y="3444118"/>
                </a:cubicBezTo>
                <a:cubicBezTo>
                  <a:pt x="407393" y="3443794"/>
                  <a:pt x="407790" y="3443499"/>
                  <a:pt x="408380" y="3443234"/>
                </a:cubicBezTo>
                <a:cubicBezTo>
                  <a:pt x="408969" y="3442969"/>
                  <a:pt x="409720" y="3442792"/>
                  <a:pt x="410633" y="3442704"/>
                </a:cubicBezTo>
                <a:cubicBezTo>
                  <a:pt x="411546" y="3442616"/>
                  <a:pt x="412739" y="3442571"/>
                  <a:pt x="414212" y="3442571"/>
                </a:cubicBezTo>
                <a:cubicBezTo>
                  <a:pt x="415626" y="3442571"/>
                  <a:pt x="416804" y="3442616"/>
                  <a:pt x="417746" y="3442704"/>
                </a:cubicBezTo>
                <a:cubicBezTo>
                  <a:pt x="418689" y="3442792"/>
                  <a:pt x="419425" y="3442969"/>
                  <a:pt x="419956" y="3443234"/>
                </a:cubicBezTo>
                <a:cubicBezTo>
                  <a:pt x="420486" y="3443499"/>
                  <a:pt x="420884" y="3443794"/>
                  <a:pt x="421149" y="3444118"/>
                </a:cubicBezTo>
                <a:cubicBezTo>
                  <a:pt x="421414" y="3444442"/>
                  <a:pt x="421547" y="3444840"/>
                  <a:pt x="421547" y="3445311"/>
                </a:cubicBezTo>
                <a:lnTo>
                  <a:pt x="421547" y="3524841"/>
                </a:lnTo>
                <a:cubicBezTo>
                  <a:pt x="421547" y="3525312"/>
                  <a:pt x="421443" y="3525710"/>
                  <a:pt x="421237" y="3526034"/>
                </a:cubicBezTo>
                <a:cubicBezTo>
                  <a:pt x="421031" y="3526358"/>
                  <a:pt x="420663" y="3526638"/>
                  <a:pt x="420132" y="3526873"/>
                </a:cubicBezTo>
                <a:cubicBezTo>
                  <a:pt x="419602" y="3527109"/>
                  <a:pt x="418910" y="3527286"/>
                  <a:pt x="418056" y="3527403"/>
                </a:cubicBezTo>
                <a:cubicBezTo>
                  <a:pt x="417201" y="3527521"/>
                  <a:pt x="416156" y="3527580"/>
                  <a:pt x="414919" y="3527580"/>
                </a:cubicBezTo>
                <a:cubicBezTo>
                  <a:pt x="413564" y="3527580"/>
                  <a:pt x="412459" y="3527521"/>
                  <a:pt x="411605" y="3527403"/>
                </a:cubicBezTo>
                <a:cubicBezTo>
                  <a:pt x="410751" y="3527286"/>
                  <a:pt x="410073" y="3527109"/>
                  <a:pt x="409573" y="3526873"/>
                </a:cubicBezTo>
                <a:cubicBezTo>
                  <a:pt x="409072" y="3526638"/>
                  <a:pt x="408733" y="3526358"/>
                  <a:pt x="408556" y="3526034"/>
                </a:cubicBezTo>
                <a:cubicBezTo>
                  <a:pt x="408380" y="3525710"/>
                  <a:pt x="408291" y="3525312"/>
                  <a:pt x="408291" y="3524841"/>
                </a:cubicBezTo>
                <a:lnTo>
                  <a:pt x="408291" y="3514325"/>
                </a:lnTo>
                <a:cubicBezTo>
                  <a:pt x="403755" y="3519333"/>
                  <a:pt x="399278" y="3522985"/>
                  <a:pt x="394860" y="3525283"/>
                </a:cubicBezTo>
                <a:cubicBezTo>
                  <a:pt x="390441" y="3527580"/>
                  <a:pt x="385964" y="3528729"/>
                  <a:pt x="381428" y="3528729"/>
                </a:cubicBezTo>
                <a:cubicBezTo>
                  <a:pt x="376126" y="3528729"/>
                  <a:pt x="371663" y="3527845"/>
                  <a:pt x="368040" y="3526078"/>
                </a:cubicBezTo>
                <a:cubicBezTo>
                  <a:pt x="364417" y="3524311"/>
                  <a:pt x="361486" y="3521910"/>
                  <a:pt x="359248" y="3518876"/>
                </a:cubicBezTo>
                <a:cubicBezTo>
                  <a:pt x="357009" y="3515842"/>
                  <a:pt x="355404" y="3512308"/>
                  <a:pt x="354432" y="3508272"/>
                </a:cubicBezTo>
                <a:cubicBezTo>
                  <a:pt x="353460" y="3504237"/>
                  <a:pt x="352974" y="3499333"/>
                  <a:pt x="352974" y="3493559"/>
                </a:cubicBezTo>
                <a:lnTo>
                  <a:pt x="352974" y="3445311"/>
                </a:lnTo>
                <a:cubicBezTo>
                  <a:pt x="352974" y="3444840"/>
                  <a:pt x="353077" y="3444442"/>
                  <a:pt x="353283" y="3444118"/>
                </a:cubicBezTo>
                <a:cubicBezTo>
                  <a:pt x="353489" y="3443794"/>
                  <a:pt x="353887" y="3443499"/>
                  <a:pt x="354476" y="3443234"/>
                </a:cubicBezTo>
                <a:cubicBezTo>
                  <a:pt x="355065" y="3442969"/>
                  <a:pt x="355831" y="3442792"/>
                  <a:pt x="356774" y="3442704"/>
                </a:cubicBezTo>
                <a:cubicBezTo>
                  <a:pt x="357716" y="3442616"/>
                  <a:pt x="358894" y="3442571"/>
                  <a:pt x="360308" y="3442571"/>
                </a:cubicBezTo>
                <a:close/>
                <a:moveTo>
                  <a:pt x="3275790" y="3441511"/>
                </a:moveTo>
                <a:cubicBezTo>
                  <a:pt x="3278205" y="3441511"/>
                  <a:pt x="3280458" y="3441644"/>
                  <a:pt x="3282550" y="3441909"/>
                </a:cubicBezTo>
                <a:cubicBezTo>
                  <a:pt x="3284641" y="3442174"/>
                  <a:pt x="3286600" y="3442542"/>
                  <a:pt x="3288426" y="3443013"/>
                </a:cubicBezTo>
                <a:lnTo>
                  <a:pt x="3312462" y="3443013"/>
                </a:lnTo>
                <a:cubicBezTo>
                  <a:pt x="3313463" y="3443013"/>
                  <a:pt x="3314214" y="3443499"/>
                  <a:pt x="3314715" y="3444471"/>
                </a:cubicBezTo>
                <a:cubicBezTo>
                  <a:pt x="3315216" y="3445443"/>
                  <a:pt x="3315466" y="3446931"/>
                  <a:pt x="3315466" y="3448934"/>
                </a:cubicBezTo>
                <a:cubicBezTo>
                  <a:pt x="3315466" y="3450996"/>
                  <a:pt x="3315186" y="3452483"/>
                  <a:pt x="3314627" y="3453396"/>
                </a:cubicBezTo>
                <a:cubicBezTo>
                  <a:pt x="3314067" y="3454310"/>
                  <a:pt x="3313345" y="3454766"/>
                  <a:pt x="3312462" y="3454766"/>
                </a:cubicBezTo>
                <a:lnTo>
                  <a:pt x="3301062" y="3454766"/>
                </a:lnTo>
                <a:cubicBezTo>
                  <a:pt x="3303124" y="3456887"/>
                  <a:pt x="3304568" y="3459229"/>
                  <a:pt x="3305392" y="3461791"/>
                </a:cubicBezTo>
                <a:cubicBezTo>
                  <a:pt x="3306217" y="3464354"/>
                  <a:pt x="3306630" y="3467020"/>
                  <a:pt x="3306630" y="3469788"/>
                </a:cubicBezTo>
                <a:cubicBezTo>
                  <a:pt x="3306630" y="3474383"/>
                  <a:pt x="3305893" y="3478448"/>
                  <a:pt x="3304420" y="3481983"/>
                </a:cubicBezTo>
                <a:cubicBezTo>
                  <a:pt x="3302947" y="3485518"/>
                  <a:pt x="3300841" y="3488508"/>
                  <a:pt x="3298102" y="3490952"/>
                </a:cubicBezTo>
                <a:cubicBezTo>
                  <a:pt x="3295363" y="3493397"/>
                  <a:pt x="3292108" y="3495268"/>
                  <a:pt x="3288338" y="3496563"/>
                </a:cubicBezTo>
                <a:cubicBezTo>
                  <a:pt x="3284567" y="3497860"/>
                  <a:pt x="3280384" y="3498508"/>
                  <a:pt x="3275790" y="3498508"/>
                </a:cubicBezTo>
                <a:cubicBezTo>
                  <a:pt x="3272549" y="3498508"/>
                  <a:pt x="3269471" y="3498081"/>
                  <a:pt x="3266555" y="3497226"/>
                </a:cubicBezTo>
                <a:cubicBezTo>
                  <a:pt x="3263639" y="3496372"/>
                  <a:pt x="3261386" y="3495297"/>
                  <a:pt x="3259795" y="3494001"/>
                </a:cubicBezTo>
                <a:cubicBezTo>
                  <a:pt x="3258735" y="3495061"/>
                  <a:pt x="3257866" y="3496269"/>
                  <a:pt x="3257188" y="3497624"/>
                </a:cubicBezTo>
                <a:cubicBezTo>
                  <a:pt x="3256511" y="3498979"/>
                  <a:pt x="3256172" y="3500540"/>
                  <a:pt x="3256172" y="3502307"/>
                </a:cubicBezTo>
                <a:cubicBezTo>
                  <a:pt x="3256172" y="3504369"/>
                  <a:pt x="3257129" y="3506078"/>
                  <a:pt x="3259044" y="3507433"/>
                </a:cubicBezTo>
                <a:cubicBezTo>
                  <a:pt x="3260959" y="3508788"/>
                  <a:pt x="3263507" y="3509524"/>
                  <a:pt x="3266688" y="3509642"/>
                </a:cubicBezTo>
                <a:lnTo>
                  <a:pt x="3287454" y="3510525"/>
                </a:lnTo>
                <a:cubicBezTo>
                  <a:pt x="3291401" y="3510643"/>
                  <a:pt x="3295024" y="3511188"/>
                  <a:pt x="3298323" y="3512160"/>
                </a:cubicBezTo>
                <a:cubicBezTo>
                  <a:pt x="3301622" y="3513132"/>
                  <a:pt x="3304479" y="3514517"/>
                  <a:pt x="3306895" y="3516313"/>
                </a:cubicBezTo>
                <a:cubicBezTo>
                  <a:pt x="3309310" y="3518110"/>
                  <a:pt x="3311195" y="3520320"/>
                  <a:pt x="3312550" y="3522941"/>
                </a:cubicBezTo>
                <a:cubicBezTo>
                  <a:pt x="3313905" y="3525563"/>
                  <a:pt x="3314583" y="3528611"/>
                  <a:pt x="3314583" y="3532087"/>
                </a:cubicBezTo>
                <a:cubicBezTo>
                  <a:pt x="3314583" y="3535740"/>
                  <a:pt x="3313816" y="3539215"/>
                  <a:pt x="3312285" y="3542514"/>
                </a:cubicBezTo>
                <a:cubicBezTo>
                  <a:pt x="3310754" y="3545813"/>
                  <a:pt x="3308412" y="3548715"/>
                  <a:pt x="3305260" y="3551218"/>
                </a:cubicBezTo>
                <a:cubicBezTo>
                  <a:pt x="3302108" y="3553722"/>
                  <a:pt x="3298087" y="3555696"/>
                  <a:pt x="3293198" y="3557139"/>
                </a:cubicBezTo>
                <a:cubicBezTo>
                  <a:pt x="3288308" y="3558582"/>
                  <a:pt x="3282535" y="3559304"/>
                  <a:pt x="3275878" y="3559304"/>
                </a:cubicBezTo>
                <a:cubicBezTo>
                  <a:pt x="3269457" y="3559304"/>
                  <a:pt x="3263993" y="3558759"/>
                  <a:pt x="3259486" y="3557669"/>
                </a:cubicBezTo>
                <a:cubicBezTo>
                  <a:pt x="3254979" y="3556579"/>
                  <a:pt x="3251283" y="3555092"/>
                  <a:pt x="3248396" y="3553207"/>
                </a:cubicBezTo>
                <a:cubicBezTo>
                  <a:pt x="3245509" y="3551321"/>
                  <a:pt x="3243418" y="3549068"/>
                  <a:pt x="3242122" y="3546446"/>
                </a:cubicBezTo>
                <a:cubicBezTo>
                  <a:pt x="3240826" y="3543825"/>
                  <a:pt x="3240178" y="3540983"/>
                  <a:pt x="3240178" y="3537919"/>
                </a:cubicBezTo>
                <a:cubicBezTo>
                  <a:pt x="3240178" y="3535975"/>
                  <a:pt x="3240413" y="3534090"/>
                  <a:pt x="3240885" y="3532264"/>
                </a:cubicBezTo>
                <a:cubicBezTo>
                  <a:pt x="3241356" y="3530438"/>
                  <a:pt x="3242078" y="3528700"/>
                  <a:pt x="3243050" y="3527050"/>
                </a:cubicBezTo>
                <a:cubicBezTo>
                  <a:pt x="3244022" y="3525401"/>
                  <a:pt x="3245230" y="3523825"/>
                  <a:pt x="3246673" y="3522322"/>
                </a:cubicBezTo>
                <a:cubicBezTo>
                  <a:pt x="3248116" y="3520820"/>
                  <a:pt x="3249780" y="3519333"/>
                  <a:pt x="3251665" y="3517860"/>
                </a:cubicBezTo>
                <a:cubicBezTo>
                  <a:pt x="3248779" y="3516387"/>
                  <a:pt x="3246643" y="3514532"/>
                  <a:pt x="3245259" y="3512293"/>
                </a:cubicBezTo>
                <a:cubicBezTo>
                  <a:pt x="3243874" y="3510054"/>
                  <a:pt x="3243182" y="3507639"/>
                  <a:pt x="3243182" y="3505047"/>
                </a:cubicBezTo>
                <a:cubicBezTo>
                  <a:pt x="3243182" y="3501453"/>
                  <a:pt x="3243919" y="3498242"/>
                  <a:pt x="3245392" y="3495415"/>
                </a:cubicBezTo>
                <a:cubicBezTo>
                  <a:pt x="3246864" y="3492587"/>
                  <a:pt x="3248690" y="3490054"/>
                  <a:pt x="3250870" y="3487815"/>
                </a:cubicBezTo>
                <a:cubicBezTo>
                  <a:pt x="3249044" y="3485636"/>
                  <a:pt x="3247601" y="3483176"/>
                  <a:pt x="3246540" y="3480437"/>
                </a:cubicBezTo>
                <a:cubicBezTo>
                  <a:pt x="3245480" y="3477697"/>
                  <a:pt x="3244950" y="3474383"/>
                  <a:pt x="3244950" y="3470495"/>
                </a:cubicBezTo>
                <a:cubicBezTo>
                  <a:pt x="3244950" y="3465959"/>
                  <a:pt x="3245716" y="3461894"/>
                  <a:pt x="3247247" y="3458301"/>
                </a:cubicBezTo>
                <a:cubicBezTo>
                  <a:pt x="3248779" y="3454707"/>
                  <a:pt x="3250900" y="3451673"/>
                  <a:pt x="3253609" y="3449199"/>
                </a:cubicBezTo>
                <a:cubicBezTo>
                  <a:pt x="3256320" y="3446725"/>
                  <a:pt x="3259574" y="3444825"/>
                  <a:pt x="3263374" y="3443499"/>
                </a:cubicBezTo>
                <a:cubicBezTo>
                  <a:pt x="3267174" y="3442174"/>
                  <a:pt x="3271312" y="3441511"/>
                  <a:pt x="3275790" y="3441511"/>
                </a:cubicBezTo>
                <a:close/>
                <a:moveTo>
                  <a:pt x="2975761" y="3441423"/>
                </a:moveTo>
                <a:cubicBezTo>
                  <a:pt x="2978294" y="3441423"/>
                  <a:pt x="2980754" y="3441658"/>
                  <a:pt x="2983140" y="3442130"/>
                </a:cubicBezTo>
                <a:cubicBezTo>
                  <a:pt x="2985526" y="3442601"/>
                  <a:pt x="2987720" y="3443220"/>
                  <a:pt x="2989723" y="3443985"/>
                </a:cubicBezTo>
                <a:cubicBezTo>
                  <a:pt x="2991726" y="3444751"/>
                  <a:pt x="2993508" y="3445635"/>
                  <a:pt x="2995070" y="3446636"/>
                </a:cubicBezTo>
                <a:cubicBezTo>
                  <a:pt x="2996631" y="3447638"/>
                  <a:pt x="2997765" y="3448492"/>
                  <a:pt x="2998472" y="3449199"/>
                </a:cubicBezTo>
                <a:cubicBezTo>
                  <a:pt x="2999179" y="3449906"/>
                  <a:pt x="2999665" y="3450466"/>
                  <a:pt x="2999930" y="3450878"/>
                </a:cubicBezTo>
                <a:cubicBezTo>
                  <a:pt x="3000195" y="3451290"/>
                  <a:pt x="3000416" y="3451776"/>
                  <a:pt x="3000592" y="3452336"/>
                </a:cubicBezTo>
                <a:cubicBezTo>
                  <a:pt x="3000769" y="3452896"/>
                  <a:pt x="3000887" y="3453529"/>
                  <a:pt x="3000946" y="3454236"/>
                </a:cubicBezTo>
                <a:cubicBezTo>
                  <a:pt x="3001005" y="3454943"/>
                  <a:pt x="3001034" y="3455826"/>
                  <a:pt x="3001034" y="3456887"/>
                </a:cubicBezTo>
                <a:cubicBezTo>
                  <a:pt x="3001034" y="3459184"/>
                  <a:pt x="3000769" y="3460790"/>
                  <a:pt x="3000239" y="3461703"/>
                </a:cubicBezTo>
                <a:cubicBezTo>
                  <a:pt x="2999709" y="3462616"/>
                  <a:pt x="2999060" y="3463073"/>
                  <a:pt x="2998295" y="3463073"/>
                </a:cubicBezTo>
                <a:cubicBezTo>
                  <a:pt x="2997411" y="3463073"/>
                  <a:pt x="2996395" y="3462587"/>
                  <a:pt x="2995246" y="3461614"/>
                </a:cubicBezTo>
                <a:cubicBezTo>
                  <a:pt x="2994098" y="3460642"/>
                  <a:pt x="2992639" y="3459567"/>
                  <a:pt x="2990872" y="3458389"/>
                </a:cubicBezTo>
                <a:cubicBezTo>
                  <a:pt x="2989105" y="3457211"/>
                  <a:pt x="2986969" y="3456136"/>
                  <a:pt x="2984466" y="3455164"/>
                </a:cubicBezTo>
                <a:cubicBezTo>
                  <a:pt x="2981962" y="3454192"/>
                  <a:pt x="2979001" y="3453706"/>
                  <a:pt x="2975585" y="3453706"/>
                </a:cubicBezTo>
                <a:cubicBezTo>
                  <a:pt x="2968574" y="3453706"/>
                  <a:pt x="2963199" y="3456401"/>
                  <a:pt x="2959458" y="3461791"/>
                </a:cubicBezTo>
                <a:cubicBezTo>
                  <a:pt x="2955717" y="3467182"/>
                  <a:pt x="2953846" y="3475002"/>
                  <a:pt x="2953846" y="3485253"/>
                </a:cubicBezTo>
                <a:cubicBezTo>
                  <a:pt x="2953846" y="3490378"/>
                  <a:pt x="2954332" y="3494870"/>
                  <a:pt x="2955304" y="3498728"/>
                </a:cubicBezTo>
                <a:cubicBezTo>
                  <a:pt x="2956277" y="3502587"/>
                  <a:pt x="2957705" y="3505813"/>
                  <a:pt x="2959590" y="3508405"/>
                </a:cubicBezTo>
                <a:cubicBezTo>
                  <a:pt x="2961475" y="3510997"/>
                  <a:pt x="2963788" y="3512926"/>
                  <a:pt x="2966527" y="3514193"/>
                </a:cubicBezTo>
                <a:cubicBezTo>
                  <a:pt x="2969266" y="3515459"/>
                  <a:pt x="2972403" y="3516093"/>
                  <a:pt x="2975938" y="3516093"/>
                </a:cubicBezTo>
                <a:cubicBezTo>
                  <a:pt x="2979296" y="3516093"/>
                  <a:pt x="2982242" y="3515562"/>
                  <a:pt x="2984775" y="3514502"/>
                </a:cubicBezTo>
                <a:cubicBezTo>
                  <a:pt x="2987308" y="3513442"/>
                  <a:pt x="2989502" y="3512278"/>
                  <a:pt x="2991358" y="3511011"/>
                </a:cubicBezTo>
                <a:cubicBezTo>
                  <a:pt x="2993214" y="3509745"/>
                  <a:pt x="2994775" y="3508596"/>
                  <a:pt x="2996042" y="3507565"/>
                </a:cubicBezTo>
                <a:cubicBezTo>
                  <a:pt x="2997308" y="3506534"/>
                  <a:pt x="2998295" y="3506019"/>
                  <a:pt x="2999002" y="3506019"/>
                </a:cubicBezTo>
                <a:cubicBezTo>
                  <a:pt x="2999414" y="3506019"/>
                  <a:pt x="2999767" y="3506137"/>
                  <a:pt x="3000062" y="3506372"/>
                </a:cubicBezTo>
                <a:cubicBezTo>
                  <a:pt x="3000357" y="3506608"/>
                  <a:pt x="3000607" y="3507006"/>
                  <a:pt x="3000813" y="3507565"/>
                </a:cubicBezTo>
                <a:cubicBezTo>
                  <a:pt x="3001020" y="3508125"/>
                  <a:pt x="3001167" y="3508832"/>
                  <a:pt x="3001255" y="3509686"/>
                </a:cubicBezTo>
                <a:cubicBezTo>
                  <a:pt x="3001343" y="3510540"/>
                  <a:pt x="3001388" y="3511556"/>
                  <a:pt x="3001388" y="3512735"/>
                </a:cubicBezTo>
                <a:cubicBezTo>
                  <a:pt x="3001388" y="3513736"/>
                  <a:pt x="3001358" y="3514605"/>
                  <a:pt x="3001299" y="3515341"/>
                </a:cubicBezTo>
                <a:cubicBezTo>
                  <a:pt x="3001240" y="3516078"/>
                  <a:pt x="3001137" y="3516697"/>
                  <a:pt x="3000990" y="3517197"/>
                </a:cubicBezTo>
                <a:cubicBezTo>
                  <a:pt x="3000843" y="3517698"/>
                  <a:pt x="3000666" y="3518140"/>
                  <a:pt x="3000460" y="3518523"/>
                </a:cubicBezTo>
                <a:cubicBezTo>
                  <a:pt x="3000253" y="3518906"/>
                  <a:pt x="2999782" y="3519465"/>
                  <a:pt x="2999046" y="3520202"/>
                </a:cubicBezTo>
                <a:cubicBezTo>
                  <a:pt x="2998309" y="3520938"/>
                  <a:pt x="2997058" y="3521851"/>
                  <a:pt x="2995290" y="3522941"/>
                </a:cubicBezTo>
                <a:cubicBezTo>
                  <a:pt x="2993523" y="3524031"/>
                  <a:pt x="2991535" y="3525003"/>
                  <a:pt x="2989326" y="3525857"/>
                </a:cubicBezTo>
                <a:cubicBezTo>
                  <a:pt x="2987117" y="3526711"/>
                  <a:pt x="2984716" y="3527403"/>
                  <a:pt x="2982124" y="3527934"/>
                </a:cubicBezTo>
                <a:cubicBezTo>
                  <a:pt x="2979531" y="3528464"/>
                  <a:pt x="2976851" y="3528729"/>
                  <a:pt x="2974082" y="3528729"/>
                </a:cubicBezTo>
                <a:cubicBezTo>
                  <a:pt x="2968368" y="3528729"/>
                  <a:pt x="2963301" y="3527787"/>
                  <a:pt x="2958883" y="3525901"/>
                </a:cubicBezTo>
                <a:cubicBezTo>
                  <a:pt x="2954465" y="3524016"/>
                  <a:pt x="2950768" y="3521262"/>
                  <a:pt x="2947793" y="3517639"/>
                </a:cubicBezTo>
                <a:cubicBezTo>
                  <a:pt x="2944818" y="3514016"/>
                  <a:pt x="2942550" y="3509568"/>
                  <a:pt x="2940989" y="3504296"/>
                </a:cubicBezTo>
                <a:cubicBezTo>
                  <a:pt x="2939428" y="3499023"/>
                  <a:pt x="2938647" y="3492940"/>
                  <a:pt x="2938647" y="3486048"/>
                </a:cubicBezTo>
                <a:cubicBezTo>
                  <a:pt x="2938647" y="3478213"/>
                  <a:pt x="2939604" y="3471482"/>
                  <a:pt x="2941519" y="3465856"/>
                </a:cubicBezTo>
                <a:cubicBezTo>
                  <a:pt x="2943434" y="3460230"/>
                  <a:pt x="2946055" y="3455620"/>
                  <a:pt x="2949384" y="3452027"/>
                </a:cubicBezTo>
                <a:cubicBezTo>
                  <a:pt x="2952712" y="3448433"/>
                  <a:pt x="2956630" y="3445767"/>
                  <a:pt x="2961137" y="3444029"/>
                </a:cubicBezTo>
                <a:cubicBezTo>
                  <a:pt x="2965643" y="3442292"/>
                  <a:pt x="2970518" y="3441423"/>
                  <a:pt x="2975761" y="3441423"/>
                </a:cubicBezTo>
                <a:close/>
                <a:moveTo>
                  <a:pt x="575463" y="3441423"/>
                </a:moveTo>
                <a:cubicBezTo>
                  <a:pt x="577996" y="3441423"/>
                  <a:pt x="580455" y="3441658"/>
                  <a:pt x="582841" y="3442130"/>
                </a:cubicBezTo>
                <a:cubicBezTo>
                  <a:pt x="585227" y="3442601"/>
                  <a:pt x="587421" y="3443220"/>
                  <a:pt x="589425" y="3443985"/>
                </a:cubicBezTo>
                <a:cubicBezTo>
                  <a:pt x="591428" y="3444751"/>
                  <a:pt x="593210" y="3445635"/>
                  <a:pt x="594771" y="3446636"/>
                </a:cubicBezTo>
                <a:cubicBezTo>
                  <a:pt x="596332" y="3447638"/>
                  <a:pt x="597466" y="3448492"/>
                  <a:pt x="598173" y="3449199"/>
                </a:cubicBezTo>
                <a:cubicBezTo>
                  <a:pt x="598880" y="3449906"/>
                  <a:pt x="599366" y="3450466"/>
                  <a:pt x="599631" y="3450878"/>
                </a:cubicBezTo>
                <a:cubicBezTo>
                  <a:pt x="599896" y="3451290"/>
                  <a:pt x="600117" y="3451776"/>
                  <a:pt x="600294" y="3452336"/>
                </a:cubicBezTo>
                <a:cubicBezTo>
                  <a:pt x="600471" y="3452896"/>
                  <a:pt x="600588" y="3453529"/>
                  <a:pt x="600647" y="3454236"/>
                </a:cubicBezTo>
                <a:cubicBezTo>
                  <a:pt x="600706" y="3454943"/>
                  <a:pt x="600736" y="3455826"/>
                  <a:pt x="600736" y="3456887"/>
                </a:cubicBezTo>
                <a:cubicBezTo>
                  <a:pt x="600736" y="3459184"/>
                  <a:pt x="600471" y="3460790"/>
                  <a:pt x="599941" y="3461703"/>
                </a:cubicBezTo>
                <a:cubicBezTo>
                  <a:pt x="599410" y="3462616"/>
                  <a:pt x="598762" y="3463073"/>
                  <a:pt x="597996" y="3463073"/>
                </a:cubicBezTo>
                <a:cubicBezTo>
                  <a:pt x="597112" y="3463073"/>
                  <a:pt x="596096" y="3462587"/>
                  <a:pt x="594948" y="3461614"/>
                </a:cubicBezTo>
                <a:cubicBezTo>
                  <a:pt x="593799" y="3460642"/>
                  <a:pt x="592341" y="3459567"/>
                  <a:pt x="590573" y="3458389"/>
                </a:cubicBezTo>
                <a:cubicBezTo>
                  <a:pt x="588806" y="3457211"/>
                  <a:pt x="586670" y="3456136"/>
                  <a:pt x="584167" y="3455164"/>
                </a:cubicBezTo>
                <a:cubicBezTo>
                  <a:pt x="581663" y="3454192"/>
                  <a:pt x="578703" y="3453706"/>
                  <a:pt x="575286" y="3453706"/>
                </a:cubicBezTo>
                <a:cubicBezTo>
                  <a:pt x="568276" y="3453706"/>
                  <a:pt x="562900" y="3456401"/>
                  <a:pt x="559159" y="3461791"/>
                </a:cubicBezTo>
                <a:cubicBezTo>
                  <a:pt x="555418" y="3467182"/>
                  <a:pt x="553548" y="3475002"/>
                  <a:pt x="553548" y="3485253"/>
                </a:cubicBezTo>
                <a:cubicBezTo>
                  <a:pt x="553548" y="3490378"/>
                  <a:pt x="554034" y="3494870"/>
                  <a:pt x="555006" y="3498728"/>
                </a:cubicBezTo>
                <a:cubicBezTo>
                  <a:pt x="555978" y="3502587"/>
                  <a:pt x="557406" y="3505813"/>
                  <a:pt x="559291" y="3508405"/>
                </a:cubicBezTo>
                <a:cubicBezTo>
                  <a:pt x="561177" y="3510997"/>
                  <a:pt x="563489" y="3512926"/>
                  <a:pt x="566228" y="3514193"/>
                </a:cubicBezTo>
                <a:cubicBezTo>
                  <a:pt x="568968" y="3515459"/>
                  <a:pt x="572105" y="3516093"/>
                  <a:pt x="575639" y="3516093"/>
                </a:cubicBezTo>
                <a:cubicBezTo>
                  <a:pt x="578997" y="3516093"/>
                  <a:pt x="581943" y="3515562"/>
                  <a:pt x="584476" y="3514502"/>
                </a:cubicBezTo>
                <a:cubicBezTo>
                  <a:pt x="587009" y="3513442"/>
                  <a:pt x="589204" y="3512278"/>
                  <a:pt x="591060" y="3511011"/>
                </a:cubicBezTo>
                <a:cubicBezTo>
                  <a:pt x="592915" y="3509745"/>
                  <a:pt x="594476" y="3508596"/>
                  <a:pt x="595743" y="3507565"/>
                </a:cubicBezTo>
                <a:cubicBezTo>
                  <a:pt x="597009" y="3506534"/>
                  <a:pt x="597996" y="3506019"/>
                  <a:pt x="598703" y="3506019"/>
                </a:cubicBezTo>
                <a:cubicBezTo>
                  <a:pt x="599115" y="3506019"/>
                  <a:pt x="599469" y="3506137"/>
                  <a:pt x="599764" y="3506372"/>
                </a:cubicBezTo>
                <a:cubicBezTo>
                  <a:pt x="600058" y="3506608"/>
                  <a:pt x="600309" y="3507006"/>
                  <a:pt x="600515" y="3507565"/>
                </a:cubicBezTo>
                <a:cubicBezTo>
                  <a:pt x="600721" y="3508125"/>
                  <a:pt x="600868" y="3508832"/>
                  <a:pt x="600957" y="3509686"/>
                </a:cubicBezTo>
                <a:cubicBezTo>
                  <a:pt x="601045" y="3510540"/>
                  <a:pt x="601089" y="3511556"/>
                  <a:pt x="601089" y="3512735"/>
                </a:cubicBezTo>
                <a:cubicBezTo>
                  <a:pt x="601089" y="3513736"/>
                  <a:pt x="601059" y="3514605"/>
                  <a:pt x="601001" y="3515341"/>
                </a:cubicBezTo>
                <a:cubicBezTo>
                  <a:pt x="600942" y="3516078"/>
                  <a:pt x="600838" y="3516697"/>
                  <a:pt x="600691" y="3517197"/>
                </a:cubicBezTo>
                <a:cubicBezTo>
                  <a:pt x="600544" y="3517698"/>
                  <a:pt x="600367" y="3518140"/>
                  <a:pt x="600161" y="3518523"/>
                </a:cubicBezTo>
                <a:cubicBezTo>
                  <a:pt x="599955" y="3518906"/>
                  <a:pt x="599484" y="3519465"/>
                  <a:pt x="598748" y="3520202"/>
                </a:cubicBezTo>
                <a:cubicBezTo>
                  <a:pt x="598011" y="3520938"/>
                  <a:pt x="596759" y="3521851"/>
                  <a:pt x="594992" y="3522941"/>
                </a:cubicBezTo>
                <a:cubicBezTo>
                  <a:pt x="593224" y="3524031"/>
                  <a:pt x="591236" y="3525003"/>
                  <a:pt x="589027" y="3525857"/>
                </a:cubicBezTo>
                <a:cubicBezTo>
                  <a:pt x="586818" y="3526711"/>
                  <a:pt x="584417" y="3527403"/>
                  <a:pt x="581825" y="3527934"/>
                </a:cubicBezTo>
                <a:cubicBezTo>
                  <a:pt x="579233" y="3528464"/>
                  <a:pt x="576553" y="3528729"/>
                  <a:pt x="573784" y="3528729"/>
                </a:cubicBezTo>
                <a:cubicBezTo>
                  <a:pt x="568069" y="3528729"/>
                  <a:pt x="563003" y="3527787"/>
                  <a:pt x="558585" y="3525901"/>
                </a:cubicBezTo>
                <a:cubicBezTo>
                  <a:pt x="554166" y="3524016"/>
                  <a:pt x="550470" y="3521262"/>
                  <a:pt x="547495" y="3517639"/>
                </a:cubicBezTo>
                <a:cubicBezTo>
                  <a:pt x="544520" y="3514016"/>
                  <a:pt x="542252" y="3509568"/>
                  <a:pt x="540691" y="3504296"/>
                </a:cubicBezTo>
                <a:cubicBezTo>
                  <a:pt x="539129" y="3499023"/>
                  <a:pt x="538348" y="3492940"/>
                  <a:pt x="538348" y="3486048"/>
                </a:cubicBezTo>
                <a:cubicBezTo>
                  <a:pt x="538348" y="3478213"/>
                  <a:pt x="539306" y="3471482"/>
                  <a:pt x="541220" y="3465856"/>
                </a:cubicBezTo>
                <a:cubicBezTo>
                  <a:pt x="543135" y="3460230"/>
                  <a:pt x="545757" y="3455620"/>
                  <a:pt x="549085" y="3452027"/>
                </a:cubicBezTo>
                <a:cubicBezTo>
                  <a:pt x="552413" y="3448433"/>
                  <a:pt x="556331" y="3445767"/>
                  <a:pt x="560838" y="3444029"/>
                </a:cubicBezTo>
                <a:cubicBezTo>
                  <a:pt x="565345" y="3442292"/>
                  <a:pt x="570220" y="3441423"/>
                  <a:pt x="575463" y="3441423"/>
                </a:cubicBezTo>
                <a:close/>
                <a:moveTo>
                  <a:pt x="3464894" y="3441334"/>
                </a:moveTo>
                <a:cubicBezTo>
                  <a:pt x="3465660" y="3441334"/>
                  <a:pt x="3466529" y="3441378"/>
                  <a:pt x="3467501" y="3441467"/>
                </a:cubicBezTo>
                <a:cubicBezTo>
                  <a:pt x="3468473" y="3441555"/>
                  <a:pt x="3469489" y="3441717"/>
                  <a:pt x="3470550" y="3441953"/>
                </a:cubicBezTo>
                <a:cubicBezTo>
                  <a:pt x="3471610" y="3442189"/>
                  <a:pt x="3472567" y="3442454"/>
                  <a:pt x="3473422" y="3442748"/>
                </a:cubicBezTo>
                <a:cubicBezTo>
                  <a:pt x="3474276" y="3443043"/>
                  <a:pt x="3474880" y="3443337"/>
                  <a:pt x="3475233" y="3443632"/>
                </a:cubicBezTo>
                <a:cubicBezTo>
                  <a:pt x="3475587" y="3443927"/>
                  <a:pt x="3475822" y="3444206"/>
                  <a:pt x="3475940" y="3444471"/>
                </a:cubicBezTo>
                <a:cubicBezTo>
                  <a:pt x="3476058" y="3444736"/>
                  <a:pt x="3476161" y="3445075"/>
                  <a:pt x="3476249" y="3445488"/>
                </a:cubicBezTo>
                <a:cubicBezTo>
                  <a:pt x="3476338" y="3445900"/>
                  <a:pt x="3476397" y="3446504"/>
                  <a:pt x="3476426" y="3447299"/>
                </a:cubicBezTo>
                <a:cubicBezTo>
                  <a:pt x="3476455" y="3448094"/>
                  <a:pt x="3476470" y="3449170"/>
                  <a:pt x="3476470" y="3450524"/>
                </a:cubicBezTo>
                <a:cubicBezTo>
                  <a:pt x="3476470" y="3451821"/>
                  <a:pt x="3476441" y="3452910"/>
                  <a:pt x="3476382" y="3453794"/>
                </a:cubicBezTo>
                <a:cubicBezTo>
                  <a:pt x="3476323" y="3454678"/>
                  <a:pt x="3476205" y="3455370"/>
                  <a:pt x="3476028" y="3455871"/>
                </a:cubicBezTo>
                <a:cubicBezTo>
                  <a:pt x="3475852" y="3456371"/>
                  <a:pt x="3475631" y="3456754"/>
                  <a:pt x="3475366" y="3457019"/>
                </a:cubicBezTo>
                <a:cubicBezTo>
                  <a:pt x="3475100" y="3457284"/>
                  <a:pt x="3474732" y="3457417"/>
                  <a:pt x="3474261" y="3457417"/>
                </a:cubicBezTo>
                <a:cubicBezTo>
                  <a:pt x="3473790" y="3457417"/>
                  <a:pt x="3473215" y="3457284"/>
                  <a:pt x="3472538" y="3457019"/>
                </a:cubicBezTo>
                <a:cubicBezTo>
                  <a:pt x="3471860" y="3456754"/>
                  <a:pt x="3471095" y="3456489"/>
                  <a:pt x="3470240" y="3456224"/>
                </a:cubicBezTo>
                <a:cubicBezTo>
                  <a:pt x="3469386" y="3455959"/>
                  <a:pt x="3468429" y="3455709"/>
                  <a:pt x="3467368" y="3455473"/>
                </a:cubicBezTo>
                <a:cubicBezTo>
                  <a:pt x="3466308" y="3455238"/>
                  <a:pt x="3465159" y="3455120"/>
                  <a:pt x="3463922" y="3455120"/>
                </a:cubicBezTo>
                <a:cubicBezTo>
                  <a:pt x="3462449" y="3455120"/>
                  <a:pt x="3461006" y="3455414"/>
                  <a:pt x="3459592" y="3456003"/>
                </a:cubicBezTo>
                <a:cubicBezTo>
                  <a:pt x="3458178" y="3456592"/>
                  <a:pt x="3456691" y="3457564"/>
                  <a:pt x="3455130" y="3458919"/>
                </a:cubicBezTo>
                <a:cubicBezTo>
                  <a:pt x="3453568" y="3460274"/>
                  <a:pt x="3451934" y="3462071"/>
                  <a:pt x="3450225" y="3464310"/>
                </a:cubicBezTo>
                <a:cubicBezTo>
                  <a:pt x="3448517" y="3466548"/>
                  <a:pt x="3446632" y="3469288"/>
                  <a:pt x="3444570" y="3472528"/>
                </a:cubicBezTo>
                <a:lnTo>
                  <a:pt x="3444570" y="3524841"/>
                </a:lnTo>
                <a:cubicBezTo>
                  <a:pt x="3444570" y="3525312"/>
                  <a:pt x="3444452" y="3525710"/>
                  <a:pt x="3444216" y="3526034"/>
                </a:cubicBezTo>
                <a:cubicBezTo>
                  <a:pt x="3443981" y="3526358"/>
                  <a:pt x="3443598" y="3526638"/>
                  <a:pt x="3443068" y="3526873"/>
                </a:cubicBezTo>
                <a:cubicBezTo>
                  <a:pt x="3442537" y="3527109"/>
                  <a:pt x="3441801" y="3527286"/>
                  <a:pt x="3440858" y="3527403"/>
                </a:cubicBezTo>
                <a:cubicBezTo>
                  <a:pt x="3439916" y="3527521"/>
                  <a:pt x="3438708" y="3527580"/>
                  <a:pt x="3437235" y="3527580"/>
                </a:cubicBezTo>
                <a:cubicBezTo>
                  <a:pt x="3435821" y="3527580"/>
                  <a:pt x="3434643" y="3527521"/>
                  <a:pt x="3433701" y="3527403"/>
                </a:cubicBezTo>
                <a:cubicBezTo>
                  <a:pt x="3432758" y="3527286"/>
                  <a:pt x="3432007" y="3527109"/>
                  <a:pt x="3431447" y="3526873"/>
                </a:cubicBezTo>
                <a:cubicBezTo>
                  <a:pt x="3430888" y="3526638"/>
                  <a:pt x="3430505" y="3526358"/>
                  <a:pt x="3430299" y="3526034"/>
                </a:cubicBezTo>
                <a:cubicBezTo>
                  <a:pt x="3430092" y="3525710"/>
                  <a:pt x="3429989" y="3525312"/>
                  <a:pt x="3429989" y="3524841"/>
                </a:cubicBezTo>
                <a:lnTo>
                  <a:pt x="3429989" y="3445311"/>
                </a:lnTo>
                <a:cubicBezTo>
                  <a:pt x="3429989" y="3444840"/>
                  <a:pt x="3430078" y="3444442"/>
                  <a:pt x="3430254" y="3444118"/>
                </a:cubicBezTo>
                <a:cubicBezTo>
                  <a:pt x="3430431" y="3443794"/>
                  <a:pt x="3430785" y="3443499"/>
                  <a:pt x="3431315" y="3443234"/>
                </a:cubicBezTo>
                <a:cubicBezTo>
                  <a:pt x="3431845" y="3442969"/>
                  <a:pt x="3432523" y="3442792"/>
                  <a:pt x="3433347" y="3442704"/>
                </a:cubicBezTo>
                <a:cubicBezTo>
                  <a:pt x="3434172" y="3442616"/>
                  <a:pt x="3435262" y="3442571"/>
                  <a:pt x="3436617" y="3442571"/>
                </a:cubicBezTo>
                <a:cubicBezTo>
                  <a:pt x="3437913" y="3442571"/>
                  <a:pt x="3438988" y="3442616"/>
                  <a:pt x="3439842" y="3442704"/>
                </a:cubicBezTo>
                <a:cubicBezTo>
                  <a:pt x="3440696" y="3442792"/>
                  <a:pt x="3441359" y="3442969"/>
                  <a:pt x="3441830" y="3443234"/>
                </a:cubicBezTo>
                <a:cubicBezTo>
                  <a:pt x="3442302" y="3443499"/>
                  <a:pt x="3442641" y="3443794"/>
                  <a:pt x="3442847" y="3444118"/>
                </a:cubicBezTo>
                <a:cubicBezTo>
                  <a:pt x="3443053" y="3444442"/>
                  <a:pt x="3443156" y="3444840"/>
                  <a:pt x="3443156" y="3445311"/>
                </a:cubicBezTo>
                <a:lnTo>
                  <a:pt x="3443156" y="3456887"/>
                </a:lnTo>
                <a:cubicBezTo>
                  <a:pt x="3445336" y="3453706"/>
                  <a:pt x="3447383" y="3451114"/>
                  <a:pt x="3449297" y="3449111"/>
                </a:cubicBezTo>
                <a:cubicBezTo>
                  <a:pt x="3451212" y="3447108"/>
                  <a:pt x="3453024" y="3445532"/>
                  <a:pt x="3454732" y="3444383"/>
                </a:cubicBezTo>
                <a:cubicBezTo>
                  <a:pt x="3456440" y="3443234"/>
                  <a:pt x="3458134" y="3442439"/>
                  <a:pt x="3459813" y="3441997"/>
                </a:cubicBezTo>
                <a:cubicBezTo>
                  <a:pt x="3461492" y="3441555"/>
                  <a:pt x="3463186" y="3441334"/>
                  <a:pt x="3464894" y="3441334"/>
                </a:cubicBezTo>
                <a:close/>
                <a:moveTo>
                  <a:pt x="3369733" y="3441334"/>
                </a:moveTo>
                <a:cubicBezTo>
                  <a:pt x="3376272" y="3441334"/>
                  <a:pt x="3381971" y="3442306"/>
                  <a:pt x="3386832" y="3444250"/>
                </a:cubicBezTo>
                <a:cubicBezTo>
                  <a:pt x="3391692" y="3446194"/>
                  <a:pt x="3395742" y="3449022"/>
                  <a:pt x="3398982" y="3452734"/>
                </a:cubicBezTo>
                <a:cubicBezTo>
                  <a:pt x="3402222" y="3456445"/>
                  <a:pt x="3404652" y="3460952"/>
                  <a:pt x="3406272" y="3466254"/>
                </a:cubicBezTo>
                <a:cubicBezTo>
                  <a:pt x="3407892" y="3471556"/>
                  <a:pt x="3408702" y="3477535"/>
                  <a:pt x="3408702" y="3484192"/>
                </a:cubicBezTo>
                <a:cubicBezTo>
                  <a:pt x="3408702" y="3490673"/>
                  <a:pt x="3407848" y="3496637"/>
                  <a:pt x="3406140" y="3502086"/>
                </a:cubicBezTo>
                <a:cubicBezTo>
                  <a:pt x="3404431" y="3507536"/>
                  <a:pt x="3401883" y="3512234"/>
                  <a:pt x="3398496" y="3516181"/>
                </a:cubicBezTo>
                <a:cubicBezTo>
                  <a:pt x="3395109" y="3520128"/>
                  <a:pt x="3390867" y="3523206"/>
                  <a:pt x="3385771" y="3525415"/>
                </a:cubicBezTo>
                <a:cubicBezTo>
                  <a:pt x="3380675" y="3527624"/>
                  <a:pt x="3374770" y="3528729"/>
                  <a:pt x="3368054" y="3528729"/>
                </a:cubicBezTo>
                <a:cubicBezTo>
                  <a:pt x="3361514" y="3528729"/>
                  <a:pt x="3355815" y="3527757"/>
                  <a:pt x="3350955" y="3525813"/>
                </a:cubicBezTo>
                <a:cubicBezTo>
                  <a:pt x="3346095" y="3523869"/>
                  <a:pt x="3342045" y="3521041"/>
                  <a:pt x="3338804" y="3517330"/>
                </a:cubicBezTo>
                <a:cubicBezTo>
                  <a:pt x="3335564" y="3513618"/>
                  <a:pt x="3333149" y="3509112"/>
                  <a:pt x="3331558" y="3503810"/>
                </a:cubicBezTo>
                <a:cubicBezTo>
                  <a:pt x="3329968" y="3498508"/>
                  <a:pt x="3329172" y="3492499"/>
                  <a:pt x="3329172" y="3485783"/>
                </a:cubicBezTo>
                <a:cubicBezTo>
                  <a:pt x="3329172" y="3479303"/>
                  <a:pt x="3330012" y="3473338"/>
                  <a:pt x="3331691" y="3467889"/>
                </a:cubicBezTo>
                <a:cubicBezTo>
                  <a:pt x="3333370" y="3462439"/>
                  <a:pt x="3335903" y="3457741"/>
                  <a:pt x="3339290" y="3453794"/>
                </a:cubicBezTo>
                <a:cubicBezTo>
                  <a:pt x="3342678" y="3449847"/>
                  <a:pt x="3346905" y="3446784"/>
                  <a:pt x="3351971" y="3444604"/>
                </a:cubicBezTo>
                <a:cubicBezTo>
                  <a:pt x="3357037" y="3442424"/>
                  <a:pt x="3362958" y="3441334"/>
                  <a:pt x="3369733" y="3441334"/>
                </a:cubicBezTo>
                <a:close/>
                <a:moveTo>
                  <a:pt x="3196162" y="3441334"/>
                </a:moveTo>
                <a:cubicBezTo>
                  <a:pt x="3202407" y="3441334"/>
                  <a:pt x="3207723" y="3442336"/>
                  <a:pt x="3212112" y="3444339"/>
                </a:cubicBezTo>
                <a:cubicBezTo>
                  <a:pt x="3216501" y="3446342"/>
                  <a:pt x="3220109" y="3449037"/>
                  <a:pt x="3222937" y="3452424"/>
                </a:cubicBezTo>
                <a:cubicBezTo>
                  <a:pt x="3225765" y="3455812"/>
                  <a:pt x="3227841" y="3459788"/>
                  <a:pt x="3229167" y="3464354"/>
                </a:cubicBezTo>
                <a:cubicBezTo>
                  <a:pt x="3230492" y="3468920"/>
                  <a:pt x="3231155" y="3473795"/>
                  <a:pt x="3231155" y="3478979"/>
                </a:cubicBezTo>
                <a:lnTo>
                  <a:pt x="3231155" y="3481630"/>
                </a:lnTo>
                <a:cubicBezTo>
                  <a:pt x="3231155" y="3483927"/>
                  <a:pt x="3230578" y="3485562"/>
                  <a:pt x="3229424" y="3486534"/>
                </a:cubicBezTo>
                <a:cubicBezTo>
                  <a:pt x="3228270" y="3487506"/>
                  <a:pt x="3226954" y="3487992"/>
                  <a:pt x="3225474" y="3487992"/>
                </a:cubicBezTo>
                <a:lnTo>
                  <a:pt x="3173098" y="3487992"/>
                </a:lnTo>
                <a:cubicBezTo>
                  <a:pt x="3173098" y="3492410"/>
                  <a:pt x="3173542" y="3496387"/>
                  <a:pt x="3174430" y="3499921"/>
                </a:cubicBezTo>
                <a:cubicBezTo>
                  <a:pt x="3175318" y="3503456"/>
                  <a:pt x="3176797" y="3506490"/>
                  <a:pt x="3178870" y="3509023"/>
                </a:cubicBezTo>
                <a:cubicBezTo>
                  <a:pt x="3180942" y="3511556"/>
                  <a:pt x="3183635" y="3513501"/>
                  <a:pt x="3186950" y="3514855"/>
                </a:cubicBezTo>
                <a:cubicBezTo>
                  <a:pt x="3190265" y="3516211"/>
                  <a:pt x="3194320" y="3516888"/>
                  <a:pt x="3199115" y="3516888"/>
                </a:cubicBezTo>
                <a:cubicBezTo>
                  <a:pt x="3202904" y="3516888"/>
                  <a:pt x="3206278" y="3516579"/>
                  <a:pt x="3209238" y="3515960"/>
                </a:cubicBezTo>
                <a:cubicBezTo>
                  <a:pt x="3212198" y="3515341"/>
                  <a:pt x="3214758" y="3514649"/>
                  <a:pt x="3216919" y="3513883"/>
                </a:cubicBezTo>
                <a:cubicBezTo>
                  <a:pt x="3219080" y="3513118"/>
                  <a:pt x="3220856" y="3512425"/>
                  <a:pt x="3222247" y="3511807"/>
                </a:cubicBezTo>
                <a:cubicBezTo>
                  <a:pt x="3223639" y="3511188"/>
                  <a:pt x="3224690" y="3510879"/>
                  <a:pt x="3225400" y="3510879"/>
                </a:cubicBezTo>
                <a:cubicBezTo>
                  <a:pt x="3225815" y="3510879"/>
                  <a:pt x="3226184" y="3510982"/>
                  <a:pt x="3226510" y="3511188"/>
                </a:cubicBezTo>
                <a:cubicBezTo>
                  <a:pt x="3226835" y="3511395"/>
                  <a:pt x="3227087" y="3511704"/>
                  <a:pt x="3227264" y="3512116"/>
                </a:cubicBezTo>
                <a:cubicBezTo>
                  <a:pt x="3227442" y="3512529"/>
                  <a:pt x="3227575" y="3513103"/>
                  <a:pt x="3227664" y="3513839"/>
                </a:cubicBezTo>
                <a:cubicBezTo>
                  <a:pt x="3227753" y="3514576"/>
                  <a:pt x="3227797" y="3515474"/>
                  <a:pt x="3227797" y="3516534"/>
                </a:cubicBezTo>
                <a:cubicBezTo>
                  <a:pt x="3227797" y="3517300"/>
                  <a:pt x="3227768" y="3517963"/>
                  <a:pt x="3227709" y="3518523"/>
                </a:cubicBezTo>
                <a:cubicBezTo>
                  <a:pt x="3227650" y="3519082"/>
                  <a:pt x="3227576" y="3519583"/>
                  <a:pt x="3227488" y="3520025"/>
                </a:cubicBezTo>
                <a:cubicBezTo>
                  <a:pt x="3227399" y="3520467"/>
                  <a:pt x="3227252" y="3520864"/>
                  <a:pt x="3227046" y="3521218"/>
                </a:cubicBezTo>
                <a:cubicBezTo>
                  <a:pt x="3226840" y="3521571"/>
                  <a:pt x="3226575" y="3521910"/>
                  <a:pt x="3226251" y="3522234"/>
                </a:cubicBezTo>
                <a:cubicBezTo>
                  <a:pt x="3225927" y="3522558"/>
                  <a:pt x="3224969" y="3523088"/>
                  <a:pt x="3223379" y="3523825"/>
                </a:cubicBezTo>
                <a:cubicBezTo>
                  <a:pt x="3221788" y="3524561"/>
                  <a:pt x="3219727" y="3525283"/>
                  <a:pt x="3217193" y="3525990"/>
                </a:cubicBezTo>
                <a:cubicBezTo>
                  <a:pt x="3214660" y="3526697"/>
                  <a:pt x="3211729" y="3527330"/>
                  <a:pt x="3208400" y="3527889"/>
                </a:cubicBezTo>
                <a:cubicBezTo>
                  <a:pt x="3205072" y="3528449"/>
                  <a:pt x="3201523" y="3528729"/>
                  <a:pt x="3197752" y="3528729"/>
                </a:cubicBezTo>
                <a:cubicBezTo>
                  <a:pt x="3191213" y="3528729"/>
                  <a:pt x="3185484" y="3527816"/>
                  <a:pt x="3180565" y="3525990"/>
                </a:cubicBezTo>
                <a:cubicBezTo>
                  <a:pt x="3175646" y="3524164"/>
                  <a:pt x="3171507" y="3521454"/>
                  <a:pt x="3168150" y="3517860"/>
                </a:cubicBezTo>
                <a:cubicBezTo>
                  <a:pt x="3164792" y="3514266"/>
                  <a:pt x="3162258" y="3509760"/>
                  <a:pt x="3160550" y="3504340"/>
                </a:cubicBezTo>
                <a:cubicBezTo>
                  <a:pt x="3158842" y="3498920"/>
                  <a:pt x="3157988" y="3492617"/>
                  <a:pt x="3157988" y="3485429"/>
                </a:cubicBezTo>
                <a:cubicBezTo>
                  <a:pt x="3157988" y="3478596"/>
                  <a:pt x="3158871" y="3472454"/>
                  <a:pt x="3160638" y="3467005"/>
                </a:cubicBezTo>
                <a:cubicBezTo>
                  <a:pt x="3162406" y="3461556"/>
                  <a:pt x="3164953" y="3456931"/>
                  <a:pt x="3168282" y="3453131"/>
                </a:cubicBezTo>
                <a:cubicBezTo>
                  <a:pt x="3171611" y="3449331"/>
                  <a:pt x="3175631" y="3446415"/>
                  <a:pt x="3180344" y="3444383"/>
                </a:cubicBezTo>
                <a:cubicBezTo>
                  <a:pt x="3185057" y="3442351"/>
                  <a:pt x="3190329" y="3441334"/>
                  <a:pt x="3196162" y="3441334"/>
                </a:cubicBezTo>
                <a:close/>
                <a:moveTo>
                  <a:pt x="3048957" y="3441334"/>
                </a:moveTo>
                <a:cubicBezTo>
                  <a:pt x="3054671" y="3441334"/>
                  <a:pt x="3059531" y="3441983"/>
                  <a:pt x="3063537" y="3443278"/>
                </a:cubicBezTo>
                <a:cubicBezTo>
                  <a:pt x="3067543" y="3444575"/>
                  <a:pt x="3070784" y="3446474"/>
                  <a:pt x="3073258" y="3448978"/>
                </a:cubicBezTo>
                <a:cubicBezTo>
                  <a:pt x="3075732" y="3451482"/>
                  <a:pt x="3077529" y="3454589"/>
                  <a:pt x="3078648" y="3458301"/>
                </a:cubicBezTo>
                <a:cubicBezTo>
                  <a:pt x="3079767" y="3462012"/>
                  <a:pt x="3080327" y="3466342"/>
                  <a:pt x="3080327" y="3471291"/>
                </a:cubicBezTo>
                <a:lnTo>
                  <a:pt x="3080327" y="3524929"/>
                </a:lnTo>
                <a:cubicBezTo>
                  <a:pt x="3080327" y="3525636"/>
                  <a:pt x="3080092" y="3526166"/>
                  <a:pt x="3079620" y="3526520"/>
                </a:cubicBezTo>
                <a:cubicBezTo>
                  <a:pt x="3079149" y="3526873"/>
                  <a:pt x="3078501" y="3527138"/>
                  <a:pt x="3077676" y="3527315"/>
                </a:cubicBezTo>
                <a:cubicBezTo>
                  <a:pt x="3076852" y="3527492"/>
                  <a:pt x="3075643" y="3527580"/>
                  <a:pt x="3074053" y="3527580"/>
                </a:cubicBezTo>
                <a:cubicBezTo>
                  <a:pt x="3072522" y="3527580"/>
                  <a:pt x="3071299" y="3527492"/>
                  <a:pt x="3070386" y="3527315"/>
                </a:cubicBezTo>
                <a:cubicBezTo>
                  <a:pt x="3069473" y="3527138"/>
                  <a:pt x="3068810" y="3526873"/>
                  <a:pt x="3068398" y="3526520"/>
                </a:cubicBezTo>
                <a:cubicBezTo>
                  <a:pt x="3067985" y="3526166"/>
                  <a:pt x="3067779" y="3525636"/>
                  <a:pt x="3067779" y="3524929"/>
                </a:cubicBezTo>
                <a:lnTo>
                  <a:pt x="3067779" y="3516976"/>
                </a:lnTo>
                <a:cubicBezTo>
                  <a:pt x="3064303" y="3520688"/>
                  <a:pt x="3060430" y="3523574"/>
                  <a:pt x="3056159" y="3525636"/>
                </a:cubicBezTo>
                <a:cubicBezTo>
                  <a:pt x="3051888" y="3527698"/>
                  <a:pt x="3047366" y="3528729"/>
                  <a:pt x="3042595" y="3528729"/>
                </a:cubicBezTo>
                <a:cubicBezTo>
                  <a:pt x="3038412" y="3528729"/>
                  <a:pt x="3034627" y="3528184"/>
                  <a:pt x="3031239" y="3527094"/>
                </a:cubicBezTo>
                <a:cubicBezTo>
                  <a:pt x="3027852" y="3526004"/>
                  <a:pt x="3024965" y="3524429"/>
                  <a:pt x="3022580" y="3522367"/>
                </a:cubicBezTo>
                <a:cubicBezTo>
                  <a:pt x="3020194" y="3520305"/>
                  <a:pt x="3018338" y="3517772"/>
                  <a:pt x="3017012" y="3514767"/>
                </a:cubicBezTo>
                <a:cubicBezTo>
                  <a:pt x="3015687" y="3511763"/>
                  <a:pt x="3015024" y="3508346"/>
                  <a:pt x="3015024" y="3504517"/>
                </a:cubicBezTo>
                <a:cubicBezTo>
                  <a:pt x="3015024" y="3500039"/>
                  <a:pt x="3015937" y="3496151"/>
                  <a:pt x="3017763" y="3492852"/>
                </a:cubicBezTo>
                <a:cubicBezTo>
                  <a:pt x="3019590" y="3489553"/>
                  <a:pt x="3022212" y="3486814"/>
                  <a:pt x="3025628" y="3484634"/>
                </a:cubicBezTo>
                <a:cubicBezTo>
                  <a:pt x="3029045" y="3482454"/>
                  <a:pt x="3033228" y="3480820"/>
                  <a:pt x="3038176" y="3479730"/>
                </a:cubicBezTo>
                <a:cubicBezTo>
                  <a:pt x="3043125" y="3478640"/>
                  <a:pt x="3048692" y="3478095"/>
                  <a:pt x="3054877" y="3478095"/>
                </a:cubicBezTo>
                <a:lnTo>
                  <a:pt x="3065835" y="3478095"/>
                </a:lnTo>
                <a:lnTo>
                  <a:pt x="3065835" y="3471909"/>
                </a:lnTo>
                <a:cubicBezTo>
                  <a:pt x="3065835" y="3468846"/>
                  <a:pt x="3065511" y="3466136"/>
                  <a:pt x="3064863" y="3463779"/>
                </a:cubicBezTo>
                <a:cubicBezTo>
                  <a:pt x="3064215" y="3461423"/>
                  <a:pt x="3063169" y="3459464"/>
                  <a:pt x="3061726" y="3457903"/>
                </a:cubicBezTo>
                <a:cubicBezTo>
                  <a:pt x="3060282" y="3456342"/>
                  <a:pt x="3058412" y="3455164"/>
                  <a:pt x="3056114" y="3454368"/>
                </a:cubicBezTo>
                <a:cubicBezTo>
                  <a:pt x="3053817" y="3453573"/>
                  <a:pt x="3050989" y="3453175"/>
                  <a:pt x="3047631" y="3453175"/>
                </a:cubicBezTo>
                <a:cubicBezTo>
                  <a:pt x="3044038" y="3453175"/>
                  <a:pt x="3040813" y="3453603"/>
                  <a:pt x="3037955" y="3454457"/>
                </a:cubicBezTo>
                <a:cubicBezTo>
                  <a:pt x="3035098" y="3455311"/>
                  <a:pt x="3032595" y="3456254"/>
                  <a:pt x="3030444" y="3457284"/>
                </a:cubicBezTo>
                <a:cubicBezTo>
                  <a:pt x="3028294" y="3458316"/>
                  <a:pt x="3026497" y="3459258"/>
                  <a:pt x="3025054" y="3460112"/>
                </a:cubicBezTo>
                <a:cubicBezTo>
                  <a:pt x="3023610" y="3460967"/>
                  <a:pt x="3022535" y="3461394"/>
                  <a:pt x="3021828" y="3461394"/>
                </a:cubicBezTo>
                <a:cubicBezTo>
                  <a:pt x="3021357" y="3461394"/>
                  <a:pt x="3020945" y="3461276"/>
                  <a:pt x="3020591" y="3461040"/>
                </a:cubicBezTo>
                <a:cubicBezTo>
                  <a:pt x="3020238" y="3460805"/>
                  <a:pt x="3019929" y="3460451"/>
                  <a:pt x="3019663" y="3459980"/>
                </a:cubicBezTo>
                <a:cubicBezTo>
                  <a:pt x="3019398" y="3459508"/>
                  <a:pt x="3019207" y="3458905"/>
                  <a:pt x="3019089" y="3458168"/>
                </a:cubicBezTo>
                <a:cubicBezTo>
                  <a:pt x="3018971" y="3457432"/>
                  <a:pt x="3018912" y="3456622"/>
                  <a:pt x="3018912" y="3455738"/>
                </a:cubicBezTo>
                <a:cubicBezTo>
                  <a:pt x="3018912" y="3454265"/>
                  <a:pt x="3019015" y="3453102"/>
                  <a:pt x="3019222" y="3452248"/>
                </a:cubicBezTo>
                <a:cubicBezTo>
                  <a:pt x="3019428" y="3451394"/>
                  <a:pt x="3019929" y="3450583"/>
                  <a:pt x="3020724" y="3449818"/>
                </a:cubicBezTo>
                <a:cubicBezTo>
                  <a:pt x="3021519" y="3449052"/>
                  <a:pt x="3022889" y="3448153"/>
                  <a:pt x="3024833" y="3447122"/>
                </a:cubicBezTo>
                <a:cubicBezTo>
                  <a:pt x="3026777" y="3446092"/>
                  <a:pt x="3029016" y="3445149"/>
                  <a:pt x="3031549" y="3444295"/>
                </a:cubicBezTo>
                <a:cubicBezTo>
                  <a:pt x="3034082" y="3443441"/>
                  <a:pt x="3036850" y="3442734"/>
                  <a:pt x="3039855" y="3442174"/>
                </a:cubicBezTo>
                <a:cubicBezTo>
                  <a:pt x="3042860" y="3441614"/>
                  <a:pt x="3045894" y="3441334"/>
                  <a:pt x="3048957" y="3441334"/>
                </a:cubicBezTo>
                <a:close/>
                <a:moveTo>
                  <a:pt x="2755644" y="3441334"/>
                </a:moveTo>
                <a:cubicBezTo>
                  <a:pt x="2760947" y="3441334"/>
                  <a:pt x="2765409" y="3442233"/>
                  <a:pt x="2769032" y="3444029"/>
                </a:cubicBezTo>
                <a:cubicBezTo>
                  <a:pt x="2772655" y="3445826"/>
                  <a:pt x="2775586" y="3448227"/>
                  <a:pt x="2777825" y="3451231"/>
                </a:cubicBezTo>
                <a:cubicBezTo>
                  <a:pt x="2780063" y="3454236"/>
                  <a:pt x="2781669" y="3457756"/>
                  <a:pt x="2782641" y="3461791"/>
                </a:cubicBezTo>
                <a:cubicBezTo>
                  <a:pt x="2783613" y="3465827"/>
                  <a:pt x="2784098" y="3470672"/>
                  <a:pt x="2784098" y="3476328"/>
                </a:cubicBezTo>
                <a:lnTo>
                  <a:pt x="2784098" y="3524841"/>
                </a:lnTo>
                <a:cubicBezTo>
                  <a:pt x="2784098" y="3525312"/>
                  <a:pt x="2783980" y="3525710"/>
                  <a:pt x="2783745" y="3526034"/>
                </a:cubicBezTo>
                <a:cubicBezTo>
                  <a:pt x="2783510" y="3526358"/>
                  <a:pt x="2783127" y="3526638"/>
                  <a:pt x="2782596" y="3526873"/>
                </a:cubicBezTo>
                <a:cubicBezTo>
                  <a:pt x="2782066" y="3527109"/>
                  <a:pt x="2781329" y="3527286"/>
                  <a:pt x="2780387" y="3527403"/>
                </a:cubicBezTo>
                <a:cubicBezTo>
                  <a:pt x="2779444" y="3527521"/>
                  <a:pt x="2778267" y="3527580"/>
                  <a:pt x="2776852" y="3527580"/>
                </a:cubicBezTo>
                <a:cubicBezTo>
                  <a:pt x="2775380" y="3527580"/>
                  <a:pt x="2774172" y="3527521"/>
                  <a:pt x="2773230" y="3527403"/>
                </a:cubicBezTo>
                <a:cubicBezTo>
                  <a:pt x="2772287" y="3527286"/>
                  <a:pt x="2771551" y="3527109"/>
                  <a:pt x="2771020" y="3526873"/>
                </a:cubicBezTo>
                <a:cubicBezTo>
                  <a:pt x="2770490" y="3526638"/>
                  <a:pt x="2770107" y="3526358"/>
                  <a:pt x="2769872" y="3526034"/>
                </a:cubicBezTo>
                <a:cubicBezTo>
                  <a:pt x="2769636" y="3525710"/>
                  <a:pt x="2769518" y="3525312"/>
                  <a:pt x="2769518" y="3524841"/>
                </a:cubicBezTo>
                <a:lnTo>
                  <a:pt x="2769518" y="3478272"/>
                </a:lnTo>
                <a:cubicBezTo>
                  <a:pt x="2769518" y="3473736"/>
                  <a:pt x="2769165" y="3470083"/>
                  <a:pt x="2768458" y="3467314"/>
                </a:cubicBezTo>
                <a:cubicBezTo>
                  <a:pt x="2767751" y="3464545"/>
                  <a:pt x="2766720" y="3462159"/>
                  <a:pt x="2765365" y="3460156"/>
                </a:cubicBezTo>
                <a:cubicBezTo>
                  <a:pt x="2764010" y="3458154"/>
                  <a:pt x="2762257" y="3456622"/>
                  <a:pt x="2760107" y="3455561"/>
                </a:cubicBezTo>
                <a:cubicBezTo>
                  <a:pt x="2757957" y="3454501"/>
                  <a:pt x="2755468" y="3453971"/>
                  <a:pt x="2752640" y="3453971"/>
                </a:cubicBezTo>
                <a:cubicBezTo>
                  <a:pt x="2748988" y="3453971"/>
                  <a:pt x="2745335" y="3455267"/>
                  <a:pt x="2741683" y="3457859"/>
                </a:cubicBezTo>
                <a:cubicBezTo>
                  <a:pt x="2738030" y="3460451"/>
                  <a:pt x="2734201" y="3464251"/>
                  <a:pt x="2730195" y="3469258"/>
                </a:cubicBezTo>
                <a:lnTo>
                  <a:pt x="2730195" y="3524841"/>
                </a:lnTo>
                <a:cubicBezTo>
                  <a:pt x="2730195" y="3525312"/>
                  <a:pt x="2730077" y="3525710"/>
                  <a:pt x="2729842" y="3526034"/>
                </a:cubicBezTo>
                <a:cubicBezTo>
                  <a:pt x="2729606" y="3526358"/>
                  <a:pt x="2729223" y="3526638"/>
                  <a:pt x="2728693" y="3526873"/>
                </a:cubicBezTo>
                <a:cubicBezTo>
                  <a:pt x="2728162" y="3527109"/>
                  <a:pt x="2727426" y="3527286"/>
                  <a:pt x="2726484" y="3527403"/>
                </a:cubicBezTo>
                <a:cubicBezTo>
                  <a:pt x="2725541" y="3527521"/>
                  <a:pt x="2724333" y="3527580"/>
                  <a:pt x="2722861" y="3527580"/>
                </a:cubicBezTo>
                <a:cubicBezTo>
                  <a:pt x="2721447" y="3527580"/>
                  <a:pt x="2720268" y="3527521"/>
                  <a:pt x="2719326" y="3527403"/>
                </a:cubicBezTo>
                <a:cubicBezTo>
                  <a:pt x="2718383" y="3527286"/>
                  <a:pt x="2717632" y="3527109"/>
                  <a:pt x="2717072" y="3526873"/>
                </a:cubicBezTo>
                <a:cubicBezTo>
                  <a:pt x="2716512" y="3526638"/>
                  <a:pt x="2716130" y="3526358"/>
                  <a:pt x="2715924" y="3526034"/>
                </a:cubicBezTo>
                <a:cubicBezTo>
                  <a:pt x="2715717" y="3525710"/>
                  <a:pt x="2715615" y="3525312"/>
                  <a:pt x="2715615" y="3524841"/>
                </a:cubicBezTo>
                <a:lnTo>
                  <a:pt x="2715615" y="3445311"/>
                </a:lnTo>
                <a:cubicBezTo>
                  <a:pt x="2715615" y="3444840"/>
                  <a:pt x="2715703" y="3444442"/>
                  <a:pt x="2715880" y="3444118"/>
                </a:cubicBezTo>
                <a:cubicBezTo>
                  <a:pt x="2716056" y="3443794"/>
                  <a:pt x="2716410" y="3443499"/>
                  <a:pt x="2716940" y="3443234"/>
                </a:cubicBezTo>
                <a:cubicBezTo>
                  <a:pt x="2717470" y="3442969"/>
                  <a:pt x="2718148" y="3442792"/>
                  <a:pt x="2718972" y="3442704"/>
                </a:cubicBezTo>
                <a:cubicBezTo>
                  <a:pt x="2719797" y="3442616"/>
                  <a:pt x="2720887" y="3442571"/>
                  <a:pt x="2722242" y="3442571"/>
                </a:cubicBezTo>
                <a:cubicBezTo>
                  <a:pt x="2723538" y="3442571"/>
                  <a:pt x="2724613" y="3442616"/>
                  <a:pt x="2725467" y="3442704"/>
                </a:cubicBezTo>
                <a:cubicBezTo>
                  <a:pt x="2726321" y="3442792"/>
                  <a:pt x="2726984" y="3442969"/>
                  <a:pt x="2727455" y="3443234"/>
                </a:cubicBezTo>
                <a:cubicBezTo>
                  <a:pt x="2727927" y="3443499"/>
                  <a:pt x="2728266" y="3443794"/>
                  <a:pt x="2728472" y="3444118"/>
                </a:cubicBezTo>
                <a:cubicBezTo>
                  <a:pt x="2728678" y="3444442"/>
                  <a:pt x="2728781" y="3444840"/>
                  <a:pt x="2728781" y="3445311"/>
                </a:cubicBezTo>
                <a:lnTo>
                  <a:pt x="2728781" y="3455826"/>
                </a:lnTo>
                <a:cubicBezTo>
                  <a:pt x="2733258" y="3450819"/>
                  <a:pt x="2737721" y="3447152"/>
                  <a:pt x="2742169" y="3444825"/>
                </a:cubicBezTo>
                <a:cubicBezTo>
                  <a:pt x="2746616" y="3442498"/>
                  <a:pt x="2751108" y="3441334"/>
                  <a:pt x="2755644" y="3441334"/>
                </a:cubicBezTo>
                <a:close/>
                <a:moveTo>
                  <a:pt x="2658432" y="3441334"/>
                </a:moveTo>
                <a:cubicBezTo>
                  <a:pt x="2664146" y="3441334"/>
                  <a:pt x="2669007" y="3441983"/>
                  <a:pt x="2673012" y="3443278"/>
                </a:cubicBezTo>
                <a:cubicBezTo>
                  <a:pt x="2677018" y="3444575"/>
                  <a:pt x="2680259" y="3446474"/>
                  <a:pt x="2682733" y="3448978"/>
                </a:cubicBezTo>
                <a:cubicBezTo>
                  <a:pt x="2685207" y="3451482"/>
                  <a:pt x="2687004" y="3454589"/>
                  <a:pt x="2688123" y="3458301"/>
                </a:cubicBezTo>
                <a:cubicBezTo>
                  <a:pt x="2689242" y="3462012"/>
                  <a:pt x="2689802" y="3466342"/>
                  <a:pt x="2689802" y="3471291"/>
                </a:cubicBezTo>
                <a:lnTo>
                  <a:pt x="2689802" y="3524929"/>
                </a:lnTo>
                <a:cubicBezTo>
                  <a:pt x="2689802" y="3525636"/>
                  <a:pt x="2689566" y="3526166"/>
                  <a:pt x="2689095" y="3526520"/>
                </a:cubicBezTo>
                <a:cubicBezTo>
                  <a:pt x="2688624" y="3526873"/>
                  <a:pt x="2687976" y="3527138"/>
                  <a:pt x="2687151" y="3527315"/>
                </a:cubicBezTo>
                <a:cubicBezTo>
                  <a:pt x="2686326" y="3527492"/>
                  <a:pt x="2685118" y="3527580"/>
                  <a:pt x="2683528" y="3527580"/>
                </a:cubicBezTo>
                <a:cubicBezTo>
                  <a:pt x="2681996" y="3527580"/>
                  <a:pt x="2680774" y="3527492"/>
                  <a:pt x="2679861" y="3527315"/>
                </a:cubicBezTo>
                <a:cubicBezTo>
                  <a:pt x="2678948" y="3527138"/>
                  <a:pt x="2678285" y="3526873"/>
                  <a:pt x="2677873" y="3526520"/>
                </a:cubicBezTo>
                <a:cubicBezTo>
                  <a:pt x="2677460" y="3526166"/>
                  <a:pt x="2677254" y="3525636"/>
                  <a:pt x="2677254" y="3524929"/>
                </a:cubicBezTo>
                <a:lnTo>
                  <a:pt x="2677254" y="3516976"/>
                </a:lnTo>
                <a:cubicBezTo>
                  <a:pt x="2673778" y="3520688"/>
                  <a:pt x="2669905" y="3523574"/>
                  <a:pt x="2665634" y="3525636"/>
                </a:cubicBezTo>
                <a:cubicBezTo>
                  <a:pt x="2661363" y="3527698"/>
                  <a:pt x="2656841" y="3528729"/>
                  <a:pt x="2652070" y="3528729"/>
                </a:cubicBezTo>
                <a:cubicBezTo>
                  <a:pt x="2647887" y="3528729"/>
                  <a:pt x="2644102" y="3528184"/>
                  <a:pt x="2640714" y="3527094"/>
                </a:cubicBezTo>
                <a:cubicBezTo>
                  <a:pt x="2637327" y="3526004"/>
                  <a:pt x="2634440" y="3524429"/>
                  <a:pt x="2632055" y="3522367"/>
                </a:cubicBezTo>
                <a:cubicBezTo>
                  <a:pt x="2629669" y="3520305"/>
                  <a:pt x="2627813" y="3517772"/>
                  <a:pt x="2626487" y="3514767"/>
                </a:cubicBezTo>
                <a:cubicBezTo>
                  <a:pt x="2625162" y="3511763"/>
                  <a:pt x="2624499" y="3508346"/>
                  <a:pt x="2624499" y="3504517"/>
                </a:cubicBezTo>
                <a:cubicBezTo>
                  <a:pt x="2624499" y="3500039"/>
                  <a:pt x="2625412" y="3496151"/>
                  <a:pt x="2627238" y="3492852"/>
                </a:cubicBezTo>
                <a:cubicBezTo>
                  <a:pt x="2629065" y="3489553"/>
                  <a:pt x="2631686" y="3486814"/>
                  <a:pt x="2635103" y="3484634"/>
                </a:cubicBezTo>
                <a:cubicBezTo>
                  <a:pt x="2638520" y="3482454"/>
                  <a:pt x="2642703" y="3480820"/>
                  <a:pt x="2647651" y="3479730"/>
                </a:cubicBezTo>
                <a:cubicBezTo>
                  <a:pt x="2652600" y="3478640"/>
                  <a:pt x="2658167" y="3478095"/>
                  <a:pt x="2664352" y="3478095"/>
                </a:cubicBezTo>
                <a:lnTo>
                  <a:pt x="2675310" y="3478095"/>
                </a:lnTo>
                <a:lnTo>
                  <a:pt x="2675310" y="3471909"/>
                </a:lnTo>
                <a:cubicBezTo>
                  <a:pt x="2675310" y="3468846"/>
                  <a:pt x="2674986" y="3466136"/>
                  <a:pt x="2674338" y="3463779"/>
                </a:cubicBezTo>
                <a:cubicBezTo>
                  <a:pt x="2673690" y="3461423"/>
                  <a:pt x="2672644" y="3459464"/>
                  <a:pt x="2671201" y="3457903"/>
                </a:cubicBezTo>
                <a:cubicBezTo>
                  <a:pt x="2669757" y="3456342"/>
                  <a:pt x="2667887" y="3455164"/>
                  <a:pt x="2665589" y="3454368"/>
                </a:cubicBezTo>
                <a:cubicBezTo>
                  <a:pt x="2663292" y="3453573"/>
                  <a:pt x="2660464" y="3453175"/>
                  <a:pt x="2657106" y="3453175"/>
                </a:cubicBezTo>
                <a:cubicBezTo>
                  <a:pt x="2653513" y="3453175"/>
                  <a:pt x="2650287" y="3453603"/>
                  <a:pt x="2647430" y="3454457"/>
                </a:cubicBezTo>
                <a:cubicBezTo>
                  <a:pt x="2644573" y="3455311"/>
                  <a:pt x="2642069" y="3456254"/>
                  <a:pt x="2639919" y="3457284"/>
                </a:cubicBezTo>
                <a:cubicBezTo>
                  <a:pt x="2637769" y="3458316"/>
                  <a:pt x="2635972" y="3459258"/>
                  <a:pt x="2634529" y="3460112"/>
                </a:cubicBezTo>
                <a:cubicBezTo>
                  <a:pt x="2633085" y="3460967"/>
                  <a:pt x="2632010" y="3461394"/>
                  <a:pt x="2631303" y="3461394"/>
                </a:cubicBezTo>
                <a:cubicBezTo>
                  <a:pt x="2630832" y="3461394"/>
                  <a:pt x="2630420" y="3461276"/>
                  <a:pt x="2630066" y="3461040"/>
                </a:cubicBezTo>
                <a:cubicBezTo>
                  <a:pt x="2629713" y="3460805"/>
                  <a:pt x="2629403" y="3460451"/>
                  <a:pt x="2629138" y="3459980"/>
                </a:cubicBezTo>
                <a:cubicBezTo>
                  <a:pt x="2628873" y="3459508"/>
                  <a:pt x="2628682" y="3458905"/>
                  <a:pt x="2628564" y="3458168"/>
                </a:cubicBezTo>
                <a:cubicBezTo>
                  <a:pt x="2628446" y="3457432"/>
                  <a:pt x="2628387" y="3456622"/>
                  <a:pt x="2628387" y="3455738"/>
                </a:cubicBezTo>
                <a:cubicBezTo>
                  <a:pt x="2628387" y="3454265"/>
                  <a:pt x="2628490" y="3453102"/>
                  <a:pt x="2628696" y="3452248"/>
                </a:cubicBezTo>
                <a:cubicBezTo>
                  <a:pt x="2628903" y="3451394"/>
                  <a:pt x="2629403" y="3450583"/>
                  <a:pt x="2630199" y="3449818"/>
                </a:cubicBezTo>
                <a:cubicBezTo>
                  <a:pt x="2630994" y="3449052"/>
                  <a:pt x="2632364" y="3448153"/>
                  <a:pt x="2634308" y="3447122"/>
                </a:cubicBezTo>
                <a:cubicBezTo>
                  <a:pt x="2636252" y="3446092"/>
                  <a:pt x="2638490" y="3445149"/>
                  <a:pt x="2641024" y="3444295"/>
                </a:cubicBezTo>
                <a:cubicBezTo>
                  <a:pt x="2643556" y="3443441"/>
                  <a:pt x="2646325" y="3442734"/>
                  <a:pt x="2649330" y="3442174"/>
                </a:cubicBezTo>
                <a:cubicBezTo>
                  <a:pt x="2652335" y="3441614"/>
                  <a:pt x="2655369" y="3441334"/>
                  <a:pt x="2658432" y="3441334"/>
                </a:cubicBezTo>
                <a:close/>
                <a:moveTo>
                  <a:pt x="2538937" y="3441334"/>
                </a:moveTo>
                <a:cubicBezTo>
                  <a:pt x="2545181" y="3441334"/>
                  <a:pt x="2550498" y="3442336"/>
                  <a:pt x="2554887" y="3444339"/>
                </a:cubicBezTo>
                <a:cubicBezTo>
                  <a:pt x="2559276" y="3446342"/>
                  <a:pt x="2562884" y="3449037"/>
                  <a:pt x="2565712" y="3452424"/>
                </a:cubicBezTo>
                <a:cubicBezTo>
                  <a:pt x="2568540" y="3455812"/>
                  <a:pt x="2570616" y="3459788"/>
                  <a:pt x="2571942" y="3464354"/>
                </a:cubicBezTo>
                <a:cubicBezTo>
                  <a:pt x="2573267" y="3468920"/>
                  <a:pt x="2573930" y="3473795"/>
                  <a:pt x="2573930" y="3478979"/>
                </a:cubicBezTo>
                <a:lnTo>
                  <a:pt x="2573930" y="3481630"/>
                </a:lnTo>
                <a:cubicBezTo>
                  <a:pt x="2573930" y="3483927"/>
                  <a:pt x="2573353" y="3485562"/>
                  <a:pt x="2572199" y="3486534"/>
                </a:cubicBezTo>
                <a:cubicBezTo>
                  <a:pt x="2571045" y="3487506"/>
                  <a:pt x="2569728" y="3487992"/>
                  <a:pt x="2568248" y="3487992"/>
                </a:cubicBezTo>
                <a:lnTo>
                  <a:pt x="2515873" y="3487992"/>
                </a:lnTo>
                <a:cubicBezTo>
                  <a:pt x="2515873" y="3492410"/>
                  <a:pt x="2516317" y="3496387"/>
                  <a:pt x="2517205" y="3499921"/>
                </a:cubicBezTo>
                <a:cubicBezTo>
                  <a:pt x="2518093" y="3503456"/>
                  <a:pt x="2519572" y="3506490"/>
                  <a:pt x="2521645" y="3509023"/>
                </a:cubicBezTo>
                <a:cubicBezTo>
                  <a:pt x="2523716" y="3511556"/>
                  <a:pt x="2526410" y="3513501"/>
                  <a:pt x="2529725" y="3514855"/>
                </a:cubicBezTo>
                <a:cubicBezTo>
                  <a:pt x="2533041" y="3516211"/>
                  <a:pt x="2537095" y="3516888"/>
                  <a:pt x="2541890" y="3516888"/>
                </a:cubicBezTo>
                <a:cubicBezTo>
                  <a:pt x="2545679" y="3516888"/>
                  <a:pt x="2549053" y="3516579"/>
                  <a:pt x="2552013" y="3515960"/>
                </a:cubicBezTo>
                <a:cubicBezTo>
                  <a:pt x="2554973" y="3515341"/>
                  <a:pt x="2557533" y="3514649"/>
                  <a:pt x="2559694" y="3513883"/>
                </a:cubicBezTo>
                <a:cubicBezTo>
                  <a:pt x="2561855" y="3513118"/>
                  <a:pt x="2563631" y="3512425"/>
                  <a:pt x="2565022" y="3511807"/>
                </a:cubicBezTo>
                <a:cubicBezTo>
                  <a:pt x="2566414" y="3511188"/>
                  <a:pt x="2567465" y="3510879"/>
                  <a:pt x="2568175" y="3510879"/>
                </a:cubicBezTo>
                <a:cubicBezTo>
                  <a:pt x="2568589" y="3510879"/>
                  <a:pt x="2568959" y="3510982"/>
                  <a:pt x="2569284" y="3511188"/>
                </a:cubicBezTo>
                <a:cubicBezTo>
                  <a:pt x="2569610" y="3511395"/>
                  <a:pt x="2569862" y="3511704"/>
                  <a:pt x="2570039" y="3512116"/>
                </a:cubicBezTo>
                <a:cubicBezTo>
                  <a:pt x="2570217" y="3512529"/>
                  <a:pt x="2570350" y="3513103"/>
                  <a:pt x="2570439" y="3513839"/>
                </a:cubicBezTo>
                <a:cubicBezTo>
                  <a:pt x="2570528" y="3514576"/>
                  <a:pt x="2570572" y="3515474"/>
                  <a:pt x="2570572" y="3516534"/>
                </a:cubicBezTo>
                <a:cubicBezTo>
                  <a:pt x="2570572" y="3517300"/>
                  <a:pt x="2570543" y="3517963"/>
                  <a:pt x="2570484" y="3518523"/>
                </a:cubicBezTo>
                <a:cubicBezTo>
                  <a:pt x="2570425" y="3519082"/>
                  <a:pt x="2570351" y="3519583"/>
                  <a:pt x="2570263" y="3520025"/>
                </a:cubicBezTo>
                <a:cubicBezTo>
                  <a:pt x="2570175" y="3520467"/>
                  <a:pt x="2570027" y="3520864"/>
                  <a:pt x="2569821" y="3521218"/>
                </a:cubicBezTo>
                <a:cubicBezTo>
                  <a:pt x="2569615" y="3521571"/>
                  <a:pt x="2569350" y="3521910"/>
                  <a:pt x="2569026" y="3522234"/>
                </a:cubicBezTo>
                <a:cubicBezTo>
                  <a:pt x="2568702" y="3522558"/>
                  <a:pt x="2567744" y="3523088"/>
                  <a:pt x="2566154" y="3523825"/>
                </a:cubicBezTo>
                <a:cubicBezTo>
                  <a:pt x="2564563" y="3524561"/>
                  <a:pt x="2562502" y="3525283"/>
                  <a:pt x="2559968" y="3525990"/>
                </a:cubicBezTo>
                <a:cubicBezTo>
                  <a:pt x="2557435" y="3526697"/>
                  <a:pt x="2554504" y="3527330"/>
                  <a:pt x="2551176" y="3527889"/>
                </a:cubicBezTo>
                <a:cubicBezTo>
                  <a:pt x="2547847" y="3528449"/>
                  <a:pt x="2544298" y="3528729"/>
                  <a:pt x="2540527" y="3528729"/>
                </a:cubicBezTo>
                <a:cubicBezTo>
                  <a:pt x="2533988" y="3528729"/>
                  <a:pt x="2528259" y="3527816"/>
                  <a:pt x="2523340" y="3525990"/>
                </a:cubicBezTo>
                <a:cubicBezTo>
                  <a:pt x="2518421" y="3524164"/>
                  <a:pt x="2514283" y="3521454"/>
                  <a:pt x="2510924" y="3517860"/>
                </a:cubicBezTo>
                <a:cubicBezTo>
                  <a:pt x="2507566" y="3514266"/>
                  <a:pt x="2505033" y="3509760"/>
                  <a:pt x="2503325" y="3504340"/>
                </a:cubicBezTo>
                <a:cubicBezTo>
                  <a:pt x="2501617" y="3498920"/>
                  <a:pt x="2500762" y="3492617"/>
                  <a:pt x="2500762" y="3485429"/>
                </a:cubicBezTo>
                <a:cubicBezTo>
                  <a:pt x="2500762" y="3478596"/>
                  <a:pt x="2501646" y="3472454"/>
                  <a:pt x="2503413" y="3467005"/>
                </a:cubicBezTo>
                <a:cubicBezTo>
                  <a:pt x="2505181" y="3461556"/>
                  <a:pt x="2507729" y="3456931"/>
                  <a:pt x="2511057" y="3453131"/>
                </a:cubicBezTo>
                <a:cubicBezTo>
                  <a:pt x="2514386" y="3449331"/>
                  <a:pt x="2518406" y="3446415"/>
                  <a:pt x="2523119" y="3444383"/>
                </a:cubicBezTo>
                <a:cubicBezTo>
                  <a:pt x="2527832" y="3442351"/>
                  <a:pt x="2533105" y="3441334"/>
                  <a:pt x="2538937" y="3441334"/>
                </a:cubicBezTo>
                <a:close/>
                <a:moveTo>
                  <a:pt x="2474294" y="3441334"/>
                </a:moveTo>
                <a:cubicBezTo>
                  <a:pt x="2475060" y="3441334"/>
                  <a:pt x="2475929" y="3441378"/>
                  <a:pt x="2476901" y="3441467"/>
                </a:cubicBezTo>
                <a:cubicBezTo>
                  <a:pt x="2477873" y="3441555"/>
                  <a:pt x="2478889" y="3441717"/>
                  <a:pt x="2479950" y="3441953"/>
                </a:cubicBezTo>
                <a:cubicBezTo>
                  <a:pt x="2481010" y="3442189"/>
                  <a:pt x="2481967" y="3442454"/>
                  <a:pt x="2482822" y="3442748"/>
                </a:cubicBezTo>
                <a:cubicBezTo>
                  <a:pt x="2483676" y="3443043"/>
                  <a:pt x="2484280" y="3443337"/>
                  <a:pt x="2484633" y="3443632"/>
                </a:cubicBezTo>
                <a:cubicBezTo>
                  <a:pt x="2484987" y="3443927"/>
                  <a:pt x="2485222" y="3444206"/>
                  <a:pt x="2485340" y="3444471"/>
                </a:cubicBezTo>
                <a:cubicBezTo>
                  <a:pt x="2485458" y="3444736"/>
                  <a:pt x="2485561" y="3445075"/>
                  <a:pt x="2485649" y="3445488"/>
                </a:cubicBezTo>
                <a:cubicBezTo>
                  <a:pt x="2485738" y="3445900"/>
                  <a:pt x="2485797" y="3446504"/>
                  <a:pt x="2485826" y="3447299"/>
                </a:cubicBezTo>
                <a:cubicBezTo>
                  <a:pt x="2485856" y="3448094"/>
                  <a:pt x="2485870" y="3449170"/>
                  <a:pt x="2485870" y="3450524"/>
                </a:cubicBezTo>
                <a:cubicBezTo>
                  <a:pt x="2485870" y="3451821"/>
                  <a:pt x="2485841" y="3452910"/>
                  <a:pt x="2485782" y="3453794"/>
                </a:cubicBezTo>
                <a:cubicBezTo>
                  <a:pt x="2485723" y="3454678"/>
                  <a:pt x="2485605" y="3455370"/>
                  <a:pt x="2485428" y="3455871"/>
                </a:cubicBezTo>
                <a:cubicBezTo>
                  <a:pt x="2485252" y="3456371"/>
                  <a:pt x="2485031" y="3456754"/>
                  <a:pt x="2484766" y="3457019"/>
                </a:cubicBezTo>
                <a:cubicBezTo>
                  <a:pt x="2484500" y="3457284"/>
                  <a:pt x="2484132" y="3457417"/>
                  <a:pt x="2483661" y="3457417"/>
                </a:cubicBezTo>
                <a:cubicBezTo>
                  <a:pt x="2483190" y="3457417"/>
                  <a:pt x="2482615" y="3457284"/>
                  <a:pt x="2481938" y="3457019"/>
                </a:cubicBezTo>
                <a:cubicBezTo>
                  <a:pt x="2481261" y="3456754"/>
                  <a:pt x="2480495" y="3456489"/>
                  <a:pt x="2479641" y="3456224"/>
                </a:cubicBezTo>
                <a:cubicBezTo>
                  <a:pt x="2478786" y="3455959"/>
                  <a:pt x="2477829" y="3455709"/>
                  <a:pt x="2476768" y="3455473"/>
                </a:cubicBezTo>
                <a:cubicBezTo>
                  <a:pt x="2475708" y="3455238"/>
                  <a:pt x="2474559" y="3455120"/>
                  <a:pt x="2473322" y="3455120"/>
                </a:cubicBezTo>
                <a:cubicBezTo>
                  <a:pt x="2471849" y="3455120"/>
                  <a:pt x="2470406" y="3455414"/>
                  <a:pt x="2468992" y="3456003"/>
                </a:cubicBezTo>
                <a:cubicBezTo>
                  <a:pt x="2467578" y="3456592"/>
                  <a:pt x="2466091" y="3457564"/>
                  <a:pt x="2464530" y="3458919"/>
                </a:cubicBezTo>
                <a:cubicBezTo>
                  <a:pt x="2462969" y="3460274"/>
                  <a:pt x="2461334" y="3462071"/>
                  <a:pt x="2459626" y="3464310"/>
                </a:cubicBezTo>
                <a:cubicBezTo>
                  <a:pt x="2457917" y="3466548"/>
                  <a:pt x="2456032" y="3469288"/>
                  <a:pt x="2453970" y="3472528"/>
                </a:cubicBezTo>
                <a:lnTo>
                  <a:pt x="2453970" y="3524841"/>
                </a:lnTo>
                <a:cubicBezTo>
                  <a:pt x="2453970" y="3525312"/>
                  <a:pt x="2453852" y="3525710"/>
                  <a:pt x="2453617" y="3526034"/>
                </a:cubicBezTo>
                <a:cubicBezTo>
                  <a:pt x="2453381" y="3526358"/>
                  <a:pt x="2452998" y="3526638"/>
                  <a:pt x="2452468" y="3526873"/>
                </a:cubicBezTo>
                <a:cubicBezTo>
                  <a:pt x="2451938" y="3527109"/>
                  <a:pt x="2451201" y="3527286"/>
                  <a:pt x="2450259" y="3527403"/>
                </a:cubicBezTo>
                <a:cubicBezTo>
                  <a:pt x="2449316" y="3527521"/>
                  <a:pt x="2448108" y="3527580"/>
                  <a:pt x="2446635" y="3527580"/>
                </a:cubicBezTo>
                <a:cubicBezTo>
                  <a:pt x="2445222" y="3527580"/>
                  <a:pt x="2444043" y="3527521"/>
                  <a:pt x="2443101" y="3527403"/>
                </a:cubicBezTo>
                <a:cubicBezTo>
                  <a:pt x="2442158" y="3527286"/>
                  <a:pt x="2441407" y="3527109"/>
                  <a:pt x="2440848" y="3526873"/>
                </a:cubicBezTo>
                <a:cubicBezTo>
                  <a:pt x="2440288" y="3526638"/>
                  <a:pt x="2439905" y="3526358"/>
                  <a:pt x="2439699" y="3526034"/>
                </a:cubicBezTo>
                <a:cubicBezTo>
                  <a:pt x="2439492" y="3525710"/>
                  <a:pt x="2439389" y="3525312"/>
                  <a:pt x="2439389" y="3524841"/>
                </a:cubicBezTo>
                <a:lnTo>
                  <a:pt x="2439389" y="3445311"/>
                </a:lnTo>
                <a:cubicBezTo>
                  <a:pt x="2439389" y="3444840"/>
                  <a:pt x="2439478" y="3444442"/>
                  <a:pt x="2439654" y="3444118"/>
                </a:cubicBezTo>
                <a:cubicBezTo>
                  <a:pt x="2439831" y="3443794"/>
                  <a:pt x="2440185" y="3443499"/>
                  <a:pt x="2440715" y="3443234"/>
                </a:cubicBezTo>
                <a:cubicBezTo>
                  <a:pt x="2441245" y="3442969"/>
                  <a:pt x="2441923" y="3442792"/>
                  <a:pt x="2442747" y="3442704"/>
                </a:cubicBezTo>
                <a:cubicBezTo>
                  <a:pt x="2443572" y="3442616"/>
                  <a:pt x="2444662" y="3442571"/>
                  <a:pt x="2446017" y="3442571"/>
                </a:cubicBezTo>
                <a:cubicBezTo>
                  <a:pt x="2447313" y="3442571"/>
                  <a:pt x="2448388" y="3442616"/>
                  <a:pt x="2449242" y="3442704"/>
                </a:cubicBezTo>
                <a:cubicBezTo>
                  <a:pt x="2450096" y="3442792"/>
                  <a:pt x="2450759" y="3442969"/>
                  <a:pt x="2451231" y="3443234"/>
                </a:cubicBezTo>
                <a:cubicBezTo>
                  <a:pt x="2451702" y="3443499"/>
                  <a:pt x="2452041" y="3443794"/>
                  <a:pt x="2452247" y="3444118"/>
                </a:cubicBezTo>
                <a:cubicBezTo>
                  <a:pt x="2452453" y="3444442"/>
                  <a:pt x="2452556" y="3444840"/>
                  <a:pt x="2452556" y="3445311"/>
                </a:cubicBezTo>
                <a:lnTo>
                  <a:pt x="2452556" y="3456887"/>
                </a:lnTo>
                <a:cubicBezTo>
                  <a:pt x="2454735" y="3453706"/>
                  <a:pt x="2456783" y="3451114"/>
                  <a:pt x="2458697" y="3449111"/>
                </a:cubicBezTo>
                <a:cubicBezTo>
                  <a:pt x="2460612" y="3447108"/>
                  <a:pt x="2462423" y="3445532"/>
                  <a:pt x="2464132" y="3444383"/>
                </a:cubicBezTo>
                <a:cubicBezTo>
                  <a:pt x="2465841" y="3443234"/>
                  <a:pt x="2467534" y="3442439"/>
                  <a:pt x="2469213" y="3441997"/>
                </a:cubicBezTo>
                <a:cubicBezTo>
                  <a:pt x="2470892" y="3441555"/>
                  <a:pt x="2472586" y="3441334"/>
                  <a:pt x="2474294" y="3441334"/>
                </a:cubicBezTo>
                <a:close/>
                <a:moveTo>
                  <a:pt x="2229807" y="3441334"/>
                </a:moveTo>
                <a:cubicBezTo>
                  <a:pt x="2235521" y="3441334"/>
                  <a:pt x="2240381" y="3441983"/>
                  <a:pt x="2244387" y="3443278"/>
                </a:cubicBezTo>
                <a:cubicBezTo>
                  <a:pt x="2248393" y="3444575"/>
                  <a:pt x="2251633" y="3446474"/>
                  <a:pt x="2254108" y="3448978"/>
                </a:cubicBezTo>
                <a:cubicBezTo>
                  <a:pt x="2256582" y="3451482"/>
                  <a:pt x="2258379" y="3454589"/>
                  <a:pt x="2259498" y="3458301"/>
                </a:cubicBezTo>
                <a:cubicBezTo>
                  <a:pt x="2260617" y="3462012"/>
                  <a:pt x="2261177" y="3466342"/>
                  <a:pt x="2261177" y="3471291"/>
                </a:cubicBezTo>
                <a:lnTo>
                  <a:pt x="2261177" y="3524929"/>
                </a:lnTo>
                <a:cubicBezTo>
                  <a:pt x="2261177" y="3525636"/>
                  <a:pt x="2260941" y="3526166"/>
                  <a:pt x="2260470" y="3526520"/>
                </a:cubicBezTo>
                <a:cubicBezTo>
                  <a:pt x="2259999" y="3526873"/>
                  <a:pt x="2259351" y="3527138"/>
                  <a:pt x="2258526" y="3527315"/>
                </a:cubicBezTo>
                <a:cubicBezTo>
                  <a:pt x="2257701" y="3527492"/>
                  <a:pt x="2256494" y="3527580"/>
                  <a:pt x="2254903" y="3527580"/>
                </a:cubicBezTo>
                <a:cubicBezTo>
                  <a:pt x="2253371" y="3527580"/>
                  <a:pt x="2252149" y="3527492"/>
                  <a:pt x="2251236" y="3527315"/>
                </a:cubicBezTo>
                <a:cubicBezTo>
                  <a:pt x="2250323" y="3527138"/>
                  <a:pt x="2249660" y="3526873"/>
                  <a:pt x="2249247" y="3526520"/>
                </a:cubicBezTo>
                <a:cubicBezTo>
                  <a:pt x="2248835" y="3526166"/>
                  <a:pt x="2248629" y="3525636"/>
                  <a:pt x="2248629" y="3524929"/>
                </a:cubicBezTo>
                <a:lnTo>
                  <a:pt x="2248629" y="3516976"/>
                </a:lnTo>
                <a:cubicBezTo>
                  <a:pt x="2245153" y="3520688"/>
                  <a:pt x="2241280" y="3523574"/>
                  <a:pt x="2237009" y="3525636"/>
                </a:cubicBezTo>
                <a:cubicBezTo>
                  <a:pt x="2232738" y="3527698"/>
                  <a:pt x="2228216" y="3528729"/>
                  <a:pt x="2223444" y="3528729"/>
                </a:cubicBezTo>
                <a:cubicBezTo>
                  <a:pt x="2219262" y="3528729"/>
                  <a:pt x="2215477" y="3528184"/>
                  <a:pt x="2212089" y="3527094"/>
                </a:cubicBezTo>
                <a:cubicBezTo>
                  <a:pt x="2208702" y="3526004"/>
                  <a:pt x="2205815" y="3524429"/>
                  <a:pt x="2203429" y="3522367"/>
                </a:cubicBezTo>
                <a:cubicBezTo>
                  <a:pt x="2201044" y="3520305"/>
                  <a:pt x="2199188" y="3517772"/>
                  <a:pt x="2197862" y="3514767"/>
                </a:cubicBezTo>
                <a:cubicBezTo>
                  <a:pt x="2196537" y="3511763"/>
                  <a:pt x="2195874" y="3508346"/>
                  <a:pt x="2195874" y="3504517"/>
                </a:cubicBezTo>
                <a:cubicBezTo>
                  <a:pt x="2195874" y="3500039"/>
                  <a:pt x="2196787" y="3496151"/>
                  <a:pt x="2198614" y="3492852"/>
                </a:cubicBezTo>
                <a:cubicBezTo>
                  <a:pt x="2200439" y="3489553"/>
                  <a:pt x="2203061" y="3486814"/>
                  <a:pt x="2206478" y="3484634"/>
                </a:cubicBezTo>
                <a:cubicBezTo>
                  <a:pt x="2209895" y="3482454"/>
                  <a:pt x="2214077" y="3480820"/>
                  <a:pt x="2219026" y="3479730"/>
                </a:cubicBezTo>
                <a:cubicBezTo>
                  <a:pt x="2223975" y="3478640"/>
                  <a:pt x="2229542" y="3478095"/>
                  <a:pt x="2235728" y="3478095"/>
                </a:cubicBezTo>
                <a:lnTo>
                  <a:pt x="2246685" y="3478095"/>
                </a:lnTo>
                <a:lnTo>
                  <a:pt x="2246685" y="3471909"/>
                </a:lnTo>
                <a:cubicBezTo>
                  <a:pt x="2246685" y="3468846"/>
                  <a:pt x="2246361" y="3466136"/>
                  <a:pt x="2245713" y="3463779"/>
                </a:cubicBezTo>
                <a:cubicBezTo>
                  <a:pt x="2245065" y="3461423"/>
                  <a:pt x="2244019" y="3459464"/>
                  <a:pt x="2242576" y="3457903"/>
                </a:cubicBezTo>
                <a:cubicBezTo>
                  <a:pt x="2241133" y="3456342"/>
                  <a:pt x="2239262" y="3455164"/>
                  <a:pt x="2236965" y="3454368"/>
                </a:cubicBezTo>
                <a:cubicBezTo>
                  <a:pt x="2234667" y="3453573"/>
                  <a:pt x="2231839" y="3453175"/>
                  <a:pt x="2228481" y="3453175"/>
                </a:cubicBezTo>
                <a:cubicBezTo>
                  <a:pt x="2224888" y="3453175"/>
                  <a:pt x="2221662" y="3453603"/>
                  <a:pt x="2218805" y="3454457"/>
                </a:cubicBezTo>
                <a:cubicBezTo>
                  <a:pt x="2215948" y="3455311"/>
                  <a:pt x="2213444" y="3456254"/>
                  <a:pt x="2211294" y="3457284"/>
                </a:cubicBezTo>
                <a:cubicBezTo>
                  <a:pt x="2209144" y="3458316"/>
                  <a:pt x="2207347" y="3459258"/>
                  <a:pt x="2205904" y="3460112"/>
                </a:cubicBezTo>
                <a:cubicBezTo>
                  <a:pt x="2204460" y="3460967"/>
                  <a:pt x="2203385" y="3461394"/>
                  <a:pt x="2202678" y="3461394"/>
                </a:cubicBezTo>
                <a:cubicBezTo>
                  <a:pt x="2202207" y="3461394"/>
                  <a:pt x="2201794" y="3461276"/>
                  <a:pt x="2201441" y="3461040"/>
                </a:cubicBezTo>
                <a:cubicBezTo>
                  <a:pt x="2201088" y="3460805"/>
                  <a:pt x="2200779" y="3460451"/>
                  <a:pt x="2200513" y="3459980"/>
                </a:cubicBezTo>
                <a:cubicBezTo>
                  <a:pt x="2200248" y="3459508"/>
                  <a:pt x="2200057" y="3458905"/>
                  <a:pt x="2199939" y="3458168"/>
                </a:cubicBezTo>
                <a:cubicBezTo>
                  <a:pt x="2199821" y="3457432"/>
                  <a:pt x="2199762" y="3456622"/>
                  <a:pt x="2199762" y="3455738"/>
                </a:cubicBezTo>
                <a:cubicBezTo>
                  <a:pt x="2199762" y="3454265"/>
                  <a:pt x="2199865" y="3453102"/>
                  <a:pt x="2200072" y="3452248"/>
                </a:cubicBezTo>
                <a:cubicBezTo>
                  <a:pt x="2200278" y="3451394"/>
                  <a:pt x="2200779" y="3450583"/>
                  <a:pt x="2201574" y="3449818"/>
                </a:cubicBezTo>
                <a:cubicBezTo>
                  <a:pt x="2202369" y="3449052"/>
                  <a:pt x="2203739" y="3448153"/>
                  <a:pt x="2205683" y="3447122"/>
                </a:cubicBezTo>
                <a:cubicBezTo>
                  <a:pt x="2207627" y="3446092"/>
                  <a:pt x="2209865" y="3445149"/>
                  <a:pt x="2212398" y="3444295"/>
                </a:cubicBezTo>
                <a:cubicBezTo>
                  <a:pt x="2214932" y="3443441"/>
                  <a:pt x="2217701" y="3442734"/>
                  <a:pt x="2220705" y="3442174"/>
                </a:cubicBezTo>
                <a:cubicBezTo>
                  <a:pt x="2223709" y="3441614"/>
                  <a:pt x="2226743" y="3441334"/>
                  <a:pt x="2229807" y="3441334"/>
                </a:cubicBezTo>
                <a:close/>
                <a:moveTo>
                  <a:pt x="2169494" y="3441334"/>
                </a:moveTo>
                <a:cubicBezTo>
                  <a:pt x="2170260" y="3441334"/>
                  <a:pt x="2171129" y="3441378"/>
                  <a:pt x="2172101" y="3441467"/>
                </a:cubicBezTo>
                <a:cubicBezTo>
                  <a:pt x="2173073" y="3441555"/>
                  <a:pt x="2174089" y="3441717"/>
                  <a:pt x="2175150" y="3441953"/>
                </a:cubicBezTo>
                <a:cubicBezTo>
                  <a:pt x="2176210" y="3442189"/>
                  <a:pt x="2177168" y="3442454"/>
                  <a:pt x="2178022" y="3442748"/>
                </a:cubicBezTo>
                <a:cubicBezTo>
                  <a:pt x="2178876" y="3443043"/>
                  <a:pt x="2179480" y="3443337"/>
                  <a:pt x="2179833" y="3443632"/>
                </a:cubicBezTo>
                <a:cubicBezTo>
                  <a:pt x="2180187" y="3443927"/>
                  <a:pt x="2180422" y="3444206"/>
                  <a:pt x="2180540" y="3444471"/>
                </a:cubicBezTo>
                <a:cubicBezTo>
                  <a:pt x="2180658" y="3444736"/>
                  <a:pt x="2180761" y="3445075"/>
                  <a:pt x="2180850" y="3445488"/>
                </a:cubicBezTo>
                <a:cubicBezTo>
                  <a:pt x="2180938" y="3445900"/>
                  <a:pt x="2180997" y="3446504"/>
                  <a:pt x="2181026" y="3447299"/>
                </a:cubicBezTo>
                <a:cubicBezTo>
                  <a:pt x="2181055" y="3448094"/>
                  <a:pt x="2181070" y="3449170"/>
                  <a:pt x="2181070" y="3450524"/>
                </a:cubicBezTo>
                <a:cubicBezTo>
                  <a:pt x="2181070" y="3451821"/>
                  <a:pt x="2181041" y="3452910"/>
                  <a:pt x="2180982" y="3453794"/>
                </a:cubicBezTo>
                <a:cubicBezTo>
                  <a:pt x="2180923" y="3454678"/>
                  <a:pt x="2180805" y="3455370"/>
                  <a:pt x="2180629" y="3455871"/>
                </a:cubicBezTo>
                <a:cubicBezTo>
                  <a:pt x="2180452" y="3456371"/>
                  <a:pt x="2180231" y="3456754"/>
                  <a:pt x="2179966" y="3457019"/>
                </a:cubicBezTo>
                <a:cubicBezTo>
                  <a:pt x="2179700" y="3457284"/>
                  <a:pt x="2179333" y="3457417"/>
                  <a:pt x="2178861" y="3457417"/>
                </a:cubicBezTo>
                <a:cubicBezTo>
                  <a:pt x="2178390" y="3457417"/>
                  <a:pt x="2177816" y="3457284"/>
                  <a:pt x="2177138" y="3457019"/>
                </a:cubicBezTo>
                <a:cubicBezTo>
                  <a:pt x="2176461" y="3456754"/>
                  <a:pt x="2175695" y="3456489"/>
                  <a:pt x="2174841" y="3456224"/>
                </a:cubicBezTo>
                <a:cubicBezTo>
                  <a:pt x="2173986" y="3455959"/>
                  <a:pt x="2173029" y="3455709"/>
                  <a:pt x="2171969" y="3455473"/>
                </a:cubicBezTo>
                <a:cubicBezTo>
                  <a:pt x="2170908" y="3455238"/>
                  <a:pt x="2169759" y="3455120"/>
                  <a:pt x="2168522" y="3455120"/>
                </a:cubicBezTo>
                <a:cubicBezTo>
                  <a:pt x="2167050" y="3455120"/>
                  <a:pt x="2165606" y="3455414"/>
                  <a:pt x="2164192" y="3456003"/>
                </a:cubicBezTo>
                <a:cubicBezTo>
                  <a:pt x="2162779" y="3456592"/>
                  <a:pt x="2161291" y="3457564"/>
                  <a:pt x="2159730" y="3458919"/>
                </a:cubicBezTo>
                <a:cubicBezTo>
                  <a:pt x="2158169" y="3460274"/>
                  <a:pt x="2156534" y="3462071"/>
                  <a:pt x="2154826" y="3464310"/>
                </a:cubicBezTo>
                <a:cubicBezTo>
                  <a:pt x="2153117" y="3466548"/>
                  <a:pt x="2151232" y="3469288"/>
                  <a:pt x="2149170" y="3472528"/>
                </a:cubicBezTo>
                <a:lnTo>
                  <a:pt x="2149170" y="3524841"/>
                </a:lnTo>
                <a:cubicBezTo>
                  <a:pt x="2149170" y="3525312"/>
                  <a:pt x="2149052" y="3525710"/>
                  <a:pt x="2148816" y="3526034"/>
                </a:cubicBezTo>
                <a:cubicBezTo>
                  <a:pt x="2148581" y="3526358"/>
                  <a:pt x="2148198" y="3526638"/>
                  <a:pt x="2147668" y="3526873"/>
                </a:cubicBezTo>
                <a:cubicBezTo>
                  <a:pt x="2147138" y="3527109"/>
                  <a:pt x="2146401" y="3527286"/>
                  <a:pt x="2145459" y="3527403"/>
                </a:cubicBezTo>
                <a:cubicBezTo>
                  <a:pt x="2144516" y="3527521"/>
                  <a:pt x="2143308" y="3527580"/>
                  <a:pt x="2141836" y="3527580"/>
                </a:cubicBezTo>
                <a:cubicBezTo>
                  <a:pt x="2140421" y="3527580"/>
                  <a:pt x="2139244" y="3527521"/>
                  <a:pt x="2138301" y="3527403"/>
                </a:cubicBezTo>
                <a:cubicBezTo>
                  <a:pt x="2137358" y="3527286"/>
                  <a:pt x="2136607" y="3527109"/>
                  <a:pt x="2136048" y="3526873"/>
                </a:cubicBezTo>
                <a:cubicBezTo>
                  <a:pt x="2135488" y="3526638"/>
                  <a:pt x="2135105" y="3526358"/>
                  <a:pt x="2134899" y="3526034"/>
                </a:cubicBezTo>
                <a:cubicBezTo>
                  <a:pt x="2134693" y="3525710"/>
                  <a:pt x="2134590" y="3525312"/>
                  <a:pt x="2134590" y="3524841"/>
                </a:cubicBezTo>
                <a:lnTo>
                  <a:pt x="2134590" y="3445311"/>
                </a:lnTo>
                <a:cubicBezTo>
                  <a:pt x="2134590" y="3444840"/>
                  <a:pt x="2134678" y="3444442"/>
                  <a:pt x="2134855" y="3444118"/>
                </a:cubicBezTo>
                <a:cubicBezTo>
                  <a:pt x="2135031" y="3443794"/>
                  <a:pt x="2135385" y="3443499"/>
                  <a:pt x="2135915" y="3443234"/>
                </a:cubicBezTo>
                <a:cubicBezTo>
                  <a:pt x="2136445" y="3442969"/>
                  <a:pt x="2137123" y="3442792"/>
                  <a:pt x="2137947" y="3442704"/>
                </a:cubicBezTo>
                <a:cubicBezTo>
                  <a:pt x="2138772" y="3442616"/>
                  <a:pt x="2139862" y="3442571"/>
                  <a:pt x="2141217" y="3442571"/>
                </a:cubicBezTo>
                <a:cubicBezTo>
                  <a:pt x="2142513" y="3442571"/>
                  <a:pt x="2143588" y="3442616"/>
                  <a:pt x="2144442" y="3442704"/>
                </a:cubicBezTo>
                <a:cubicBezTo>
                  <a:pt x="2145296" y="3442792"/>
                  <a:pt x="2145959" y="3442969"/>
                  <a:pt x="2146431" y="3443234"/>
                </a:cubicBezTo>
                <a:cubicBezTo>
                  <a:pt x="2146902" y="3443499"/>
                  <a:pt x="2147241" y="3443794"/>
                  <a:pt x="2147447" y="3444118"/>
                </a:cubicBezTo>
                <a:cubicBezTo>
                  <a:pt x="2147653" y="3444442"/>
                  <a:pt x="2147756" y="3444840"/>
                  <a:pt x="2147756" y="3445311"/>
                </a:cubicBezTo>
                <a:lnTo>
                  <a:pt x="2147756" y="3456887"/>
                </a:lnTo>
                <a:cubicBezTo>
                  <a:pt x="2149936" y="3453706"/>
                  <a:pt x="2151983" y="3451114"/>
                  <a:pt x="2153898" y="3449111"/>
                </a:cubicBezTo>
                <a:cubicBezTo>
                  <a:pt x="2155812" y="3447108"/>
                  <a:pt x="2157624" y="3445532"/>
                  <a:pt x="2159332" y="3444383"/>
                </a:cubicBezTo>
                <a:cubicBezTo>
                  <a:pt x="2161040" y="3443234"/>
                  <a:pt x="2162734" y="3442439"/>
                  <a:pt x="2164413" y="3441997"/>
                </a:cubicBezTo>
                <a:cubicBezTo>
                  <a:pt x="2166092" y="3441555"/>
                  <a:pt x="2167786" y="3441334"/>
                  <a:pt x="2169494" y="3441334"/>
                </a:cubicBezTo>
                <a:close/>
                <a:moveTo>
                  <a:pt x="2081737" y="3441334"/>
                </a:moveTo>
                <a:cubicBezTo>
                  <a:pt x="2087982" y="3441334"/>
                  <a:pt x="2093298" y="3442336"/>
                  <a:pt x="2097687" y="3444339"/>
                </a:cubicBezTo>
                <a:cubicBezTo>
                  <a:pt x="2102076" y="3446342"/>
                  <a:pt x="2105684" y="3449037"/>
                  <a:pt x="2108512" y="3452424"/>
                </a:cubicBezTo>
                <a:cubicBezTo>
                  <a:pt x="2111340" y="3455812"/>
                  <a:pt x="2113416" y="3459788"/>
                  <a:pt x="2114742" y="3464354"/>
                </a:cubicBezTo>
                <a:cubicBezTo>
                  <a:pt x="2116067" y="3468920"/>
                  <a:pt x="2116730" y="3473795"/>
                  <a:pt x="2116730" y="3478979"/>
                </a:cubicBezTo>
                <a:lnTo>
                  <a:pt x="2116730" y="3481630"/>
                </a:lnTo>
                <a:cubicBezTo>
                  <a:pt x="2116730" y="3483927"/>
                  <a:pt x="2116153" y="3485562"/>
                  <a:pt x="2114999" y="3486534"/>
                </a:cubicBezTo>
                <a:cubicBezTo>
                  <a:pt x="2113846" y="3487506"/>
                  <a:pt x="2112528" y="3487992"/>
                  <a:pt x="2111048" y="3487992"/>
                </a:cubicBezTo>
                <a:lnTo>
                  <a:pt x="2058673" y="3487992"/>
                </a:lnTo>
                <a:cubicBezTo>
                  <a:pt x="2058673" y="3492410"/>
                  <a:pt x="2059117" y="3496387"/>
                  <a:pt x="2060005" y="3499921"/>
                </a:cubicBezTo>
                <a:cubicBezTo>
                  <a:pt x="2060892" y="3503456"/>
                  <a:pt x="2062373" y="3506490"/>
                  <a:pt x="2064444" y="3509023"/>
                </a:cubicBezTo>
                <a:cubicBezTo>
                  <a:pt x="2066517" y="3511556"/>
                  <a:pt x="2069210" y="3513501"/>
                  <a:pt x="2072525" y="3514855"/>
                </a:cubicBezTo>
                <a:cubicBezTo>
                  <a:pt x="2075841" y="3516211"/>
                  <a:pt x="2079895" y="3516888"/>
                  <a:pt x="2084690" y="3516888"/>
                </a:cubicBezTo>
                <a:cubicBezTo>
                  <a:pt x="2088479" y="3516888"/>
                  <a:pt x="2091853" y="3516579"/>
                  <a:pt x="2094813" y="3515960"/>
                </a:cubicBezTo>
                <a:cubicBezTo>
                  <a:pt x="2097773" y="3515341"/>
                  <a:pt x="2100333" y="3514649"/>
                  <a:pt x="2102494" y="3513883"/>
                </a:cubicBezTo>
                <a:cubicBezTo>
                  <a:pt x="2104655" y="3513118"/>
                  <a:pt x="2106431" y="3512425"/>
                  <a:pt x="2107822" y="3511807"/>
                </a:cubicBezTo>
                <a:cubicBezTo>
                  <a:pt x="2109214" y="3511188"/>
                  <a:pt x="2110264" y="3510879"/>
                  <a:pt x="2110975" y="3510879"/>
                </a:cubicBezTo>
                <a:cubicBezTo>
                  <a:pt x="2111390" y="3510879"/>
                  <a:pt x="2111759" y="3510982"/>
                  <a:pt x="2112085" y="3511188"/>
                </a:cubicBezTo>
                <a:cubicBezTo>
                  <a:pt x="2112410" y="3511395"/>
                  <a:pt x="2112661" y="3511704"/>
                  <a:pt x="2112839" y="3512116"/>
                </a:cubicBezTo>
                <a:cubicBezTo>
                  <a:pt x="2113017" y="3512529"/>
                  <a:pt x="2113150" y="3513103"/>
                  <a:pt x="2113239" y="3513839"/>
                </a:cubicBezTo>
                <a:cubicBezTo>
                  <a:pt x="2113328" y="3514576"/>
                  <a:pt x="2113372" y="3515474"/>
                  <a:pt x="2113372" y="3516534"/>
                </a:cubicBezTo>
                <a:cubicBezTo>
                  <a:pt x="2113372" y="3517300"/>
                  <a:pt x="2113343" y="3517963"/>
                  <a:pt x="2113284" y="3518523"/>
                </a:cubicBezTo>
                <a:cubicBezTo>
                  <a:pt x="2113225" y="3519082"/>
                  <a:pt x="2113151" y="3519583"/>
                  <a:pt x="2113063" y="3520025"/>
                </a:cubicBezTo>
                <a:cubicBezTo>
                  <a:pt x="2112975" y="3520467"/>
                  <a:pt x="2112827" y="3520864"/>
                  <a:pt x="2112621" y="3521218"/>
                </a:cubicBezTo>
                <a:cubicBezTo>
                  <a:pt x="2112415" y="3521571"/>
                  <a:pt x="2112150" y="3521910"/>
                  <a:pt x="2111826" y="3522234"/>
                </a:cubicBezTo>
                <a:cubicBezTo>
                  <a:pt x="2111502" y="3522558"/>
                  <a:pt x="2110544" y="3523088"/>
                  <a:pt x="2108954" y="3523825"/>
                </a:cubicBezTo>
                <a:cubicBezTo>
                  <a:pt x="2107363" y="3524561"/>
                  <a:pt x="2105302" y="3525283"/>
                  <a:pt x="2102768" y="3525990"/>
                </a:cubicBezTo>
                <a:cubicBezTo>
                  <a:pt x="2100235" y="3526697"/>
                  <a:pt x="2097304" y="3527330"/>
                  <a:pt x="2093976" y="3527889"/>
                </a:cubicBezTo>
                <a:cubicBezTo>
                  <a:pt x="2090647" y="3528449"/>
                  <a:pt x="2087098" y="3528729"/>
                  <a:pt x="2083328" y="3528729"/>
                </a:cubicBezTo>
                <a:cubicBezTo>
                  <a:pt x="2076788" y="3528729"/>
                  <a:pt x="2071059" y="3527816"/>
                  <a:pt x="2066140" y="3525990"/>
                </a:cubicBezTo>
                <a:cubicBezTo>
                  <a:pt x="2061221" y="3524164"/>
                  <a:pt x="2057083" y="3521454"/>
                  <a:pt x="2053725" y="3517860"/>
                </a:cubicBezTo>
                <a:cubicBezTo>
                  <a:pt x="2050367" y="3514266"/>
                  <a:pt x="2047834" y="3509760"/>
                  <a:pt x="2046125" y="3504340"/>
                </a:cubicBezTo>
                <a:cubicBezTo>
                  <a:pt x="2044417" y="3498920"/>
                  <a:pt x="2043563" y="3492617"/>
                  <a:pt x="2043563" y="3485429"/>
                </a:cubicBezTo>
                <a:cubicBezTo>
                  <a:pt x="2043563" y="3478596"/>
                  <a:pt x="2044446" y="3472454"/>
                  <a:pt x="2046214" y="3467005"/>
                </a:cubicBezTo>
                <a:cubicBezTo>
                  <a:pt x="2047981" y="3461556"/>
                  <a:pt x="2050529" y="3456931"/>
                  <a:pt x="2053857" y="3453131"/>
                </a:cubicBezTo>
                <a:cubicBezTo>
                  <a:pt x="2057186" y="3449331"/>
                  <a:pt x="2061207" y="3446415"/>
                  <a:pt x="2065919" y="3444383"/>
                </a:cubicBezTo>
                <a:cubicBezTo>
                  <a:pt x="2070632" y="3442351"/>
                  <a:pt x="2075905" y="3441334"/>
                  <a:pt x="2081737" y="3441334"/>
                </a:cubicBezTo>
                <a:close/>
                <a:moveTo>
                  <a:pt x="1994705" y="3441334"/>
                </a:moveTo>
                <a:cubicBezTo>
                  <a:pt x="2000478" y="3441334"/>
                  <a:pt x="2005397" y="3442454"/>
                  <a:pt x="2009462" y="3444692"/>
                </a:cubicBezTo>
                <a:cubicBezTo>
                  <a:pt x="2013527" y="3446931"/>
                  <a:pt x="2016841" y="3449994"/>
                  <a:pt x="2019404" y="3453882"/>
                </a:cubicBezTo>
                <a:cubicBezTo>
                  <a:pt x="2021966" y="3457771"/>
                  <a:pt x="2023836" y="3462292"/>
                  <a:pt x="2025015" y="3467447"/>
                </a:cubicBezTo>
                <a:cubicBezTo>
                  <a:pt x="2026193" y="3472602"/>
                  <a:pt x="2026782" y="3478065"/>
                  <a:pt x="2026782" y="3483839"/>
                </a:cubicBezTo>
                <a:cubicBezTo>
                  <a:pt x="2026782" y="3490790"/>
                  <a:pt x="2026031" y="3497035"/>
                  <a:pt x="2024529" y="3502572"/>
                </a:cubicBezTo>
                <a:cubicBezTo>
                  <a:pt x="2023027" y="3508110"/>
                  <a:pt x="2020817" y="3512808"/>
                  <a:pt x="2017901" y="3516667"/>
                </a:cubicBezTo>
                <a:cubicBezTo>
                  <a:pt x="2014985" y="3520526"/>
                  <a:pt x="2011377" y="3523501"/>
                  <a:pt x="2007076" y="3525592"/>
                </a:cubicBezTo>
                <a:cubicBezTo>
                  <a:pt x="2002776" y="3527683"/>
                  <a:pt x="1997857" y="3528729"/>
                  <a:pt x="1992319" y="3528729"/>
                </a:cubicBezTo>
                <a:cubicBezTo>
                  <a:pt x="1989963" y="3528729"/>
                  <a:pt x="1987783" y="3528494"/>
                  <a:pt x="1985780" y="3528022"/>
                </a:cubicBezTo>
                <a:cubicBezTo>
                  <a:pt x="1983777" y="3527551"/>
                  <a:pt x="1981818" y="3526815"/>
                  <a:pt x="1979903" y="3525813"/>
                </a:cubicBezTo>
                <a:cubicBezTo>
                  <a:pt x="1977989" y="3524811"/>
                  <a:pt x="1976089" y="3523545"/>
                  <a:pt x="1974204" y="3522013"/>
                </a:cubicBezTo>
                <a:cubicBezTo>
                  <a:pt x="1972319" y="3520482"/>
                  <a:pt x="1970316" y="3518685"/>
                  <a:pt x="1968195" y="3516623"/>
                </a:cubicBezTo>
                <a:lnTo>
                  <a:pt x="1968195" y="3556388"/>
                </a:lnTo>
                <a:cubicBezTo>
                  <a:pt x="1968195" y="3556859"/>
                  <a:pt x="1968077" y="3557271"/>
                  <a:pt x="1967841" y="3557625"/>
                </a:cubicBezTo>
                <a:cubicBezTo>
                  <a:pt x="1967606" y="3557978"/>
                  <a:pt x="1967223" y="3558273"/>
                  <a:pt x="1966693" y="3558509"/>
                </a:cubicBezTo>
                <a:cubicBezTo>
                  <a:pt x="1966163" y="3558744"/>
                  <a:pt x="1965426" y="3558921"/>
                  <a:pt x="1964484" y="3559039"/>
                </a:cubicBezTo>
                <a:cubicBezTo>
                  <a:pt x="1963541" y="3559157"/>
                  <a:pt x="1962333" y="3559215"/>
                  <a:pt x="1960860" y="3559215"/>
                </a:cubicBezTo>
                <a:cubicBezTo>
                  <a:pt x="1959447" y="3559215"/>
                  <a:pt x="1958269" y="3559157"/>
                  <a:pt x="1957326" y="3559039"/>
                </a:cubicBezTo>
                <a:cubicBezTo>
                  <a:pt x="1956383" y="3558921"/>
                  <a:pt x="1955632" y="3558744"/>
                  <a:pt x="1955073" y="3558509"/>
                </a:cubicBezTo>
                <a:cubicBezTo>
                  <a:pt x="1954513" y="3558273"/>
                  <a:pt x="1954130" y="3557978"/>
                  <a:pt x="1953924" y="3557625"/>
                </a:cubicBezTo>
                <a:cubicBezTo>
                  <a:pt x="1953718" y="3557271"/>
                  <a:pt x="1953614" y="3556859"/>
                  <a:pt x="1953614" y="3556388"/>
                </a:cubicBezTo>
                <a:lnTo>
                  <a:pt x="1953614" y="3445311"/>
                </a:lnTo>
                <a:cubicBezTo>
                  <a:pt x="1953614" y="3444781"/>
                  <a:pt x="1953703" y="3444354"/>
                  <a:pt x="1953880" y="3444029"/>
                </a:cubicBezTo>
                <a:cubicBezTo>
                  <a:pt x="1954056" y="3443706"/>
                  <a:pt x="1954410" y="3443426"/>
                  <a:pt x="1954940" y="3443190"/>
                </a:cubicBezTo>
                <a:cubicBezTo>
                  <a:pt x="1955470" y="3442955"/>
                  <a:pt x="1956148" y="3442792"/>
                  <a:pt x="1956972" y="3442704"/>
                </a:cubicBezTo>
                <a:cubicBezTo>
                  <a:pt x="1957797" y="3442616"/>
                  <a:pt x="1958799" y="3442571"/>
                  <a:pt x="1959977" y="3442571"/>
                </a:cubicBezTo>
                <a:cubicBezTo>
                  <a:pt x="1961214" y="3442571"/>
                  <a:pt x="1962230" y="3442616"/>
                  <a:pt x="1963026" y="3442704"/>
                </a:cubicBezTo>
                <a:cubicBezTo>
                  <a:pt x="1963821" y="3442792"/>
                  <a:pt x="1964484" y="3442955"/>
                  <a:pt x="1965014" y="3443190"/>
                </a:cubicBezTo>
                <a:cubicBezTo>
                  <a:pt x="1965544" y="3443426"/>
                  <a:pt x="1965912" y="3443706"/>
                  <a:pt x="1966118" y="3444029"/>
                </a:cubicBezTo>
                <a:cubicBezTo>
                  <a:pt x="1966325" y="3444354"/>
                  <a:pt x="1966428" y="3444781"/>
                  <a:pt x="1966428" y="3445311"/>
                </a:cubicBezTo>
                <a:lnTo>
                  <a:pt x="1966428" y="3456003"/>
                </a:lnTo>
                <a:cubicBezTo>
                  <a:pt x="1968843" y="3453529"/>
                  <a:pt x="1971170" y="3451379"/>
                  <a:pt x="1973409" y="3449552"/>
                </a:cubicBezTo>
                <a:cubicBezTo>
                  <a:pt x="1975647" y="3447726"/>
                  <a:pt x="1977901" y="3446209"/>
                  <a:pt x="1980169" y="3445002"/>
                </a:cubicBezTo>
                <a:cubicBezTo>
                  <a:pt x="1982437" y="3443794"/>
                  <a:pt x="1984764" y="3442881"/>
                  <a:pt x="1987150" y="3442262"/>
                </a:cubicBezTo>
                <a:cubicBezTo>
                  <a:pt x="1989536" y="3441644"/>
                  <a:pt x="1992054" y="3441334"/>
                  <a:pt x="1994705" y="3441334"/>
                </a:cubicBezTo>
                <a:close/>
                <a:moveTo>
                  <a:pt x="1849709" y="3441334"/>
                </a:moveTo>
                <a:cubicBezTo>
                  <a:pt x="1853008" y="3441334"/>
                  <a:pt x="1855968" y="3441717"/>
                  <a:pt x="1858590" y="3442483"/>
                </a:cubicBezTo>
                <a:cubicBezTo>
                  <a:pt x="1861212" y="3443249"/>
                  <a:pt x="1863524" y="3444324"/>
                  <a:pt x="1865527" y="3445708"/>
                </a:cubicBezTo>
                <a:cubicBezTo>
                  <a:pt x="1867530" y="3447093"/>
                  <a:pt x="1869238" y="3448743"/>
                  <a:pt x="1870652" y="3450657"/>
                </a:cubicBezTo>
                <a:cubicBezTo>
                  <a:pt x="1872066" y="3452572"/>
                  <a:pt x="1873244" y="3454707"/>
                  <a:pt x="1874187" y="3457064"/>
                </a:cubicBezTo>
                <a:cubicBezTo>
                  <a:pt x="1876838" y="3454177"/>
                  <a:pt x="1879356" y="3451732"/>
                  <a:pt x="1881742" y="3449729"/>
                </a:cubicBezTo>
                <a:cubicBezTo>
                  <a:pt x="1884128" y="3447726"/>
                  <a:pt x="1886426" y="3446106"/>
                  <a:pt x="1888635" y="3444869"/>
                </a:cubicBezTo>
                <a:cubicBezTo>
                  <a:pt x="1890844" y="3443632"/>
                  <a:pt x="1892994" y="3442734"/>
                  <a:pt x="1895085" y="3442174"/>
                </a:cubicBezTo>
                <a:cubicBezTo>
                  <a:pt x="1897177" y="3441614"/>
                  <a:pt x="1899283" y="3441334"/>
                  <a:pt x="1901404" y="3441334"/>
                </a:cubicBezTo>
                <a:cubicBezTo>
                  <a:pt x="1906529" y="3441334"/>
                  <a:pt x="1910829" y="3442233"/>
                  <a:pt x="1914305" y="3444029"/>
                </a:cubicBezTo>
                <a:cubicBezTo>
                  <a:pt x="1917781" y="3445826"/>
                  <a:pt x="1920594" y="3448227"/>
                  <a:pt x="1922744" y="3451231"/>
                </a:cubicBezTo>
                <a:cubicBezTo>
                  <a:pt x="1924895" y="3454236"/>
                  <a:pt x="1926426" y="3457756"/>
                  <a:pt x="1927339" y="3461791"/>
                </a:cubicBezTo>
                <a:cubicBezTo>
                  <a:pt x="1928253" y="3465827"/>
                  <a:pt x="1928709" y="3470083"/>
                  <a:pt x="1928709" y="3474560"/>
                </a:cubicBezTo>
                <a:lnTo>
                  <a:pt x="1928709" y="3524841"/>
                </a:lnTo>
                <a:cubicBezTo>
                  <a:pt x="1928709" y="3525312"/>
                  <a:pt x="1928591" y="3525710"/>
                  <a:pt x="1928355" y="3526034"/>
                </a:cubicBezTo>
                <a:cubicBezTo>
                  <a:pt x="1928120" y="3526358"/>
                  <a:pt x="1927737" y="3526638"/>
                  <a:pt x="1927207" y="3526873"/>
                </a:cubicBezTo>
                <a:cubicBezTo>
                  <a:pt x="1926677" y="3527109"/>
                  <a:pt x="1925940" y="3527286"/>
                  <a:pt x="1924998" y="3527403"/>
                </a:cubicBezTo>
                <a:cubicBezTo>
                  <a:pt x="1924055" y="3527521"/>
                  <a:pt x="1922877" y="3527580"/>
                  <a:pt x="1921463" y="3527580"/>
                </a:cubicBezTo>
                <a:cubicBezTo>
                  <a:pt x="1919990" y="3527580"/>
                  <a:pt x="1918782" y="3527521"/>
                  <a:pt x="1917840" y="3527403"/>
                </a:cubicBezTo>
                <a:cubicBezTo>
                  <a:pt x="1916897" y="3527286"/>
                  <a:pt x="1916146" y="3527109"/>
                  <a:pt x="1915587" y="3526873"/>
                </a:cubicBezTo>
                <a:cubicBezTo>
                  <a:pt x="1915027" y="3526638"/>
                  <a:pt x="1914629" y="3526358"/>
                  <a:pt x="1914394" y="3526034"/>
                </a:cubicBezTo>
                <a:cubicBezTo>
                  <a:pt x="1914158" y="3525710"/>
                  <a:pt x="1914040" y="3525312"/>
                  <a:pt x="1914040" y="3524841"/>
                </a:cubicBezTo>
                <a:lnTo>
                  <a:pt x="1914040" y="3476504"/>
                </a:lnTo>
                <a:cubicBezTo>
                  <a:pt x="1914040" y="3473146"/>
                  <a:pt x="1913746" y="3470083"/>
                  <a:pt x="1913156" y="3467314"/>
                </a:cubicBezTo>
                <a:cubicBezTo>
                  <a:pt x="1912567" y="3464545"/>
                  <a:pt x="1911625" y="3462159"/>
                  <a:pt x="1910329" y="3460156"/>
                </a:cubicBezTo>
                <a:cubicBezTo>
                  <a:pt x="1909033" y="3458154"/>
                  <a:pt x="1907383" y="3456622"/>
                  <a:pt x="1905380" y="3455561"/>
                </a:cubicBezTo>
                <a:cubicBezTo>
                  <a:pt x="1903377" y="3454501"/>
                  <a:pt x="1901021" y="3453971"/>
                  <a:pt x="1898311" y="3453971"/>
                </a:cubicBezTo>
                <a:cubicBezTo>
                  <a:pt x="1894953" y="3453971"/>
                  <a:pt x="1891580" y="3455267"/>
                  <a:pt x="1888193" y="3457859"/>
                </a:cubicBezTo>
                <a:cubicBezTo>
                  <a:pt x="1884805" y="3460451"/>
                  <a:pt x="1881079" y="3464251"/>
                  <a:pt x="1877015" y="3469258"/>
                </a:cubicBezTo>
                <a:lnTo>
                  <a:pt x="1877015" y="3524841"/>
                </a:lnTo>
                <a:cubicBezTo>
                  <a:pt x="1877015" y="3525312"/>
                  <a:pt x="1876897" y="3525710"/>
                  <a:pt x="1876661" y="3526034"/>
                </a:cubicBezTo>
                <a:cubicBezTo>
                  <a:pt x="1876425" y="3526358"/>
                  <a:pt x="1876028" y="3526638"/>
                  <a:pt x="1875468" y="3526873"/>
                </a:cubicBezTo>
                <a:cubicBezTo>
                  <a:pt x="1874908" y="3527109"/>
                  <a:pt x="1874157" y="3527286"/>
                  <a:pt x="1873215" y="3527403"/>
                </a:cubicBezTo>
                <a:cubicBezTo>
                  <a:pt x="1872272" y="3527521"/>
                  <a:pt x="1871094" y="3527580"/>
                  <a:pt x="1869680" y="3527580"/>
                </a:cubicBezTo>
                <a:cubicBezTo>
                  <a:pt x="1868325" y="3527580"/>
                  <a:pt x="1867162" y="3527521"/>
                  <a:pt x="1866190" y="3527403"/>
                </a:cubicBezTo>
                <a:cubicBezTo>
                  <a:pt x="1865218" y="3527286"/>
                  <a:pt x="1864452" y="3527109"/>
                  <a:pt x="1863892" y="3526873"/>
                </a:cubicBezTo>
                <a:cubicBezTo>
                  <a:pt x="1863332" y="3526638"/>
                  <a:pt x="1862950" y="3526358"/>
                  <a:pt x="1862743" y="3526034"/>
                </a:cubicBezTo>
                <a:cubicBezTo>
                  <a:pt x="1862537" y="3525710"/>
                  <a:pt x="1862434" y="3525312"/>
                  <a:pt x="1862434" y="3524841"/>
                </a:cubicBezTo>
                <a:lnTo>
                  <a:pt x="1862434" y="3476504"/>
                </a:lnTo>
                <a:cubicBezTo>
                  <a:pt x="1862434" y="3473146"/>
                  <a:pt x="1862110" y="3470083"/>
                  <a:pt x="1861462" y="3467314"/>
                </a:cubicBezTo>
                <a:cubicBezTo>
                  <a:pt x="1860814" y="3464545"/>
                  <a:pt x="1859842" y="3462159"/>
                  <a:pt x="1858546" y="3460156"/>
                </a:cubicBezTo>
                <a:cubicBezTo>
                  <a:pt x="1857250" y="3458154"/>
                  <a:pt x="1855615" y="3456622"/>
                  <a:pt x="1853641" y="3455561"/>
                </a:cubicBezTo>
                <a:cubicBezTo>
                  <a:pt x="1851668" y="3454501"/>
                  <a:pt x="1849326" y="3453971"/>
                  <a:pt x="1846616" y="3453971"/>
                </a:cubicBezTo>
                <a:cubicBezTo>
                  <a:pt x="1843258" y="3453971"/>
                  <a:pt x="1839871" y="3455267"/>
                  <a:pt x="1836454" y="3457859"/>
                </a:cubicBezTo>
                <a:cubicBezTo>
                  <a:pt x="1833037" y="3460451"/>
                  <a:pt x="1829326" y="3464251"/>
                  <a:pt x="1825320" y="3469258"/>
                </a:cubicBezTo>
                <a:lnTo>
                  <a:pt x="1825320" y="3524841"/>
                </a:lnTo>
                <a:cubicBezTo>
                  <a:pt x="1825320" y="3525312"/>
                  <a:pt x="1825202" y="3525710"/>
                  <a:pt x="1824966" y="3526034"/>
                </a:cubicBezTo>
                <a:cubicBezTo>
                  <a:pt x="1824731" y="3526358"/>
                  <a:pt x="1824348" y="3526638"/>
                  <a:pt x="1823818" y="3526873"/>
                </a:cubicBezTo>
                <a:cubicBezTo>
                  <a:pt x="1823287" y="3527109"/>
                  <a:pt x="1822551" y="3527286"/>
                  <a:pt x="1821609" y="3527403"/>
                </a:cubicBezTo>
                <a:cubicBezTo>
                  <a:pt x="1820666" y="3527521"/>
                  <a:pt x="1819458" y="3527580"/>
                  <a:pt x="1817986" y="3527580"/>
                </a:cubicBezTo>
                <a:cubicBezTo>
                  <a:pt x="1816572" y="3527580"/>
                  <a:pt x="1815393" y="3527521"/>
                  <a:pt x="1814451" y="3527403"/>
                </a:cubicBezTo>
                <a:cubicBezTo>
                  <a:pt x="1813508" y="3527286"/>
                  <a:pt x="1812757" y="3527109"/>
                  <a:pt x="1812198" y="3526873"/>
                </a:cubicBezTo>
                <a:cubicBezTo>
                  <a:pt x="1811638" y="3526638"/>
                  <a:pt x="1811255" y="3526358"/>
                  <a:pt x="1811049" y="3526034"/>
                </a:cubicBezTo>
                <a:cubicBezTo>
                  <a:pt x="1810842" y="3525710"/>
                  <a:pt x="1810739" y="3525312"/>
                  <a:pt x="1810739" y="3524841"/>
                </a:cubicBezTo>
                <a:lnTo>
                  <a:pt x="1810739" y="3445311"/>
                </a:lnTo>
                <a:cubicBezTo>
                  <a:pt x="1810739" y="3444840"/>
                  <a:pt x="1810828" y="3444442"/>
                  <a:pt x="1811005" y="3444118"/>
                </a:cubicBezTo>
                <a:cubicBezTo>
                  <a:pt x="1811181" y="3443794"/>
                  <a:pt x="1811535" y="3443499"/>
                  <a:pt x="1812065" y="3443234"/>
                </a:cubicBezTo>
                <a:cubicBezTo>
                  <a:pt x="1812595" y="3442969"/>
                  <a:pt x="1813273" y="3442792"/>
                  <a:pt x="1814097" y="3442704"/>
                </a:cubicBezTo>
                <a:cubicBezTo>
                  <a:pt x="1814922" y="3442616"/>
                  <a:pt x="1816012" y="3442571"/>
                  <a:pt x="1817367" y="3442571"/>
                </a:cubicBezTo>
                <a:cubicBezTo>
                  <a:pt x="1818663" y="3442571"/>
                  <a:pt x="1819738" y="3442616"/>
                  <a:pt x="1820592" y="3442704"/>
                </a:cubicBezTo>
                <a:cubicBezTo>
                  <a:pt x="1821446" y="3442792"/>
                  <a:pt x="1822109" y="3442969"/>
                  <a:pt x="1822580" y="3443234"/>
                </a:cubicBezTo>
                <a:cubicBezTo>
                  <a:pt x="1823052" y="3443499"/>
                  <a:pt x="1823391" y="3443794"/>
                  <a:pt x="1823597" y="3444118"/>
                </a:cubicBezTo>
                <a:cubicBezTo>
                  <a:pt x="1823803" y="3444442"/>
                  <a:pt x="1823906" y="3444840"/>
                  <a:pt x="1823906" y="3445311"/>
                </a:cubicBezTo>
                <a:lnTo>
                  <a:pt x="1823906" y="3455826"/>
                </a:lnTo>
                <a:cubicBezTo>
                  <a:pt x="1828383" y="3450819"/>
                  <a:pt x="1832728" y="3447152"/>
                  <a:pt x="1836940" y="3444825"/>
                </a:cubicBezTo>
                <a:cubicBezTo>
                  <a:pt x="1841152" y="3442498"/>
                  <a:pt x="1845409" y="3441334"/>
                  <a:pt x="1849709" y="3441334"/>
                </a:cubicBezTo>
                <a:close/>
                <a:moveTo>
                  <a:pt x="1757887" y="3441334"/>
                </a:moveTo>
                <a:cubicBezTo>
                  <a:pt x="1764131" y="3441334"/>
                  <a:pt x="1769448" y="3442336"/>
                  <a:pt x="1773837" y="3444339"/>
                </a:cubicBezTo>
                <a:cubicBezTo>
                  <a:pt x="1778226" y="3446342"/>
                  <a:pt x="1781834" y="3449037"/>
                  <a:pt x="1784662" y="3452424"/>
                </a:cubicBezTo>
                <a:cubicBezTo>
                  <a:pt x="1787490" y="3455812"/>
                  <a:pt x="1789566" y="3459788"/>
                  <a:pt x="1790892" y="3464354"/>
                </a:cubicBezTo>
                <a:cubicBezTo>
                  <a:pt x="1792217" y="3468920"/>
                  <a:pt x="1792880" y="3473795"/>
                  <a:pt x="1792880" y="3478979"/>
                </a:cubicBezTo>
                <a:lnTo>
                  <a:pt x="1792880" y="3481630"/>
                </a:lnTo>
                <a:cubicBezTo>
                  <a:pt x="1792880" y="3483927"/>
                  <a:pt x="1792303" y="3485562"/>
                  <a:pt x="1791149" y="3486534"/>
                </a:cubicBezTo>
                <a:cubicBezTo>
                  <a:pt x="1789995" y="3487506"/>
                  <a:pt x="1788678" y="3487992"/>
                  <a:pt x="1787198" y="3487992"/>
                </a:cubicBezTo>
                <a:lnTo>
                  <a:pt x="1734823" y="3487992"/>
                </a:lnTo>
                <a:cubicBezTo>
                  <a:pt x="1734823" y="3492410"/>
                  <a:pt x="1735267" y="3496387"/>
                  <a:pt x="1736155" y="3499921"/>
                </a:cubicBezTo>
                <a:cubicBezTo>
                  <a:pt x="1737043" y="3503456"/>
                  <a:pt x="1738523" y="3506490"/>
                  <a:pt x="1740595" y="3509023"/>
                </a:cubicBezTo>
                <a:cubicBezTo>
                  <a:pt x="1742667" y="3511556"/>
                  <a:pt x="1745360" y="3513501"/>
                  <a:pt x="1748675" y="3514855"/>
                </a:cubicBezTo>
                <a:cubicBezTo>
                  <a:pt x="1751990" y="3516211"/>
                  <a:pt x="1756045" y="3516888"/>
                  <a:pt x="1760840" y="3516888"/>
                </a:cubicBezTo>
                <a:cubicBezTo>
                  <a:pt x="1764629" y="3516888"/>
                  <a:pt x="1768003" y="3516579"/>
                  <a:pt x="1770963" y="3515960"/>
                </a:cubicBezTo>
                <a:cubicBezTo>
                  <a:pt x="1773923" y="3515341"/>
                  <a:pt x="1776483" y="3514649"/>
                  <a:pt x="1778644" y="3513883"/>
                </a:cubicBezTo>
                <a:cubicBezTo>
                  <a:pt x="1780805" y="3513118"/>
                  <a:pt x="1782581" y="3512425"/>
                  <a:pt x="1783972" y="3511807"/>
                </a:cubicBezTo>
                <a:cubicBezTo>
                  <a:pt x="1785364" y="3511188"/>
                  <a:pt x="1786415" y="3510879"/>
                  <a:pt x="1787125" y="3510879"/>
                </a:cubicBezTo>
                <a:cubicBezTo>
                  <a:pt x="1787539" y="3510879"/>
                  <a:pt x="1787909" y="3510982"/>
                  <a:pt x="1788235" y="3511188"/>
                </a:cubicBezTo>
                <a:cubicBezTo>
                  <a:pt x="1788560" y="3511395"/>
                  <a:pt x="1788812" y="3511704"/>
                  <a:pt x="1788989" y="3512116"/>
                </a:cubicBezTo>
                <a:cubicBezTo>
                  <a:pt x="1789167" y="3512529"/>
                  <a:pt x="1789300" y="3513103"/>
                  <a:pt x="1789389" y="3513839"/>
                </a:cubicBezTo>
                <a:cubicBezTo>
                  <a:pt x="1789478" y="3514576"/>
                  <a:pt x="1789522" y="3515474"/>
                  <a:pt x="1789522" y="3516534"/>
                </a:cubicBezTo>
                <a:cubicBezTo>
                  <a:pt x="1789522" y="3517300"/>
                  <a:pt x="1789493" y="3517963"/>
                  <a:pt x="1789434" y="3518523"/>
                </a:cubicBezTo>
                <a:cubicBezTo>
                  <a:pt x="1789375" y="3519082"/>
                  <a:pt x="1789301" y="3519583"/>
                  <a:pt x="1789213" y="3520025"/>
                </a:cubicBezTo>
                <a:cubicBezTo>
                  <a:pt x="1789124" y="3520467"/>
                  <a:pt x="1788977" y="3520864"/>
                  <a:pt x="1788771" y="3521218"/>
                </a:cubicBezTo>
                <a:cubicBezTo>
                  <a:pt x="1788565" y="3521571"/>
                  <a:pt x="1788300" y="3521910"/>
                  <a:pt x="1787976" y="3522234"/>
                </a:cubicBezTo>
                <a:cubicBezTo>
                  <a:pt x="1787652" y="3522558"/>
                  <a:pt x="1786694" y="3523088"/>
                  <a:pt x="1785104" y="3523825"/>
                </a:cubicBezTo>
                <a:cubicBezTo>
                  <a:pt x="1783513" y="3524561"/>
                  <a:pt x="1781451" y="3525283"/>
                  <a:pt x="1778918" y="3525990"/>
                </a:cubicBezTo>
                <a:cubicBezTo>
                  <a:pt x="1776385" y="3526697"/>
                  <a:pt x="1773454" y="3527330"/>
                  <a:pt x="1770126" y="3527889"/>
                </a:cubicBezTo>
                <a:cubicBezTo>
                  <a:pt x="1766797" y="3528449"/>
                  <a:pt x="1763248" y="3528729"/>
                  <a:pt x="1759477" y="3528729"/>
                </a:cubicBezTo>
                <a:cubicBezTo>
                  <a:pt x="1752938" y="3528729"/>
                  <a:pt x="1747209" y="3527816"/>
                  <a:pt x="1742290" y="3525990"/>
                </a:cubicBezTo>
                <a:cubicBezTo>
                  <a:pt x="1737371" y="3524164"/>
                  <a:pt x="1733232" y="3521454"/>
                  <a:pt x="1729875" y="3517860"/>
                </a:cubicBezTo>
                <a:cubicBezTo>
                  <a:pt x="1726517" y="3514266"/>
                  <a:pt x="1723984" y="3509760"/>
                  <a:pt x="1722275" y="3504340"/>
                </a:cubicBezTo>
                <a:cubicBezTo>
                  <a:pt x="1720567" y="3498920"/>
                  <a:pt x="1719712" y="3492617"/>
                  <a:pt x="1719712" y="3485429"/>
                </a:cubicBezTo>
                <a:cubicBezTo>
                  <a:pt x="1719712" y="3478596"/>
                  <a:pt x="1720596" y="3472454"/>
                  <a:pt x="1722363" y="3467005"/>
                </a:cubicBezTo>
                <a:cubicBezTo>
                  <a:pt x="1724131" y="3461556"/>
                  <a:pt x="1726679" y="3456931"/>
                  <a:pt x="1730007" y="3453131"/>
                </a:cubicBezTo>
                <a:cubicBezTo>
                  <a:pt x="1733336" y="3449331"/>
                  <a:pt x="1737356" y="3446415"/>
                  <a:pt x="1742069" y="3444383"/>
                </a:cubicBezTo>
                <a:cubicBezTo>
                  <a:pt x="1746782" y="3442351"/>
                  <a:pt x="1752055" y="3441334"/>
                  <a:pt x="1757887" y="3441334"/>
                </a:cubicBezTo>
                <a:close/>
                <a:moveTo>
                  <a:pt x="1496382" y="3441334"/>
                </a:moveTo>
                <a:cubicBezTo>
                  <a:pt x="1502097" y="3441334"/>
                  <a:pt x="1506956" y="3441983"/>
                  <a:pt x="1510962" y="3443278"/>
                </a:cubicBezTo>
                <a:cubicBezTo>
                  <a:pt x="1514968" y="3444575"/>
                  <a:pt x="1518208" y="3446474"/>
                  <a:pt x="1520683" y="3448978"/>
                </a:cubicBezTo>
                <a:cubicBezTo>
                  <a:pt x="1523157" y="3451482"/>
                  <a:pt x="1524954" y="3454589"/>
                  <a:pt x="1526073" y="3458301"/>
                </a:cubicBezTo>
                <a:cubicBezTo>
                  <a:pt x="1527193" y="3462012"/>
                  <a:pt x="1527752" y="3466342"/>
                  <a:pt x="1527752" y="3471291"/>
                </a:cubicBezTo>
                <a:lnTo>
                  <a:pt x="1527752" y="3524929"/>
                </a:lnTo>
                <a:cubicBezTo>
                  <a:pt x="1527752" y="3525636"/>
                  <a:pt x="1527516" y="3526166"/>
                  <a:pt x="1527045" y="3526520"/>
                </a:cubicBezTo>
                <a:cubicBezTo>
                  <a:pt x="1526574" y="3526873"/>
                  <a:pt x="1525926" y="3527138"/>
                  <a:pt x="1525101" y="3527315"/>
                </a:cubicBezTo>
                <a:cubicBezTo>
                  <a:pt x="1524276" y="3527492"/>
                  <a:pt x="1523069" y="3527580"/>
                  <a:pt x="1521478" y="3527580"/>
                </a:cubicBezTo>
                <a:cubicBezTo>
                  <a:pt x="1519946" y="3527580"/>
                  <a:pt x="1518724" y="3527492"/>
                  <a:pt x="1517811" y="3527315"/>
                </a:cubicBezTo>
                <a:cubicBezTo>
                  <a:pt x="1516898" y="3527138"/>
                  <a:pt x="1516235" y="3526873"/>
                  <a:pt x="1515823" y="3526520"/>
                </a:cubicBezTo>
                <a:cubicBezTo>
                  <a:pt x="1515410" y="3526166"/>
                  <a:pt x="1515204" y="3525636"/>
                  <a:pt x="1515204" y="3524929"/>
                </a:cubicBezTo>
                <a:lnTo>
                  <a:pt x="1515204" y="3516976"/>
                </a:lnTo>
                <a:cubicBezTo>
                  <a:pt x="1511728" y="3520688"/>
                  <a:pt x="1507855" y="3523574"/>
                  <a:pt x="1503584" y="3525636"/>
                </a:cubicBezTo>
                <a:cubicBezTo>
                  <a:pt x="1499313" y="3527698"/>
                  <a:pt x="1494791" y="3528729"/>
                  <a:pt x="1490019" y="3528729"/>
                </a:cubicBezTo>
                <a:cubicBezTo>
                  <a:pt x="1485837" y="3528729"/>
                  <a:pt x="1482052" y="3528184"/>
                  <a:pt x="1478664" y="3527094"/>
                </a:cubicBezTo>
                <a:cubicBezTo>
                  <a:pt x="1475277" y="3526004"/>
                  <a:pt x="1472390" y="3524429"/>
                  <a:pt x="1470004" y="3522367"/>
                </a:cubicBezTo>
                <a:cubicBezTo>
                  <a:pt x="1467619" y="3520305"/>
                  <a:pt x="1465763" y="3517772"/>
                  <a:pt x="1464437" y="3514767"/>
                </a:cubicBezTo>
                <a:cubicBezTo>
                  <a:pt x="1463112" y="3511763"/>
                  <a:pt x="1462449" y="3508346"/>
                  <a:pt x="1462449" y="3504517"/>
                </a:cubicBezTo>
                <a:cubicBezTo>
                  <a:pt x="1462449" y="3500039"/>
                  <a:pt x="1463362" y="3496151"/>
                  <a:pt x="1465188" y="3492852"/>
                </a:cubicBezTo>
                <a:cubicBezTo>
                  <a:pt x="1467015" y="3489553"/>
                  <a:pt x="1469636" y="3486814"/>
                  <a:pt x="1473053" y="3484634"/>
                </a:cubicBezTo>
                <a:cubicBezTo>
                  <a:pt x="1476470" y="3482454"/>
                  <a:pt x="1480653" y="3480820"/>
                  <a:pt x="1485601" y="3479730"/>
                </a:cubicBezTo>
                <a:cubicBezTo>
                  <a:pt x="1490550" y="3478640"/>
                  <a:pt x="1496117" y="3478095"/>
                  <a:pt x="1502302" y="3478095"/>
                </a:cubicBezTo>
                <a:lnTo>
                  <a:pt x="1513260" y="3478095"/>
                </a:lnTo>
                <a:lnTo>
                  <a:pt x="1513260" y="3471909"/>
                </a:lnTo>
                <a:cubicBezTo>
                  <a:pt x="1513260" y="3468846"/>
                  <a:pt x="1512936" y="3466136"/>
                  <a:pt x="1512288" y="3463779"/>
                </a:cubicBezTo>
                <a:cubicBezTo>
                  <a:pt x="1511640" y="3461423"/>
                  <a:pt x="1510594" y="3459464"/>
                  <a:pt x="1509151" y="3457903"/>
                </a:cubicBezTo>
                <a:cubicBezTo>
                  <a:pt x="1507708" y="3456342"/>
                  <a:pt x="1505837" y="3455164"/>
                  <a:pt x="1503540" y="3454368"/>
                </a:cubicBezTo>
                <a:cubicBezTo>
                  <a:pt x="1501242" y="3453573"/>
                  <a:pt x="1498414" y="3453175"/>
                  <a:pt x="1495056" y="3453175"/>
                </a:cubicBezTo>
                <a:cubicBezTo>
                  <a:pt x="1491463" y="3453175"/>
                  <a:pt x="1488237" y="3453603"/>
                  <a:pt x="1485380" y="3454457"/>
                </a:cubicBezTo>
                <a:cubicBezTo>
                  <a:pt x="1482523" y="3455311"/>
                  <a:pt x="1480019" y="3456254"/>
                  <a:pt x="1477869" y="3457284"/>
                </a:cubicBezTo>
                <a:cubicBezTo>
                  <a:pt x="1475719" y="3458316"/>
                  <a:pt x="1473922" y="3459258"/>
                  <a:pt x="1472479" y="3460112"/>
                </a:cubicBezTo>
                <a:cubicBezTo>
                  <a:pt x="1471036" y="3460967"/>
                  <a:pt x="1469960" y="3461394"/>
                  <a:pt x="1469253" y="3461394"/>
                </a:cubicBezTo>
                <a:cubicBezTo>
                  <a:pt x="1468782" y="3461394"/>
                  <a:pt x="1468370" y="3461276"/>
                  <a:pt x="1468016" y="3461040"/>
                </a:cubicBezTo>
                <a:cubicBezTo>
                  <a:pt x="1467663" y="3460805"/>
                  <a:pt x="1467353" y="3460451"/>
                  <a:pt x="1467088" y="3459980"/>
                </a:cubicBezTo>
                <a:cubicBezTo>
                  <a:pt x="1466823" y="3459508"/>
                  <a:pt x="1466632" y="3458905"/>
                  <a:pt x="1466514" y="3458168"/>
                </a:cubicBezTo>
                <a:cubicBezTo>
                  <a:pt x="1466396" y="3457432"/>
                  <a:pt x="1466337" y="3456622"/>
                  <a:pt x="1466337" y="3455738"/>
                </a:cubicBezTo>
                <a:cubicBezTo>
                  <a:pt x="1466337" y="3454265"/>
                  <a:pt x="1466440" y="3453102"/>
                  <a:pt x="1466647" y="3452248"/>
                </a:cubicBezTo>
                <a:cubicBezTo>
                  <a:pt x="1466853" y="3451394"/>
                  <a:pt x="1467353" y="3450583"/>
                  <a:pt x="1468149" y="3449818"/>
                </a:cubicBezTo>
                <a:cubicBezTo>
                  <a:pt x="1468944" y="3449052"/>
                  <a:pt x="1470314" y="3448153"/>
                  <a:pt x="1472258" y="3447122"/>
                </a:cubicBezTo>
                <a:cubicBezTo>
                  <a:pt x="1474202" y="3446092"/>
                  <a:pt x="1476440" y="3445149"/>
                  <a:pt x="1478974" y="3444295"/>
                </a:cubicBezTo>
                <a:cubicBezTo>
                  <a:pt x="1481507" y="3443441"/>
                  <a:pt x="1484276" y="3442734"/>
                  <a:pt x="1487280" y="3442174"/>
                </a:cubicBezTo>
                <a:cubicBezTo>
                  <a:pt x="1490284" y="3441614"/>
                  <a:pt x="1493318" y="3441334"/>
                  <a:pt x="1496382" y="3441334"/>
                </a:cubicBezTo>
                <a:close/>
                <a:moveTo>
                  <a:pt x="1375580" y="3441334"/>
                </a:moveTo>
                <a:cubicBezTo>
                  <a:pt x="1381353" y="3441334"/>
                  <a:pt x="1386272" y="3442454"/>
                  <a:pt x="1390337" y="3444692"/>
                </a:cubicBezTo>
                <a:cubicBezTo>
                  <a:pt x="1394402" y="3446931"/>
                  <a:pt x="1397716" y="3449994"/>
                  <a:pt x="1400278" y="3453882"/>
                </a:cubicBezTo>
                <a:cubicBezTo>
                  <a:pt x="1402841" y="3457771"/>
                  <a:pt x="1404711" y="3462292"/>
                  <a:pt x="1405890" y="3467447"/>
                </a:cubicBezTo>
                <a:cubicBezTo>
                  <a:pt x="1407068" y="3472602"/>
                  <a:pt x="1407657" y="3478065"/>
                  <a:pt x="1407657" y="3483839"/>
                </a:cubicBezTo>
                <a:cubicBezTo>
                  <a:pt x="1407657" y="3490790"/>
                  <a:pt x="1406906" y="3497035"/>
                  <a:pt x="1405404" y="3502572"/>
                </a:cubicBezTo>
                <a:cubicBezTo>
                  <a:pt x="1403902" y="3508110"/>
                  <a:pt x="1401692" y="3512808"/>
                  <a:pt x="1398776" y="3516667"/>
                </a:cubicBezTo>
                <a:cubicBezTo>
                  <a:pt x="1395860" y="3520526"/>
                  <a:pt x="1392252" y="3523501"/>
                  <a:pt x="1387951" y="3525592"/>
                </a:cubicBezTo>
                <a:cubicBezTo>
                  <a:pt x="1383651" y="3527683"/>
                  <a:pt x="1378732" y="3528729"/>
                  <a:pt x="1373194" y="3528729"/>
                </a:cubicBezTo>
                <a:cubicBezTo>
                  <a:pt x="1370838" y="3528729"/>
                  <a:pt x="1368658" y="3528494"/>
                  <a:pt x="1366655" y="3528022"/>
                </a:cubicBezTo>
                <a:cubicBezTo>
                  <a:pt x="1364652" y="3527551"/>
                  <a:pt x="1362693" y="3526815"/>
                  <a:pt x="1360779" y="3525813"/>
                </a:cubicBezTo>
                <a:cubicBezTo>
                  <a:pt x="1358864" y="3524811"/>
                  <a:pt x="1356964" y="3523545"/>
                  <a:pt x="1355079" y="3522013"/>
                </a:cubicBezTo>
                <a:cubicBezTo>
                  <a:pt x="1353194" y="3520482"/>
                  <a:pt x="1351191" y="3518685"/>
                  <a:pt x="1349070" y="3516623"/>
                </a:cubicBezTo>
                <a:lnTo>
                  <a:pt x="1349070" y="3556388"/>
                </a:lnTo>
                <a:cubicBezTo>
                  <a:pt x="1349070" y="3556859"/>
                  <a:pt x="1348952" y="3557271"/>
                  <a:pt x="1348717" y="3557625"/>
                </a:cubicBezTo>
                <a:cubicBezTo>
                  <a:pt x="1348481" y="3557978"/>
                  <a:pt x="1348098" y="3558273"/>
                  <a:pt x="1347568" y="3558509"/>
                </a:cubicBezTo>
                <a:cubicBezTo>
                  <a:pt x="1347038" y="3558744"/>
                  <a:pt x="1346301" y="3558921"/>
                  <a:pt x="1345358" y="3559039"/>
                </a:cubicBezTo>
                <a:cubicBezTo>
                  <a:pt x="1344416" y="3559157"/>
                  <a:pt x="1343208" y="3559215"/>
                  <a:pt x="1341736" y="3559215"/>
                </a:cubicBezTo>
                <a:cubicBezTo>
                  <a:pt x="1340322" y="3559215"/>
                  <a:pt x="1339143" y="3559157"/>
                  <a:pt x="1338201" y="3559039"/>
                </a:cubicBezTo>
                <a:cubicBezTo>
                  <a:pt x="1337258" y="3558921"/>
                  <a:pt x="1336507" y="3558744"/>
                  <a:pt x="1335948" y="3558509"/>
                </a:cubicBezTo>
                <a:cubicBezTo>
                  <a:pt x="1335388" y="3558273"/>
                  <a:pt x="1335005" y="3557978"/>
                  <a:pt x="1334799" y="3557625"/>
                </a:cubicBezTo>
                <a:cubicBezTo>
                  <a:pt x="1334593" y="3557271"/>
                  <a:pt x="1334489" y="3556859"/>
                  <a:pt x="1334489" y="3556388"/>
                </a:cubicBezTo>
                <a:lnTo>
                  <a:pt x="1334489" y="3445311"/>
                </a:lnTo>
                <a:cubicBezTo>
                  <a:pt x="1334489" y="3444781"/>
                  <a:pt x="1334578" y="3444354"/>
                  <a:pt x="1334754" y="3444029"/>
                </a:cubicBezTo>
                <a:cubicBezTo>
                  <a:pt x="1334931" y="3443706"/>
                  <a:pt x="1335285" y="3443426"/>
                  <a:pt x="1335815" y="3443190"/>
                </a:cubicBezTo>
                <a:cubicBezTo>
                  <a:pt x="1336345" y="3442955"/>
                  <a:pt x="1337023" y="3442792"/>
                  <a:pt x="1337847" y="3442704"/>
                </a:cubicBezTo>
                <a:cubicBezTo>
                  <a:pt x="1338672" y="3442616"/>
                  <a:pt x="1339674" y="3442571"/>
                  <a:pt x="1340852" y="3442571"/>
                </a:cubicBezTo>
                <a:cubicBezTo>
                  <a:pt x="1342089" y="3442571"/>
                  <a:pt x="1343105" y="3442616"/>
                  <a:pt x="1343900" y="3442704"/>
                </a:cubicBezTo>
                <a:cubicBezTo>
                  <a:pt x="1344696" y="3442792"/>
                  <a:pt x="1345358" y="3442955"/>
                  <a:pt x="1345889" y="3443190"/>
                </a:cubicBezTo>
                <a:cubicBezTo>
                  <a:pt x="1346419" y="3443426"/>
                  <a:pt x="1346787" y="3443706"/>
                  <a:pt x="1346993" y="3444029"/>
                </a:cubicBezTo>
                <a:cubicBezTo>
                  <a:pt x="1347199" y="3444354"/>
                  <a:pt x="1347303" y="3444781"/>
                  <a:pt x="1347303" y="3445311"/>
                </a:cubicBezTo>
                <a:lnTo>
                  <a:pt x="1347303" y="3456003"/>
                </a:lnTo>
                <a:cubicBezTo>
                  <a:pt x="1349718" y="3453529"/>
                  <a:pt x="1352045" y="3451379"/>
                  <a:pt x="1354283" y="3449552"/>
                </a:cubicBezTo>
                <a:cubicBezTo>
                  <a:pt x="1356522" y="3447726"/>
                  <a:pt x="1358775" y="3446209"/>
                  <a:pt x="1361044" y="3445002"/>
                </a:cubicBezTo>
                <a:cubicBezTo>
                  <a:pt x="1363312" y="3443794"/>
                  <a:pt x="1365639" y="3442881"/>
                  <a:pt x="1368025" y="3442262"/>
                </a:cubicBezTo>
                <a:cubicBezTo>
                  <a:pt x="1370411" y="3441644"/>
                  <a:pt x="1372929" y="3441334"/>
                  <a:pt x="1375580" y="3441334"/>
                </a:cubicBezTo>
                <a:close/>
                <a:moveTo>
                  <a:pt x="1282857" y="3441334"/>
                </a:moveTo>
                <a:cubicBezTo>
                  <a:pt x="1284978" y="3441334"/>
                  <a:pt x="1287099" y="3441511"/>
                  <a:pt x="1289219" y="3441865"/>
                </a:cubicBezTo>
                <a:cubicBezTo>
                  <a:pt x="1291340" y="3442218"/>
                  <a:pt x="1293255" y="3442660"/>
                  <a:pt x="1294963" y="3443190"/>
                </a:cubicBezTo>
                <a:cubicBezTo>
                  <a:pt x="1296672" y="3443720"/>
                  <a:pt x="1298130" y="3444295"/>
                  <a:pt x="1299338" y="3444913"/>
                </a:cubicBezTo>
                <a:cubicBezTo>
                  <a:pt x="1300545" y="3445532"/>
                  <a:pt x="1301458" y="3446077"/>
                  <a:pt x="1302077" y="3446548"/>
                </a:cubicBezTo>
                <a:cubicBezTo>
                  <a:pt x="1302696" y="3447019"/>
                  <a:pt x="1303108" y="3447432"/>
                  <a:pt x="1303314" y="3447785"/>
                </a:cubicBezTo>
                <a:cubicBezTo>
                  <a:pt x="1303520" y="3448139"/>
                  <a:pt x="1303667" y="3448536"/>
                  <a:pt x="1303756" y="3448978"/>
                </a:cubicBezTo>
                <a:cubicBezTo>
                  <a:pt x="1303844" y="3449420"/>
                  <a:pt x="1303932" y="3449965"/>
                  <a:pt x="1304021" y="3450613"/>
                </a:cubicBezTo>
                <a:cubicBezTo>
                  <a:pt x="1304109" y="3451261"/>
                  <a:pt x="1304154" y="3452056"/>
                  <a:pt x="1304154" y="3452999"/>
                </a:cubicBezTo>
                <a:cubicBezTo>
                  <a:pt x="1304154" y="3454000"/>
                  <a:pt x="1304109" y="3454869"/>
                  <a:pt x="1304021" y="3455606"/>
                </a:cubicBezTo>
                <a:cubicBezTo>
                  <a:pt x="1303932" y="3456342"/>
                  <a:pt x="1303785" y="3456946"/>
                  <a:pt x="1303579" y="3457417"/>
                </a:cubicBezTo>
                <a:cubicBezTo>
                  <a:pt x="1303373" y="3457889"/>
                  <a:pt x="1303123" y="3458227"/>
                  <a:pt x="1302828" y="3458433"/>
                </a:cubicBezTo>
                <a:cubicBezTo>
                  <a:pt x="1302534" y="3458640"/>
                  <a:pt x="1302209" y="3458743"/>
                  <a:pt x="1301856" y="3458743"/>
                </a:cubicBezTo>
                <a:cubicBezTo>
                  <a:pt x="1301326" y="3458743"/>
                  <a:pt x="1300560" y="3458419"/>
                  <a:pt x="1299559" y="3457771"/>
                </a:cubicBezTo>
                <a:cubicBezTo>
                  <a:pt x="1298557" y="3457123"/>
                  <a:pt x="1297261" y="3456430"/>
                  <a:pt x="1295670" y="3455694"/>
                </a:cubicBezTo>
                <a:cubicBezTo>
                  <a:pt x="1294080" y="3454958"/>
                  <a:pt x="1292209" y="3454265"/>
                  <a:pt x="1290059" y="3453617"/>
                </a:cubicBezTo>
                <a:cubicBezTo>
                  <a:pt x="1287909" y="3452969"/>
                  <a:pt x="1285449" y="3452645"/>
                  <a:pt x="1282680" y="3452645"/>
                </a:cubicBezTo>
                <a:cubicBezTo>
                  <a:pt x="1280206" y="3452645"/>
                  <a:pt x="1278026" y="3452925"/>
                  <a:pt x="1276141" y="3453485"/>
                </a:cubicBezTo>
                <a:cubicBezTo>
                  <a:pt x="1274256" y="3454045"/>
                  <a:pt x="1272710" y="3454840"/>
                  <a:pt x="1271502" y="3455871"/>
                </a:cubicBezTo>
                <a:cubicBezTo>
                  <a:pt x="1270294" y="3456902"/>
                  <a:pt x="1269381" y="3458124"/>
                  <a:pt x="1268763" y="3459538"/>
                </a:cubicBezTo>
                <a:cubicBezTo>
                  <a:pt x="1268144" y="3460952"/>
                  <a:pt x="1267834" y="3462484"/>
                  <a:pt x="1267834" y="3464133"/>
                </a:cubicBezTo>
                <a:cubicBezTo>
                  <a:pt x="1267834" y="3466430"/>
                  <a:pt x="1268424" y="3468360"/>
                  <a:pt x="1269602" y="3469921"/>
                </a:cubicBezTo>
                <a:cubicBezTo>
                  <a:pt x="1270780" y="3471482"/>
                  <a:pt x="1272312" y="3472852"/>
                  <a:pt x="1274197" y="3474030"/>
                </a:cubicBezTo>
                <a:cubicBezTo>
                  <a:pt x="1276082" y="3475208"/>
                  <a:pt x="1278232" y="3476269"/>
                  <a:pt x="1280648" y="3477211"/>
                </a:cubicBezTo>
                <a:cubicBezTo>
                  <a:pt x="1283063" y="3478154"/>
                  <a:pt x="1285523" y="3479126"/>
                  <a:pt x="1288027" y="3480127"/>
                </a:cubicBezTo>
                <a:cubicBezTo>
                  <a:pt x="1290530" y="3481129"/>
                  <a:pt x="1293004" y="3482248"/>
                  <a:pt x="1295449" y="3483485"/>
                </a:cubicBezTo>
                <a:cubicBezTo>
                  <a:pt x="1297894" y="3484722"/>
                  <a:pt x="1300059" y="3486225"/>
                  <a:pt x="1301944" y="3487992"/>
                </a:cubicBezTo>
                <a:cubicBezTo>
                  <a:pt x="1303829" y="3489759"/>
                  <a:pt x="1305347" y="3491880"/>
                  <a:pt x="1306495" y="3494354"/>
                </a:cubicBezTo>
                <a:cubicBezTo>
                  <a:pt x="1307644" y="3496829"/>
                  <a:pt x="1308218" y="3499774"/>
                  <a:pt x="1308218" y="3503191"/>
                </a:cubicBezTo>
                <a:cubicBezTo>
                  <a:pt x="1308218" y="3507256"/>
                  <a:pt x="1307467" y="3510879"/>
                  <a:pt x="1305965" y="3514060"/>
                </a:cubicBezTo>
                <a:cubicBezTo>
                  <a:pt x="1304463" y="3517241"/>
                  <a:pt x="1302327" y="3519922"/>
                  <a:pt x="1299559" y="3522101"/>
                </a:cubicBezTo>
                <a:cubicBezTo>
                  <a:pt x="1296790" y="3524281"/>
                  <a:pt x="1293491" y="3525931"/>
                  <a:pt x="1289661" y="3527050"/>
                </a:cubicBezTo>
                <a:cubicBezTo>
                  <a:pt x="1285832" y="3528169"/>
                  <a:pt x="1281620" y="3528729"/>
                  <a:pt x="1277025" y="3528729"/>
                </a:cubicBezTo>
                <a:cubicBezTo>
                  <a:pt x="1274197" y="3528729"/>
                  <a:pt x="1271502" y="3528508"/>
                  <a:pt x="1268939" y="3528066"/>
                </a:cubicBezTo>
                <a:cubicBezTo>
                  <a:pt x="1266377" y="3527624"/>
                  <a:pt x="1264079" y="3527065"/>
                  <a:pt x="1262047" y="3526387"/>
                </a:cubicBezTo>
                <a:cubicBezTo>
                  <a:pt x="1260014" y="3525710"/>
                  <a:pt x="1258291" y="3525003"/>
                  <a:pt x="1256877" y="3524266"/>
                </a:cubicBezTo>
                <a:cubicBezTo>
                  <a:pt x="1255463" y="3523530"/>
                  <a:pt x="1254432" y="3522867"/>
                  <a:pt x="1253784" y="3522278"/>
                </a:cubicBezTo>
                <a:cubicBezTo>
                  <a:pt x="1253136" y="3521689"/>
                  <a:pt x="1252665" y="3520864"/>
                  <a:pt x="1252370" y="3519804"/>
                </a:cubicBezTo>
                <a:cubicBezTo>
                  <a:pt x="1252076" y="3518744"/>
                  <a:pt x="1251928" y="3517300"/>
                  <a:pt x="1251928" y="3515474"/>
                </a:cubicBezTo>
                <a:cubicBezTo>
                  <a:pt x="1251928" y="3514355"/>
                  <a:pt x="1251987" y="3513412"/>
                  <a:pt x="1252105" y="3512646"/>
                </a:cubicBezTo>
                <a:cubicBezTo>
                  <a:pt x="1252223" y="3511881"/>
                  <a:pt x="1252370" y="3511262"/>
                  <a:pt x="1252547" y="3510791"/>
                </a:cubicBezTo>
                <a:cubicBezTo>
                  <a:pt x="1252724" y="3510319"/>
                  <a:pt x="1252974" y="3509981"/>
                  <a:pt x="1253298" y="3509774"/>
                </a:cubicBezTo>
                <a:cubicBezTo>
                  <a:pt x="1253622" y="3509568"/>
                  <a:pt x="1253991" y="3509465"/>
                  <a:pt x="1254403" y="3509465"/>
                </a:cubicBezTo>
                <a:cubicBezTo>
                  <a:pt x="1255051" y="3509465"/>
                  <a:pt x="1256008" y="3509863"/>
                  <a:pt x="1257275" y="3510658"/>
                </a:cubicBezTo>
                <a:cubicBezTo>
                  <a:pt x="1258541" y="3511453"/>
                  <a:pt x="1260102" y="3512322"/>
                  <a:pt x="1261958" y="3513265"/>
                </a:cubicBezTo>
                <a:cubicBezTo>
                  <a:pt x="1263814" y="3514207"/>
                  <a:pt x="1266008" y="3515076"/>
                  <a:pt x="1268542" y="3515872"/>
                </a:cubicBezTo>
                <a:cubicBezTo>
                  <a:pt x="1271075" y="3516667"/>
                  <a:pt x="1273991" y="3517065"/>
                  <a:pt x="1277290" y="3517065"/>
                </a:cubicBezTo>
                <a:cubicBezTo>
                  <a:pt x="1279764" y="3517065"/>
                  <a:pt x="1282003" y="3516799"/>
                  <a:pt x="1284006" y="3516269"/>
                </a:cubicBezTo>
                <a:cubicBezTo>
                  <a:pt x="1286009" y="3515739"/>
                  <a:pt x="1287747" y="3514959"/>
                  <a:pt x="1289219" y="3513928"/>
                </a:cubicBezTo>
                <a:cubicBezTo>
                  <a:pt x="1290692" y="3512897"/>
                  <a:pt x="1291826" y="3511586"/>
                  <a:pt x="1292622" y="3509995"/>
                </a:cubicBezTo>
                <a:cubicBezTo>
                  <a:pt x="1293416" y="3508405"/>
                  <a:pt x="1293815" y="3506520"/>
                  <a:pt x="1293815" y="3504340"/>
                </a:cubicBezTo>
                <a:cubicBezTo>
                  <a:pt x="1293815" y="3502101"/>
                  <a:pt x="1293240" y="3500216"/>
                  <a:pt x="1292091" y="3498684"/>
                </a:cubicBezTo>
                <a:cubicBezTo>
                  <a:pt x="1290943" y="3497153"/>
                  <a:pt x="1289426" y="3495798"/>
                  <a:pt x="1287540" y="3494619"/>
                </a:cubicBezTo>
                <a:cubicBezTo>
                  <a:pt x="1285655" y="3493441"/>
                  <a:pt x="1283535" y="3492396"/>
                  <a:pt x="1281178" y="3491482"/>
                </a:cubicBezTo>
                <a:cubicBezTo>
                  <a:pt x="1278822" y="3490569"/>
                  <a:pt x="1276391" y="3489612"/>
                  <a:pt x="1273887" y="3488610"/>
                </a:cubicBezTo>
                <a:cubicBezTo>
                  <a:pt x="1271384" y="3487609"/>
                  <a:pt x="1268939" y="3486475"/>
                  <a:pt x="1266554" y="3485208"/>
                </a:cubicBezTo>
                <a:cubicBezTo>
                  <a:pt x="1264167" y="3483942"/>
                  <a:pt x="1262032" y="3482395"/>
                  <a:pt x="1260147" y="3480569"/>
                </a:cubicBezTo>
                <a:cubicBezTo>
                  <a:pt x="1258262" y="3478743"/>
                  <a:pt x="1256744" y="3476563"/>
                  <a:pt x="1255596" y="3474030"/>
                </a:cubicBezTo>
                <a:cubicBezTo>
                  <a:pt x="1254447" y="3471497"/>
                  <a:pt x="1253872" y="3468463"/>
                  <a:pt x="1253872" y="3464928"/>
                </a:cubicBezTo>
                <a:cubicBezTo>
                  <a:pt x="1253872" y="3461806"/>
                  <a:pt x="1254476" y="3458816"/>
                  <a:pt x="1255684" y="3455959"/>
                </a:cubicBezTo>
                <a:cubicBezTo>
                  <a:pt x="1256892" y="3453102"/>
                  <a:pt x="1258703" y="3450598"/>
                  <a:pt x="1261119" y="3448448"/>
                </a:cubicBezTo>
                <a:cubicBezTo>
                  <a:pt x="1263534" y="3446298"/>
                  <a:pt x="1266554" y="3444575"/>
                  <a:pt x="1270176" y="3443278"/>
                </a:cubicBezTo>
                <a:cubicBezTo>
                  <a:pt x="1273799" y="3441983"/>
                  <a:pt x="1278026" y="3441334"/>
                  <a:pt x="1282857" y="3441334"/>
                </a:cubicBezTo>
                <a:close/>
                <a:moveTo>
                  <a:pt x="1026584" y="3441334"/>
                </a:moveTo>
                <a:cubicBezTo>
                  <a:pt x="1033124" y="3441334"/>
                  <a:pt x="1038822" y="3442306"/>
                  <a:pt x="1043683" y="3444250"/>
                </a:cubicBezTo>
                <a:cubicBezTo>
                  <a:pt x="1048543" y="3446194"/>
                  <a:pt x="1052593" y="3449022"/>
                  <a:pt x="1055834" y="3452734"/>
                </a:cubicBezTo>
                <a:cubicBezTo>
                  <a:pt x="1059073" y="3456445"/>
                  <a:pt x="1061504" y="3460952"/>
                  <a:pt x="1063123" y="3466254"/>
                </a:cubicBezTo>
                <a:cubicBezTo>
                  <a:pt x="1064744" y="3471556"/>
                  <a:pt x="1065554" y="3477535"/>
                  <a:pt x="1065554" y="3484192"/>
                </a:cubicBezTo>
                <a:cubicBezTo>
                  <a:pt x="1065554" y="3490673"/>
                  <a:pt x="1064699" y="3496637"/>
                  <a:pt x="1062991" y="3502086"/>
                </a:cubicBezTo>
                <a:cubicBezTo>
                  <a:pt x="1061283" y="3507536"/>
                  <a:pt x="1058734" y="3512234"/>
                  <a:pt x="1055348" y="3516181"/>
                </a:cubicBezTo>
                <a:cubicBezTo>
                  <a:pt x="1051960" y="3520128"/>
                  <a:pt x="1047718" y="3523206"/>
                  <a:pt x="1042623" y="3525415"/>
                </a:cubicBezTo>
                <a:cubicBezTo>
                  <a:pt x="1037527" y="3527624"/>
                  <a:pt x="1031621" y="3528729"/>
                  <a:pt x="1024905" y="3528729"/>
                </a:cubicBezTo>
                <a:cubicBezTo>
                  <a:pt x="1018366" y="3528729"/>
                  <a:pt x="1012667" y="3527757"/>
                  <a:pt x="1007806" y="3525813"/>
                </a:cubicBezTo>
                <a:cubicBezTo>
                  <a:pt x="1002946" y="3523869"/>
                  <a:pt x="998896" y="3521041"/>
                  <a:pt x="995656" y="3517330"/>
                </a:cubicBezTo>
                <a:cubicBezTo>
                  <a:pt x="992416" y="3513618"/>
                  <a:pt x="990000" y="3509112"/>
                  <a:pt x="988410" y="3503810"/>
                </a:cubicBezTo>
                <a:cubicBezTo>
                  <a:pt x="986819" y="3498508"/>
                  <a:pt x="986024" y="3492499"/>
                  <a:pt x="986024" y="3485783"/>
                </a:cubicBezTo>
                <a:cubicBezTo>
                  <a:pt x="986024" y="3479303"/>
                  <a:pt x="986863" y="3473338"/>
                  <a:pt x="988542" y="3467889"/>
                </a:cubicBezTo>
                <a:cubicBezTo>
                  <a:pt x="990221" y="3462439"/>
                  <a:pt x="992755" y="3457741"/>
                  <a:pt x="996142" y="3453794"/>
                </a:cubicBezTo>
                <a:cubicBezTo>
                  <a:pt x="999529" y="3449847"/>
                  <a:pt x="1003756" y="3446784"/>
                  <a:pt x="1008822" y="3444604"/>
                </a:cubicBezTo>
                <a:cubicBezTo>
                  <a:pt x="1013889" y="3442424"/>
                  <a:pt x="1019809" y="3441334"/>
                  <a:pt x="1026584" y="3441334"/>
                </a:cubicBezTo>
                <a:close/>
                <a:moveTo>
                  <a:pt x="850646" y="3441334"/>
                </a:moveTo>
                <a:cubicBezTo>
                  <a:pt x="855948" y="3441334"/>
                  <a:pt x="860410" y="3442233"/>
                  <a:pt x="864034" y="3444029"/>
                </a:cubicBezTo>
                <a:cubicBezTo>
                  <a:pt x="867657" y="3445826"/>
                  <a:pt x="870588" y="3448227"/>
                  <a:pt x="872826" y="3451231"/>
                </a:cubicBezTo>
                <a:cubicBezTo>
                  <a:pt x="875065" y="3454236"/>
                  <a:pt x="876670" y="3457756"/>
                  <a:pt x="877642" y="3461791"/>
                </a:cubicBezTo>
                <a:cubicBezTo>
                  <a:pt x="878614" y="3465827"/>
                  <a:pt x="879100" y="3470672"/>
                  <a:pt x="879100" y="3476328"/>
                </a:cubicBezTo>
                <a:lnTo>
                  <a:pt x="879100" y="3524841"/>
                </a:lnTo>
                <a:cubicBezTo>
                  <a:pt x="879100" y="3525312"/>
                  <a:pt x="878982" y="3525710"/>
                  <a:pt x="878747" y="3526034"/>
                </a:cubicBezTo>
                <a:cubicBezTo>
                  <a:pt x="878511" y="3526358"/>
                  <a:pt x="878128" y="3526638"/>
                  <a:pt x="877598" y="3526873"/>
                </a:cubicBezTo>
                <a:cubicBezTo>
                  <a:pt x="877068" y="3527109"/>
                  <a:pt x="876331" y="3527286"/>
                  <a:pt x="875389" y="3527403"/>
                </a:cubicBezTo>
                <a:cubicBezTo>
                  <a:pt x="874446" y="3527521"/>
                  <a:pt x="873268" y="3527580"/>
                  <a:pt x="871854" y="3527580"/>
                </a:cubicBezTo>
                <a:cubicBezTo>
                  <a:pt x="870381" y="3527580"/>
                  <a:pt x="869173" y="3527521"/>
                  <a:pt x="868231" y="3527403"/>
                </a:cubicBezTo>
                <a:cubicBezTo>
                  <a:pt x="867288" y="3527286"/>
                  <a:pt x="866552" y="3527109"/>
                  <a:pt x="866022" y="3526873"/>
                </a:cubicBezTo>
                <a:cubicBezTo>
                  <a:pt x="865491" y="3526638"/>
                  <a:pt x="865109" y="3526358"/>
                  <a:pt x="864873" y="3526034"/>
                </a:cubicBezTo>
                <a:cubicBezTo>
                  <a:pt x="864637" y="3525710"/>
                  <a:pt x="864520" y="3525312"/>
                  <a:pt x="864520" y="3524841"/>
                </a:cubicBezTo>
                <a:lnTo>
                  <a:pt x="864520" y="3478272"/>
                </a:lnTo>
                <a:cubicBezTo>
                  <a:pt x="864520" y="3473736"/>
                  <a:pt x="864166" y="3470083"/>
                  <a:pt x="863459" y="3467314"/>
                </a:cubicBezTo>
                <a:cubicBezTo>
                  <a:pt x="862752" y="3464545"/>
                  <a:pt x="861721" y="3462159"/>
                  <a:pt x="860366" y="3460156"/>
                </a:cubicBezTo>
                <a:cubicBezTo>
                  <a:pt x="859012" y="3458154"/>
                  <a:pt x="857259" y="3456622"/>
                  <a:pt x="855109" y="3455561"/>
                </a:cubicBezTo>
                <a:cubicBezTo>
                  <a:pt x="852958" y="3454501"/>
                  <a:pt x="850469" y="3453971"/>
                  <a:pt x="847642" y="3453971"/>
                </a:cubicBezTo>
                <a:cubicBezTo>
                  <a:pt x="843989" y="3453971"/>
                  <a:pt x="840337" y="3455267"/>
                  <a:pt x="836684" y="3457859"/>
                </a:cubicBezTo>
                <a:cubicBezTo>
                  <a:pt x="833031" y="3460451"/>
                  <a:pt x="829202" y="3464251"/>
                  <a:pt x="825197" y="3469258"/>
                </a:cubicBezTo>
                <a:lnTo>
                  <a:pt x="825197" y="3524841"/>
                </a:lnTo>
                <a:cubicBezTo>
                  <a:pt x="825197" y="3525312"/>
                  <a:pt x="825078" y="3525710"/>
                  <a:pt x="824843" y="3526034"/>
                </a:cubicBezTo>
                <a:cubicBezTo>
                  <a:pt x="824607" y="3526358"/>
                  <a:pt x="824224" y="3526638"/>
                  <a:pt x="823694" y="3526873"/>
                </a:cubicBezTo>
                <a:cubicBezTo>
                  <a:pt x="823164" y="3527109"/>
                  <a:pt x="822428" y="3527286"/>
                  <a:pt x="821485" y="3527403"/>
                </a:cubicBezTo>
                <a:cubicBezTo>
                  <a:pt x="820542" y="3527521"/>
                  <a:pt x="819334" y="3527580"/>
                  <a:pt x="817862" y="3527580"/>
                </a:cubicBezTo>
                <a:cubicBezTo>
                  <a:pt x="816448" y="3527580"/>
                  <a:pt x="815270" y="3527521"/>
                  <a:pt x="814327" y="3527403"/>
                </a:cubicBezTo>
                <a:cubicBezTo>
                  <a:pt x="813385" y="3527286"/>
                  <a:pt x="812634" y="3527109"/>
                  <a:pt x="812074" y="3526873"/>
                </a:cubicBezTo>
                <a:cubicBezTo>
                  <a:pt x="811514" y="3526638"/>
                  <a:pt x="811132" y="3526358"/>
                  <a:pt x="810925" y="3526034"/>
                </a:cubicBezTo>
                <a:cubicBezTo>
                  <a:pt x="810719" y="3525710"/>
                  <a:pt x="810616" y="3525312"/>
                  <a:pt x="810616" y="3524841"/>
                </a:cubicBezTo>
                <a:lnTo>
                  <a:pt x="810616" y="3445311"/>
                </a:lnTo>
                <a:cubicBezTo>
                  <a:pt x="810616" y="3444840"/>
                  <a:pt x="810704" y="3444442"/>
                  <a:pt x="810881" y="3444118"/>
                </a:cubicBezTo>
                <a:cubicBezTo>
                  <a:pt x="811058" y="3443794"/>
                  <a:pt x="811411" y="3443499"/>
                  <a:pt x="811941" y="3443234"/>
                </a:cubicBezTo>
                <a:cubicBezTo>
                  <a:pt x="812471" y="3442969"/>
                  <a:pt x="813149" y="3442792"/>
                  <a:pt x="813974" y="3442704"/>
                </a:cubicBezTo>
                <a:cubicBezTo>
                  <a:pt x="814798" y="3442616"/>
                  <a:pt x="815888" y="3442571"/>
                  <a:pt x="817243" y="3442571"/>
                </a:cubicBezTo>
                <a:cubicBezTo>
                  <a:pt x="818540" y="3442571"/>
                  <a:pt x="819614" y="3442616"/>
                  <a:pt x="820469" y="3442704"/>
                </a:cubicBezTo>
                <a:cubicBezTo>
                  <a:pt x="821323" y="3442792"/>
                  <a:pt x="821986" y="3442969"/>
                  <a:pt x="822457" y="3443234"/>
                </a:cubicBezTo>
                <a:cubicBezTo>
                  <a:pt x="822928" y="3443499"/>
                  <a:pt x="823267" y="3443794"/>
                  <a:pt x="823473" y="3444118"/>
                </a:cubicBezTo>
                <a:cubicBezTo>
                  <a:pt x="823679" y="3444442"/>
                  <a:pt x="823783" y="3444840"/>
                  <a:pt x="823783" y="3445311"/>
                </a:cubicBezTo>
                <a:lnTo>
                  <a:pt x="823783" y="3455826"/>
                </a:lnTo>
                <a:cubicBezTo>
                  <a:pt x="828260" y="3450819"/>
                  <a:pt x="832722" y="3447152"/>
                  <a:pt x="837170" y="3444825"/>
                </a:cubicBezTo>
                <a:cubicBezTo>
                  <a:pt x="841618" y="3442498"/>
                  <a:pt x="846110" y="3441334"/>
                  <a:pt x="850646" y="3441334"/>
                </a:cubicBezTo>
                <a:close/>
                <a:moveTo>
                  <a:pt x="750359" y="3441334"/>
                </a:moveTo>
                <a:cubicBezTo>
                  <a:pt x="756898" y="3441334"/>
                  <a:pt x="762598" y="3442306"/>
                  <a:pt x="767458" y="3444250"/>
                </a:cubicBezTo>
                <a:cubicBezTo>
                  <a:pt x="772318" y="3446194"/>
                  <a:pt x="776368" y="3449022"/>
                  <a:pt x="779608" y="3452734"/>
                </a:cubicBezTo>
                <a:cubicBezTo>
                  <a:pt x="782849" y="3456445"/>
                  <a:pt x="785279" y="3460952"/>
                  <a:pt x="786899" y="3466254"/>
                </a:cubicBezTo>
                <a:cubicBezTo>
                  <a:pt x="788519" y="3471556"/>
                  <a:pt x="789329" y="3477535"/>
                  <a:pt x="789329" y="3484192"/>
                </a:cubicBezTo>
                <a:cubicBezTo>
                  <a:pt x="789329" y="3490673"/>
                  <a:pt x="788475" y="3496637"/>
                  <a:pt x="786766" y="3502086"/>
                </a:cubicBezTo>
                <a:cubicBezTo>
                  <a:pt x="785057" y="3507536"/>
                  <a:pt x="782510" y="3512234"/>
                  <a:pt x="779122" y="3516181"/>
                </a:cubicBezTo>
                <a:cubicBezTo>
                  <a:pt x="775735" y="3520128"/>
                  <a:pt x="771493" y="3523206"/>
                  <a:pt x="766398" y="3525415"/>
                </a:cubicBezTo>
                <a:cubicBezTo>
                  <a:pt x="761302" y="3527624"/>
                  <a:pt x="755396" y="3528729"/>
                  <a:pt x="748680" y="3528729"/>
                </a:cubicBezTo>
                <a:cubicBezTo>
                  <a:pt x="742141" y="3528729"/>
                  <a:pt x="736441" y="3527757"/>
                  <a:pt x="731581" y="3525813"/>
                </a:cubicBezTo>
                <a:cubicBezTo>
                  <a:pt x="726721" y="3523869"/>
                  <a:pt x="722671" y="3521041"/>
                  <a:pt x="719431" y="3517330"/>
                </a:cubicBezTo>
                <a:cubicBezTo>
                  <a:pt x="716190" y="3513618"/>
                  <a:pt x="713775" y="3509112"/>
                  <a:pt x="712185" y="3503810"/>
                </a:cubicBezTo>
                <a:cubicBezTo>
                  <a:pt x="710594" y="3498508"/>
                  <a:pt x="709799" y="3492499"/>
                  <a:pt x="709799" y="3485783"/>
                </a:cubicBezTo>
                <a:cubicBezTo>
                  <a:pt x="709799" y="3479303"/>
                  <a:pt x="710638" y="3473338"/>
                  <a:pt x="712317" y="3467889"/>
                </a:cubicBezTo>
                <a:cubicBezTo>
                  <a:pt x="713996" y="3462439"/>
                  <a:pt x="716529" y="3457741"/>
                  <a:pt x="719917" y="3453794"/>
                </a:cubicBezTo>
                <a:cubicBezTo>
                  <a:pt x="723304" y="3449847"/>
                  <a:pt x="727531" y="3446784"/>
                  <a:pt x="732597" y="3444604"/>
                </a:cubicBezTo>
                <a:cubicBezTo>
                  <a:pt x="737664" y="3442424"/>
                  <a:pt x="743584" y="3441334"/>
                  <a:pt x="750359" y="3441334"/>
                </a:cubicBezTo>
                <a:close/>
                <a:moveTo>
                  <a:pt x="488696" y="3441334"/>
                </a:moveTo>
                <a:cubicBezTo>
                  <a:pt x="493998" y="3441334"/>
                  <a:pt x="498460" y="3442233"/>
                  <a:pt x="502083" y="3444029"/>
                </a:cubicBezTo>
                <a:cubicBezTo>
                  <a:pt x="505706" y="3445826"/>
                  <a:pt x="508637" y="3448227"/>
                  <a:pt x="510876" y="3451231"/>
                </a:cubicBezTo>
                <a:cubicBezTo>
                  <a:pt x="513114" y="3454236"/>
                  <a:pt x="514720" y="3457756"/>
                  <a:pt x="515692" y="3461791"/>
                </a:cubicBezTo>
                <a:cubicBezTo>
                  <a:pt x="516664" y="3465827"/>
                  <a:pt x="517150" y="3470672"/>
                  <a:pt x="517150" y="3476328"/>
                </a:cubicBezTo>
                <a:lnTo>
                  <a:pt x="517150" y="3524841"/>
                </a:lnTo>
                <a:cubicBezTo>
                  <a:pt x="517150" y="3525312"/>
                  <a:pt x="517032" y="3525710"/>
                  <a:pt x="516796" y="3526034"/>
                </a:cubicBezTo>
                <a:cubicBezTo>
                  <a:pt x="516561" y="3526358"/>
                  <a:pt x="516178" y="3526638"/>
                  <a:pt x="515648" y="3526873"/>
                </a:cubicBezTo>
                <a:cubicBezTo>
                  <a:pt x="515117" y="3527109"/>
                  <a:pt x="514381" y="3527286"/>
                  <a:pt x="513439" y="3527403"/>
                </a:cubicBezTo>
                <a:cubicBezTo>
                  <a:pt x="512496" y="3527521"/>
                  <a:pt x="511318" y="3527580"/>
                  <a:pt x="509904" y="3527580"/>
                </a:cubicBezTo>
                <a:cubicBezTo>
                  <a:pt x="508431" y="3527580"/>
                  <a:pt x="507223" y="3527521"/>
                  <a:pt x="506281" y="3527403"/>
                </a:cubicBezTo>
                <a:cubicBezTo>
                  <a:pt x="505338" y="3527286"/>
                  <a:pt x="504602" y="3527109"/>
                  <a:pt x="504072" y="3526873"/>
                </a:cubicBezTo>
                <a:cubicBezTo>
                  <a:pt x="503541" y="3526638"/>
                  <a:pt x="503159" y="3526358"/>
                  <a:pt x="502923" y="3526034"/>
                </a:cubicBezTo>
                <a:cubicBezTo>
                  <a:pt x="502687" y="3525710"/>
                  <a:pt x="502569" y="3525312"/>
                  <a:pt x="502569" y="3524841"/>
                </a:cubicBezTo>
                <a:lnTo>
                  <a:pt x="502569" y="3478272"/>
                </a:lnTo>
                <a:cubicBezTo>
                  <a:pt x="502569" y="3473736"/>
                  <a:pt x="502216" y="3470083"/>
                  <a:pt x="501509" y="3467314"/>
                </a:cubicBezTo>
                <a:cubicBezTo>
                  <a:pt x="500802" y="3464545"/>
                  <a:pt x="499771" y="3462159"/>
                  <a:pt x="498416" y="3460156"/>
                </a:cubicBezTo>
                <a:cubicBezTo>
                  <a:pt x="497061" y="3458154"/>
                  <a:pt x="495309" y="3456622"/>
                  <a:pt x="493159" y="3455561"/>
                </a:cubicBezTo>
                <a:cubicBezTo>
                  <a:pt x="491008" y="3454501"/>
                  <a:pt x="488519" y="3453971"/>
                  <a:pt x="485691" y="3453971"/>
                </a:cubicBezTo>
                <a:cubicBezTo>
                  <a:pt x="482039" y="3453971"/>
                  <a:pt x="478386" y="3455267"/>
                  <a:pt x="474734" y="3457859"/>
                </a:cubicBezTo>
                <a:cubicBezTo>
                  <a:pt x="471081" y="3460451"/>
                  <a:pt x="467252" y="3464251"/>
                  <a:pt x="463246" y="3469258"/>
                </a:cubicBezTo>
                <a:lnTo>
                  <a:pt x="463246" y="3524841"/>
                </a:lnTo>
                <a:cubicBezTo>
                  <a:pt x="463246" y="3525312"/>
                  <a:pt x="463128" y="3525710"/>
                  <a:pt x="462893" y="3526034"/>
                </a:cubicBezTo>
                <a:cubicBezTo>
                  <a:pt x="462657" y="3526358"/>
                  <a:pt x="462274" y="3526638"/>
                  <a:pt x="461744" y="3526873"/>
                </a:cubicBezTo>
                <a:cubicBezTo>
                  <a:pt x="461214" y="3527109"/>
                  <a:pt x="460477" y="3527286"/>
                  <a:pt x="459535" y="3527403"/>
                </a:cubicBezTo>
                <a:cubicBezTo>
                  <a:pt x="458592" y="3527521"/>
                  <a:pt x="457384" y="3527580"/>
                  <a:pt x="455912" y="3527580"/>
                </a:cubicBezTo>
                <a:cubicBezTo>
                  <a:pt x="454498" y="3527580"/>
                  <a:pt x="453320" y="3527521"/>
                  <a:pt x="452377" y="3527403"/>
                </a:cubicBezTo>
                <a:cubicBezTo>
                  <a:pt x="451434" y="3527286"/>
                  <a:pt x="450683" y="3527109"/>
                  <a:pt x="450124" y="3526873"/>
                </a:cubicBezTo>
                <a:cubicBezTo>
                  <a:pt x="449564" y="3526638"/>
                  <a:pt x="449181" y="3526358"/>
                  <a:pt x="448975" y="3526034"/>
                </a:cubicBezTo>
                <a:cubicBezTo>
                  <a:pt x="448769" y="3525710"/>
                  <a:pt x="448666" y="3525312"/>
                  <a:pt x="448666" y="3524841"/>
                </a:cubicBezTo>
                <a:lnTo>
                  <a:pt x="448666" y="3445311"/>
                </a:lnTo>
                <a:cubicBezTo>
                  <a:pt x="448666" y="3444840"/>
                  <a:pt x="448754" y="3444442"/>
                  <a:pt x="448931" y="3444118"/>
                </a:cubicBezTo>
                <a:cubicBezTo>
                  <a:pt x="449108" y="3443794"/>
                  <a:pt x="449461" y="3443499"/>
                  <a:pt x="449991" y="3443234"/>
                </a:cubicBezTo>
                <a:cubicBezTo>
                  <a:pt x="450521" y="3442969"/>
                  <a:pt x="451199" y="3442792"/>
                  <a:pt x="452023" y="3442704"/>
                </a:cubicBezTo>
                <a:cubicBezTo>
                  <a:pt x="452848" y="3442616"/>
                  <a:pt x="453938" y="3442571"/>
                  <a:pt x="455293" y="3442571"/>
                </a:cubicBezTo>
                <a:cubicBezTo>
                  <a:pt x="456589" y="3442571"/>
                  <a:pt x="457665" y="3442616"/>
                  <a:pt x="458518" y="3442704"/>
                </a:cubicBezTo>
                <a:cubicBezTo>
                  <a:pt x="459373" y="3442792"/>
                  <a:pt x="460036" y="3442969"/>
                  <a:pt x="460507" y="3443234"/>
                </a:cubicBezTo>
                <a:cubicBezTo>
                  <a:pt x="460978" y="3443499"/>
                  <a:pt x="461317" y="3443794"/>
                  <a:pt x="461523" y="3444118"/>
                </a:cubicBezTo>
                <a:cubicBezTo>
                  <a:pt x="461729" y="3444442"/>
                  <a:pt x="461832" y="3444840"/>
                  <a:pt x="461832" y="3445311"/>
                </a:cubicBezTo>
                <a:lnTo>
                  <a:pt x="461832" y="3455826"/>
                </a:lnTo>
                <a:cubicBezTo>
                  <a:pt x="466309" y="3450819"/>
                  <a:pt x="470772" y="3447152"/>
                  <a:pt x="475220" y="3444825"/>
                </a:cubicBezTo>
                <a:cubicBezTo>
                  <a:pt x="479668" y="3442498"/>
                  <a:pt x="484160" y="3441334"/>
                  <a:pt x="488696" y="3441334"/>
                </a:cubicBezTo>
                <a:close/>
                <a:moveTo>
                  <a:pt x="3116832" y="3421275"/>
                </a:moveTo>
                <a:cubicBezTo>
                  <a:pt x="3118305" y="3421275"/>
                  <a:pt x="3119512" y="3421334"/>
                  <a:pt x="3120455" y="3421452"/>
                </a:cubicBezTo>
                <a:cubicBezTo>
                  <a:pt x="3121397" y="3421570"/>
                  <a:pt x="3122134" y="3421761"/>
                  <a:pt x="3122664" y="3422026"/>
                </a:cubicBezTo>
                <a:cubicBezTo>
                  <a:pt x="3123194" y="3422291"/>
                  <a:pt x="3123577" y="3422601"/>
                  <a:pt x="3123813" y="3422954"/>
                </a:cubicBezTo>
                <a:cubicBezTo>
                  <a:pt x="3124048" y="3423308"/>
                  <a:pt x="3124166" y="3423691"/>
                  <a:pt x="3124166" y="3424103"/>
                </a:cubicBezTo>
                <a:lnTo>
                  <a:pt x="3124166" y="3443013"/>
                </a:lnTo>
                <a:lnTo>
                  <a:pt x="3144579" y="3443013"/>
                </a:lnTo>
                <a:cubicBezTo>
                  <a:pt x="3145051" y="3443013"/>
                  <a:pt x="3145462" y="3443116"/>
                  <a:pt x="3145816" y="3443323"/>
                </a:cubicBezTo>
                <a:cubicBezTo>
                  <a:pt x="3146169" y="3443529"/>
                  <a:pt x="3146479" y="3443882"/>
                  <a:pt x="3146744" y="3444383"/>
                </a:cubicBezTo>
                <a:cubicBezTo>
                  <a:pt x="3147009" y="3444884"/>
                  <a:pt x="3147201" y="3445517"/>
                  <a:pt x="3147318" y="3446283"/>
                </a:cubicBezTo>
                <a:cubicBezTo>
                  <a:pt x="3147436" y="3447049"/>
                  <a:pt x="3147495" y="3447991"/>
                  <a:pt x="3147495" y="3449111"/>
                </a:cubicBezTo>
                <a:cubicBezTo>
                  <a:pt x="3147495" y="3451231"/>
                  <a:pt x="3147230" y="3452763"/>
                  <a:pt x="3146700" y="3453706"/>
                </a:cubicBezTo>
                <a:cubicBezTo>
                  <a:pt x="3146169" y="3454648"/>
                  <a:pt x="3145462" y="3455120"/>
                  <a:pt x="3144579" y="3455120"/>
                </a:cubicBezTo>
                <a:lnTo>
                  <a:pt x="3124166" y="3455120"/>
                </a:lnTo>
                <a:lnTo>
                  <a:pt x="3124166" y="3499480"/>
                </a:lnTo>
                <a:cubicBezTo>
                  <a:pt x="3124166" y="3504958"/>
                  <a:pt x="3124976" y="3509097"/>
                  <a:pt x="3126596" y="3511895"/>
                </a:cubicBezTo>
                <a:cubicBezTo>
                  <a:pt x="3128216" y="3514693"/>
                  <a:pt x="3131118" y="3516093"/>
                  <a:pt x="3135300" y="3516093"/>
                </a:cubicBezTo>
                <a:cubicBezTo>
                  <a:pt x="3136656" y="3516093"/>
                  <a:pt x="3137863" y="3515960"/>
                  <a:pt x="3138924" y="3515695"/>
                </a:cubicBezTo>
                <a:cubicBezTo>
                  <a:pt x="3139984" y="3515430"/>
                  <a:pt x="3140926" y="3515150"/>
                  <a:pt x="3141751" y="3514855"/>
                </a:cubicBezTo>
                <a:cubicBezTo>
                  <a:pt x="3142576" y="3514561"/>
                  <a:pt x="3143283" y="3514281"/>
                  <a:pt x="3143872" y="3514016"/>
                </a:cubicBezTo>
                <a:cubicBezTo>
                  <a:pt x="3144461" y="3513751"/>
                  <a:pt x="3144992" y="3513618"/>
                  <a:pt x="3145462" y="3513618"/>
                </a:cubicBezTo>
                <a:cubicBezTo>
                  <a:pt x="3145757" y="3513618"/>
                  <a:pt x="3146037" y="3513692"/>
                  <a:pt x="3146302" y="3513839"/>
                </a:cubicBezTo>
                <a:cubicBezTo>
                  <a:pt x="3146567" y="3513987"/>
                  <a:pt x="3146773" y="3514266"/>
                  <a:pt x="3146921" y="3514679"/>
                </a:cubicBezTo>
                <a:cubicBezTo>
                  <a:pt x="3147068" y="3515091"/>
                  <a:pt x="3147201" y="3515651"/>
                  <a:pt x="3147318" y="3516358"/>
                </a:cubicBezTo>
                <a:cubicBezTo>
                  <a:pt x="3147436" y="3517065"/>
                  <a:pt x="3147495" y="3517948"/>
                  <a:pt x="3147495" y="3519009"/>
                </a:cubicBezTo>
                <a:cubicBezTo>
                  <a:pt x="3147495" y="3520717"/>
                  <a:pt x="3147377" y="3522072"/>
                  <a:pt x="3147141" y="3523074"/>
                </a:cubicBezTo>
                <a:cubicBezTo>
                  <a:pt x="3146906" y="3524075"/>
                  <a:pt x="3146553" y="3524811"/>
                  <a:pt x="3146081" y="3525283"/>
                </a:cubicBezTo>
                <a:cubicBezTo>
                  <a:pt x="3145610" y="3525754"/>
                  <a:pt x="3144903" y="3526196"/>
                  <a:pt x="3143960" y="3526608"/>
                </a:cubicBezTo>
                <a:cubicBezTo>
                  <a:pt x="3143018" y="3527021"/>
                  <a:pt x="3141943" y="3527359"/>
                  <a:pt x="3140735" y="3527624"/>
                </a:cubicBezTo>
                <a:cubicBezTo>
                  <a:pt x="3139527" y="3527889"/>
                  <a:pt x="3138246" y="3528110"/>
                  <a:pt x="3136891" y="3528287"/>
                </a:cubicBezTo>
                <a:cubicBezTo>
                  <a:pt x="3135536" y="3528464"/>
                  <a:pt x="3134181" y="3528552"/>
                  <a:pt x="3132826" y="3528552"/>
                </a:cubicBezTo>
                <a:cubicBezTo>
                  <a:pt x="3128702" y="3528552"/>
                  <a:pt x="3125168" y="3528008"/>
                  <a:pt x="3122222" y="3526917"/>
                </a:cubicBezTo>
                <a:cubicBezTo>
                  <a:pt x="3119277" y="3525828"/>
                  <a:pt x="3116862" y="3524178"/>
                  <a:pt x="3114976" y="3521969"/>
                </a:cubicBezTo>
                <a:cubicBezTo>
                  <a:pt x="3113091" y="3519760"/>
                  <a:pt x="3111721" y="3516962"/>
                  <a:pt x="3110867" y="3513574"/>
                </a:cubicBezTo>
                <a:cubicBezTo>
                  <a:pt x="3110013" y="3510187"/>
                  <a:pt x="3109586" y="3506195"/>
                  <a:pt x="3109586" y="3501600"/>
                </a:cubicBezTo>
                <a:lnTo>
                  <a:pt x="3109586" y="3455120"/>
                </a:lnTo>
                <a:lnTo>
                  <a:pt x="3098451" y="3455120"/>
                </a:lnTo>
                <a:cubicBezTo>
                  <a:pt x="3097568" y="3455120"/>
                  <a:pt x="3096861" y="3454648"/>
                  <a:pt x="3096331" y="3453706"/>
                </a:cubicBezTo>
                <a:cubicBezTo>
                  <a:pt x="3095801" y="3452763"/>
                  <a:pt x="3095536" y="3451231"/>
                  <a:pt x="3095536" y="3449111"/>
                </a:cubicBezTo>
                <a:cubicBezTo>
                  <a:pt x="3095536" y="3447991"/>
                  <a:pt x="3095609" y="3447049"/>
                  <a:pt x="3095756" y="3446283"/>
                </a:cubicBezTo>
                <a:cubicBezTo>
                  <a:pt x="3095904" y="3445517"/>
                  <a:pt x="3096095" y="3444884"/>
                  <a:pt x="3096331" y="3444383"/>
                </a:cubicBezTo>
                <a:cubicBezTo>
                  <a:pt x="3096567" y="3443882"/>
                  <a:pt x="3096876" y="3443529"/>
                  <a:pt x="3097258" y="3443323"/>
                </a:cubicBezTo>
                <a:cubicBezTo>
                  <a:pt x="3097642" y="3443116"/>
                  <a:pt x="3098069" y="3443013"/>
                  <a:pt x="3098540" y="3443013"/>
                </a:cubicBezTo>
                <a:lnTo>
                  <a:pt x="3109586" y="3443013"/>
                </a:lnTo>
                <a:lnTo>
                  <a:pt x="3109586" y="3424103"/>
                </a:lnTo>
                <a:cubicBezTo>
                  <a:pt x="3109586" y="3423691"/>
                  <a:pt x="3109689" y="3423308"/>
                  <a:pt x="3109895" y="3422954"/>
                </a:cubicBezTo>
                <a:cubicBezTo>
                  <a:pt x="3110101" y="3422601"/>
                  <a:pt x="3110484" y="3422291"/>
                  <a:pt x="3111044" y="3422026"/>
                </a:cubicBezTo>
                <a:cubicBezTo>
                  <a:pt x="3111603" y="3421761"/>
                  <a:pt x="3112355" y="3421570"/>
                  <a:pt x="3113297" y="3421452"/>
                </a:cubicBezTo>
                <a:cubicBezTo>
                  <a:pt x="3114240" y="3421334"/>
                  <a:pt x="3115418" y="3421275"/>
                  <a:pt x="3116832" y="3421275"/>
                </a:cubicBezTo>
                <a:close/>
                <a:moveTo>
                  <a:pt x="2297682" y="3421275"/>
                </a:moveTo>
                <a:cubicBezTo>
                  <a:pt x="2299154" y="3421275"/>
                  <a:pt x="2300362" y="3421334"/>
                  <a:pt x="2301305" y="3421452"/>
                </a:cubicBezTo>
                <a:cubicBezTo>
                  <a:pt x="2302247" y="3421570"/>
                  <a:pt x="2302984" y="3421761"/>
                  <a:pt x="2303514" y="3422026"/>
                </a:cubicBezTo>
                <a:cubicBezTo>
                  <a:pt x="2304044" y="3422291"/>
                  <a:pt x="2304427" y="3422601"/>
                  <a:pt x="2304663" y="3422954"/>
                </a:cubicBezTo>
                <a:cubicBezTo>
                  <a:pt x="2304898" y="3423308"/>
                  <a:pt x="2305016" y="3423691"/>
                  <a:pt x="2305016" y="3424103"/>
                </a:cubicBezTo>
                <a:lnTo>
                  <a:pt x="2305016" y="3443013"/>
                </a:lnTo>
                <a:lnTo>
                  <a:pt x="2325429" y="3443013"/>
                </a:lnTo>
                <a:cubicBezTo>
                  <a:pt x="2325900" y="3443013"/>
                  <a:pt x="2326313" y="3443116"/>
                  <a:pt x="2326666" y="3443323"/>
                </a:cubicBezTo>
                <a:cubicBezTo>
                  <a:pt x="2327020" y="3443529"/>
                  <a:pt x="2327329" y="3443882"/>
                  <a:pt x="2327594" y="3444383"/>
                </a:cubicBezTo>
                <a:cubicBezTo>
                  <a:pt x="2327859" y="3444884"/>
                  <a:pt x="2328050" y="3445517"/>
                  <a:pt x="2328168" y="3446283"/>
                </a:cubicBezTo>
                <a:cubicBezTo>
                  <a:pt x="2328286" y="3447049"/>
                  <a:pt x="2328345" y="3447991"/>
                  <a:pt x="2328345" y="3449111"/>
                </a:cubicBezTo>
                <a:cubicBezTo>
                  <a:pt x="2328345" y="3451231"/>
                  <a:pt x="2328080" y="3452763"/>
                  <a:pt x="2327550" y="3453706"/>
                </a:cubicBezTo>
                <a:cubicBezTo>
                  <a:pt x="2327020" y="3454648"/>
                  <a:pt x="2326313" y="3455120"/>
                  <a:pt x="2325429" y="3455120"/>
                </a:cubicBezTo>
                <a:lnTo>
                  <a:pt x="2305016" y="3455120"/>
                </a:lnTo>
                <a:lnTo>
                  <a:pt x="2305016" y="3499480"/>
                </a:lnTo>
                <a:cubicBezTo>
                  <a:pt x="2305016" y="3504958"/>
                  <a:pt x="2305826" y="3509097"/>
                  <a:pt x="2307446" y="3511895"/>
                </a:cubicBezTo>
                <a:cubicBezTo>
                  <a:pt x="2309066" y="3514693"/>
                  <a:pt x="2311968" y="3516093"/>
                  <a:pt x="2316151" y="3516093"/>
                </a:cubicBezTo>
                <a:cubicBezTo>
                  <a:pt x="2317505" y="3516093"/>
                  <a:pt x="2318713" y="3515960"/>
                  <a:pt x="2319774" y="3515695"/>
                </a:cubicBezTo>
                <a:cubicBezTo>
                  <a:pt x="2320834" y="3515430"/>
                  <a:pt x="2321777" y="3515150"/>
                  <a:pt x="2322601" y="3514855"/>
                </a:cubicBezTo>
                <a:cubicBezTo>
                  <a:pt x="2323426" y="3514561"/>
                  <a:pt x="2324133" y="3514281"/>
                  <a:pt x="2324722" y="3514016"/>
                </a:cubicBezTo>
                <a:cubicBezTo>
                  <a:pt x="2325311" y="3513751"/>
                  <a:pt x="2325841" y="3513618"/>
                  <a:pt x="2326313" y="3513618"/>
                </a:cubicBezTo>
                <a:cubicBezTo>
                  <a:pt x="2326607" y="3513618"/>
                  <a:pt x="2326887" y="3513692"/>
                  <a:pt x="2327152" y="3513839"/>
                </a:cubicBezTo>
                <a:cubicBezTo>
                  <a:pt x="2327417" y="3513987"/>
                  <a:pt x="2327623" y="3514266"/>
                  <a:pt x="2327771" y="3514679"/>
                </a:cubicBezTo>
                <a:cubicBezTo>
                  <a:pt x="2327918" y="3515091"/>
                  <a:pt x="2328050" y="3515651"/>
                  <a:pt x="2328168" y="3516358"/>
                </a:cubicBezTo>
                <a:cubicBezTo>
                  <a:pt x="2328286" y="3517065"/>
                  <a:pt x="2328345" y="3517948"/>
                  <a:pt x="2328345" y="3519009"/>
                </a:cubicBezTo>
                <a:cubicBezTo>
                  <a:pt x="2328345" y="3520717"/>
                  <a:pt x="2328227" y="3522072"/>
                  <a:pt x="2327992" y="3523074"/>
                </a:cubicBezTo>
                <a:cubicBezTo>
                  <a:pt x="2327756" y="3524075"/>
                  <a:pt x="2327402" y="3524811"/>
                  <a:pt x="2326931" y="3525283"/>
                </a:cubicBezTo>
                <a:cubicBezTo>
                  <a:pt x="2326460" y="3525754"/>
                  <a:pt x="2325753" y="3526196"/>
                  <a:pt x="2324810" y="3526608"/>
                </a:cubicBezTo>
                <a:cubicBezTo>
                  <a:pt x="2323868" y="3527021"/>
                  <a:pt x="2322793" y="3527359"/>
                  <a:pt x="2321585" y="3527624"/>
                </a:cubicBezTo>
                <a:cubicBezTo>
                  <a:pt x="2320377" y="3527889"/>
                  <a:pt x="2319096" y="3528110"/>
                  <a:pt x="2317741" y="3528287"/>
                </a:cubicBezTo>
                <a:cubicBezTo>
                  <a:pt x="2316386" y="3528464"/>
                  <a:pt x="2315031" y="3528552"/>
                  <a:pt x="2313676" y="3528552"/>
                </a:cubicBezTo>
                <a:cubicBezTo>
                  <a:pt x="2309552" y="3528552"/>
                  <a:pt x="2306017" y="3528008"/>
                  <a:pt x="2303072" y="3526917"/>
                </a:cubicBezTo>
                <a:cubicBezTo>
                  <a:pt x="2300126" y="3525828"/>
                  <a:pt x="2297711" y="3524178"/>
                  <a:pt x="2295826" y="3521969"/>
                </a:cubicBezTo>
                <a:cubicBezTo>
                  <a:pt x="2293941" y="3519760"/>
                  <a:pt x="2292571" y="3516962"/>
                  <a:pt x="2291717" y="3513574"/>
                </a:cubicBezTo>
                <a:cubicBezTo>
                  <a:pt x="2290863" y="3510187"/>
                  <a:pt x="2290436" y="3506195"/>
                  <a:pt x="2290436" y="3501600"/>
                </a:cubicBezTo>
                <a:lnTo>
                  <a:pt x="2290436" y="3455120"/>
                </a:lnTo>
                <a:lnTo>
                  <a:pt x="2279302" y="3455120"/>
                </a:lnTo>
                <a:cubicBezTo>
                  <a:pt x="2278418" y="3455120"/>
                  <a:pt x="2277711" y="3454648"/>
                  <a:pt x="2277181" y="3453706"/>
                </a:cubicBezTo>
                <a:cubicBezTo>
                  <a:pt x="2276651" y="3452763"/>
                  <a:pt x="2276386" y="3451231"/>
                  <a:pt x="2276386" y="3449111"/>
                </a:cubicBezTo>
                <a:cubicBezTo>
                  <a:pt x="2276386" y="3447991"/>
                  <a:pt x="2276459" y="3447049"/>
                  <a:pt x="2276606" y="3446283"/>
                </a:cubicBezTo>
                <a:cubicBezTo>
                  <a:pt x="2276754" y="3445517"/>
                  <a:pt x="2276945" y="3444884"/>
                  <a:pt x="2277181" y="3444383"/>
                </a:cubicBezTo>
                <a:cubicBezTo>
                  <a:pt x="2277416" y="3443882"/>
                  <a:pt x="2277726" y="3443529"/>
                  <a:pt x="2278109" y="3443323"/>
                </a:cubicBezTo>
                <a:cubicBezTo>
                  <a:pt x="2278491" y="3443116"/>
                  <a:pt x="2278919" y="3443013"/>
                  <a:pt x="2279390" y="3443013"/>
                </a:cubicBezTo>
                <a:lnTo>
                  <a:pt x="2290436" y="3443013"/>
                </a:lnTo>
                <a:lnTo>
                  <a:pt x="2290436" y="3424103"/>
                </a:lnTo>
                <a:cubicBezTo>
                  <a:pt x="2290436" y="3423691"/>
                  <a:pt x="2290539" y="3423308"/>
                  <a:pt x="2290745" y="3422954"/>
                </a:cubicBezTo>
                <a:cubicBezTo>
                  <a:pt x="2290951" y="3422601"/>
                  <a:pt x="2291334" y="3422291"/>
                  <a:pt x="2291894" y="3422026"/>
                </a:cubicBezTo>
                <a:cubicBezTo>
                  <a:pt x="2292453" y="3421761"/>
                  <a:pt x="2293205" y="3421570"/>
                  <a:pt x="2294147" y="3421452"/>
                </a:cubicBezTo>
                <a:cubicBezTo>
                  <a:pt x="2295090" y="3421334"/>
                  <a:pt x="2296268" y="3421275"/>
                  <a:pt x="2297682" y="3421275"/>
                </a:cubicBezTo>
                <a:close/>
                <a:moveTo>
                  <a:pt x="1678557" y="3421275"/>
                </a:moveTo>
                <a:cubicBezTo>
                  <a:pt x="1680030" y="3421275"/>
                  <a:pt x="1681237" y="3421334"/>
                  <a:pt x="1682180" y="3421452"/>
                </a:cubicBezTo>
                <a:cubicBezTo>
                  <a:pt x="1683123" y="3421570"/>
                  <a:pt x="1683859" y="3421761"/>
                  <a:pt x="1684389" y="3422026"/>
                </a:cubicBezTo>
                <a:cubicBezTo>
                  <a:pt x="1684919" y="3422291"/>
                  <a:pt x="1685302" y="3422601"/>
                  <a:pt x="1685538" y="3422954"/>
                </a:cubicBezTo>
                <a:cubicBezTo>
                  <a:pt x="1685773" y="3423308"/>
                  <a:pt x="1685891" y="3423691"/>
                  <a:pt x="1685891" y="3424103"/>
                </a:cubicBezTo>
                <a:lnTo>
                  <a:pt x="1685891" y="3443013"/>
                </a:lnTo>
                <a:lnTo>
                  <a:pt x="1706304" y="3443013"/>
                </a:lnTo>
                <a:cubicBezTo>
                  <a:pt x="1706775" y="3443013"/>
                  <a:pt x="1707188" y="3443116"/>
                  <a:pt x="1707541" y="3443323"/>
                </a:cubicBezTo>
                <a:cubicBezTo>
                  <a:pt x="1707894" y="3443529"/>
                  <a:pt x="1708204" y="3443882"/>
                  <a:pt x="1708469" y="3444383"/>
                </a:cubicBezTo>
                <a:cubicBezTo>
                  <a:pt x="1708734" y="3444884"/>
                  <a:pt x="1708925" y="3445517"/>
                  <a:pt x="1709043" y="3446283"/>
                </a:cubicBezTo>
                <a:cubicBezTo>
                  <a:pt x="1709161" y="3447049"/>
                  <a:pt x="1709220" y="3447991"/>
                  <a:pt x="1709220" y="3449111"/>
                </a:cubicBezTo>
                <a:cubicBezTo>
                  <a:pt x="1709220" y="3451231"/>
                  <a:pt x="1708955" y="3452763"/>
                  <a:pt x="1708425" y="3453706"/>
                </a:cubicBezTo>
                <a:cubicBezTo>
                  <a:pt x="1707894" y="3454648"/>
                  <a:pt x="1707188" y="3455120"/>
                  <a:pt x="1706304" y="3455120"/>
                </a:cubicBezTo>
                <a:lnTo>
                  <a:pt x="1685891" y="3455120"/>
                </a:lnTo>
                <a:lnTo>
                  <a:pt x="1685891" y="3499480"/>
                </a:lnTo>
                <a:cubicBezTo>
                  <a:pt x="1685891" y="3504958"/>
                  <a:pt x="1686701" y="3509097"/>
                  <a:pt x="1688321" y="3511895"/>
                </a:cubicBezTo>
                <a:cubicBezTo>
                  <a:pt x="1689941" y="3514693"/>
                  <a:pt x="1692843" y="3516093"/>
                  <a:pt x="1697025" y="3516093"/>
                </a:cubicBezTo>
                <a:cubicBezTo>
                  <a:pt x="1698380" y="3516093"/>
                  <a:pt x="1699588" y="3515960"/>
                  <a:pt x="1700649" y="3515695"/>
                </a:cubicBezTo>
                <a:cubicBezTo>
                  <a:pt x="1701709" y="3515430"/>
                  <a:pt x="1702651" y="3515150"/>
                  <a:pt x="1703476" y="3514855"/>
                </a:cubicBezTo>
                <a:cubicBezTo>
                  <a:pt x="1704301" y="3514561"/>
                  <a:pt x="1705008" y="3514281"/>
                  <a:pt x="1705597" y="3514016"/>
                </a:cubicBezTo>
                <a:cubicBezTo>
                  <a:pt x="1706186" y="3513751"/>
                  <a:pt x="1706716" y="3513618"/>
                  <a:pt x="1707188" y="3513618"/>
                </a:cubicBezTo>
                <a:cubicBezTo>
                  <a:pt x="1707482" y="3513618"/>
                  <a:pt x="1707762" y="3513692"/>
                  <a:pt x="1708027" y="3513839"/>
                </a:cubicBezTo>
                <a:cubicBezTo>
                  <a:pt x="1708292" y="3513987"/>
                  <a:pt x="1708498" y="3514266"/>
                  <a:pt x="1708646" y="3514679"/>
                </a:cubicBezTo>
                <a:cubicBezTo>
                  <a:pt x="1708793" y="3515091"/>
                  <a:pt x="1708925" y="3515651"/>
                  <a:pt x="1709043" y="3516358"/>
                </a:cubicBezTo>
                <a:cubicBezTo>
                  <a:pt x="1709161" y="3517065"/>
                  <a:pt x="1709220" y="3517948"/>
                  <a:pt x="1709220" y="3519009"/>
                </a:cubicBezTo>
                <a:cubicBezTo>
                  <a:pt x="1709220" y="3520717"/>
                  <a:pt x="1709102" y="3522072"/>
                  <a:pt x="1708866" y="3523074"/>
                </a:cubicBezTo>
                <a:cubicBezTo>
                  <a:pt x="1708631" y="3524075"/>
                  <a:pt x="1708278" y="3524811"/>
                  <a:pt x="1707806" y="3525283"/>
                </a:cubicBezTo>
                <a:cubicBezTo>
                  <a:pt x="1707335" y="3525754"/>
                  <a:pt x="1706628" y="3526196"/>
                  <a:pt x="1705686" y="3526608"/>
                </a:cubicBezTo>
                <a:cubicBezTo>
                  <a:pt x="1704743" y="3527021"/>
                  <a:pt x="1703668" y="3527359"/>
                  <a:pt x="1702460" y="3527624"/>
                </a:cubicBezTo>
                <a:cubicBezTo>
                  <a:pt x="1701252" y="3527889"/>
                  <a:pt x="1699971" y="3528110"/>
                  <a:pt x="1698616" y="3528287"/>
                </a:cubicBezTo>
                <a:cubicBezTo>
                  <a:pt x="1697261" y="3528464"/>
                  <a:pt x="1695906" y="3528552"/>
                  <a:pt x="1694551" y="3528552"/>
                </a:cubicBezTo>
                <a:cubicBezTo>
                  <a:pt x="1690427" y="3528552"/>
                  <a:pt x="1686893" y="3528008"/>
                  <a:pt x="1683947" y="3526917"/>
                </a:cubicBezTo>
                <a:cubicBezTo>
                  <a:pt x="1681002" y="3525828"/>
                  <a:pt x="1678586" y="3524178"/>
                  <a:pt x="1676701" y="3521969"/>
                </a:cubicBezTo>
                <a:cubicBezTo>
                  <a:pt x="1674816" y="3519760"/>
                  <a:pt x="1673446" y="3516962"/>
                  <a:pt x="1672592" y="3513574"/>
                </a:cubicBezTo>
                <a:cubicBezTo>
                  <a:pt x="1671738" y="3510187"/>
                  <a:pt x="1671311" y="3506195"/>
                  <a:pt x="1671311" y="3501600"/>
                </a:cubicBezTo>
                <a:lnTo>
                  <a:pt x="1671311" y="3455120"/>
                </a:lnTo>
                <a:lnTo>
                  <a:pt x="1660176" y="3455120"/>
                </a:lnTo>
                <a:cubicBezTo>
                  <a:pt x="1659293" y="3455120"/>
                  <a:pt x="1658586" y="3454648"/>
                  <a:pt x="1658056" y="3453706"/>
                </a:cubicBezTo>
                <a:cubicBezTo>
                  <a:pt x="1657526" y="3452763"/>
                  <a:pt x="1657260" y="3451231"/>
                  <a:pt x="1657260" y="3449111"/>
                </a:cubicBezTo>
                <a:cubicBezTo>
                  <a:pt x="1657260" y="3447991"/>
                  <a:pt x="1657334" y="3447049"/>
                  <a:pt x="1657481" y="3446283"/>
                </a:cubicBezTo>
                <a:cubicBezTo>
                  <a:pt x="1657628" y="3445517"/>
                  <a:pt x="1657820" y="3444884"/>
                  <a:pt x="1658056" y="3444383"/>
                </a:cubicBezTo>
                <a:cubicBezTo>
                  <a:pt x="1658291" y="3443882"/>
                  <a:pt x="1658601" y="3443529"/>
                  <a:pt x="1658984" y="3443323"/>
                </a:cubicBezTo>
                <a:cubicBezTo>
                  <a:pt x="1659367" y="3443116"/>
                  <a:pt x="1659794" y="3443013"/>
                  <a:pt x="1660265" y="3443013"/>
                </a:cubicBezTo>
                <a:lnTo>
                  <a:pt x="1671311" y="3443013"/>
                </a:lnTo>
                <a:lnTo>
                  <a:pt x="1671311" y="3424103"/>
                </a:lnTo>
                <a:cubicBezTo>
                  <a:pt x="1671311" y="3423691"/>
                  <a:pt x="1671414" y="3423308"/>
                  <a:pt x="1671620" y="3422954"/>
                </a:cubicBezTo>
                <a:cubicBezTo>
                  <a:pt x="1671826" y="3422601"/>
                  <a:pt x="1672209" y="3422291"/>
                  <a:pt x="1672769" y="3422026"/>
                </a:cubicBezTo>
                <a:cubicBezTo>
                  <a:pt x="1673328" y="3421761"/>
                  <a:pt x="1674080" y="3421570"/>
                  <a:pt x="1675022" y="3421452"/>
                </a:cubicBezTo>
                <a:cubicBezTo>
                  <a:pt x="1675965" y="3421334"/>
                  <a:pt x="1677143" y="3421275"/>
                  <a:pt x="1678557" y="3421275"/>
                </a:cubicBezTo>
                <a:close/>
                <a:moveTo>
                  <a:pt x="945133" y="3421275"/>
                </a:moveTo>
                <a:cubicBezTo>
                  <a:pt x="946606" y="3421275"/>
                  <a:pt x="947814" y="3421334"/>
                  <a:pt x="948757" y="3421452"/>
                </a:cubicBezTo>
                <a:cubicBezTo>
                  <a:pt x="949699" y="3421570"/>
                  <a:pt x="950436" y="3421761"/>
                  <a:pt x="950965" y="3422026"/>
                </a:cubicBezTo>
                <a:cubicBezTo>
                  <a:pt x="951496" y="3422291"/>
                  <a:pt x="951879" y="3422601"/>
                  <a:pt x="952114" y="3422954"/>
                </a:cubicBezTo>
                <a:cubicBezTo>
                  <a:pt x="952350" y="3423308"/>
                  <a:pt x="952467" y="3423691"/>
                  <a:pt x="952467" y="3424103"/>
                </a:cubicBezTo>
                <a:lnTo>
                  <a:pt x="952467" y="3443013"/>
                </a:lnTo>
                <a:lnTo>
                  <a:pt x="972880" y="3443013"/>
                </a:lnTo>
                <a:cubicBezTo>
                  <a:pt x="973352" y="3443013"/>
                  <a:pt x="973764" y="3443116"/>
                  <a:pt x="974118" y="3443323"/>
                </a:cubicBezTo>
                <a:cubicBezTo>
                  <a:pt x="974471" y="3443529"/>
                  <a:pt x="974780" y="3443882"/>
                  <a:pt x="975046" y="3444383"/>
                </a:cubicBezTo>
                <a:cubicBezTo>
                  <a:pt x="975311" y="3444884"/>
                  <a:pt x="975502" y="3445517"/>
                  <a:pt x="975619" y="3446283"/>
                </a:cubicBezTo>
                <a:cubicBezTo>
                  <a:pt x="975738" y="3447049"/>
                  <a:pt x="975796" y="3447991"/>
                  <a:pt x="975796" y="3449111"/>
                </a:cubicBezTo>
                <a:cubicBezTo>
                  <a:pt x="975796" y="3451231"/>
                  <a:pt x="975531" y="3452763"/>
                  <a:pt x="975001" y="3453706"/>
                </a:cubicBezTo>
                <a:cubicBezTo>
                  <a:pt x="974471" y="3454648"/>
                  <a:pt x="973764" y="3455120"/>
                  <a:pt x="972880" y="3455120"/>
                </a:cubicBezTo>
                <a:lnTo>
                  <a:pt x="952467" y="3455120"/>
                </a:lnTo>
                <a:lnTo>
                  <a:pt x="952467" y="3499480"/>
                </a:lnTo>
                <a:cubicBezTo>
                  <a:pt x="952467" y="3504958"/>
                  <a:pt x="953278" y="3509097"/>
                  <a:pt x="954898" y="3511895"/>
                </a:cubicBezTo>
                <a:cubicBezTo>
                  <a:pt x="956518" y="3514693"/>
                  <a:pt x="959419" y="3516093"/>
                  <a:pt x="963602" y="3516093"/>
                </a:cubicBezTo>
                <a:cubicBezTo>
                  <a:pt x="964957" y="3516093"/>
                  <a:pt x="966165" y="3515960"/>
                  <a:pt x="967225" y="3515695"/>
                </a:cubicBezTo>
                <a:cubicBezTo>
                  <a:pt x="968285" y="3515430"/>
                  <a:pt x="969228" y="3515150"/>
                  <a:pt x="970053" y="3514855"/>
                </a:cubicBezTo>
                <a:cubicBezTo>
                  <a:pt x="970877" y="3514561"/>
                  <a:pt x="971584" y="3514281"/>
                  <a:pt x="972173" y="3514016"/>
                </a:cubicBezTo>
                <a:cubicBezTo>
                  <a:pt x="972763" y="3513751"/>
                  <a:pt x="973292" y="3513618"/>
                  <a:pt x="973764" y="3513618"/>
                </a:cubicBezTo>
                <a:cubicBezTo>
                  <a:pt x="974059" y="3513618"/>
                  <a:pt x="974338" y="3513692"/>
                  <a:pt x="974603" y="3513839"/>
                </a:cubicBezTo>
                <a:cubicBezTo>
                  <a:pt x="974869" y="3513987"/>
                  <a:pt x="975075" y="3514266"/>
                  <a:pt x="975222" y="3514679"/>
                </a:cubicBezTo>
                <a:cubicBezTo>
                  <a:pt x="975370" y="3515091"/>
                  <a:pt x="975502" y="3515651"/>
                  <a:pt x="975619" y="3516358"/>
                </a:cubicBezTo>
                <a:cubicBezTo>
                  <a:pt x="975738" y="3517065"/>
                  <a:pt x="975796" y="3517948"/>
                  <a:pt x="975796" y="3519009"/>
                </a:cubicBezTo>
                <a:cubicBezTo>
                  <a:pt x="975796" y="3520717"/>
                  <a:pt x="975679" y="3522072"/>
                  <a:pt x="975443" y="3523074"/>
                </a:cubicBezTo>
                <a:cubicBezTo>
                  <a:pt x="975207" y="3524075"/>
                  <a:pt x="974854" y="3524811"/>
                  <a:pt x="974382" y="3525283"/>
                </a:cubicBezTo>
                <a:cubicBezTo>
                  <a:pt x="973911" y="3525754"/>
                  <a:pt x="973204" y="3526196"/>
                  <a:pt x="972262" y="3526608"/>
                </a:cubicBezTo>
                <a:cubicBezTo>
                  <a:pt x="971320" y="3527021"/>
                  <a:pt x="970244" y="3527359"/>
                  <a:pt x="969036" y="3527624"/>
                </a:cubicBezTo>
                <a:cubicBezTo>
                  <a:pt x="967829" y="3527889"/>
                  <a:pt x="966548" y="3528110"/>
                  <a:pt x="965193" y="3528287"/>
                </a:cubicBezTo>
                <a:cubicBezTo>
                  <a:pt x="963838" y="3528464"/>
                  <a:pt x="962483" y="3528552"/>
                  <a:pt x="961128" y="3528552"/>
                </a:cubicBezTo>
                <a:cubicBezTo>
                  <a:pt x="957004" y="3528552"/>
                  <a:pt x="953469" y="3528008"/>
                  <a:pt x="950523" y="3526917"/>
                </a:cubicBezTo>
                <a:cubicBezTo>
                  <a:pt x="947578" y="3525828"/>
                  <a:pt x="945163" y="3524178"/>
                  <a:pt x="943277" y="3521969"/>
                </a:cubicBezTo>
                <a:cubicBezTo>
                  <a:pt x="941392" y="3519760"/>
                  <a:pt x="940023" y="3516962"/>
                  <a:pt x="939169" y="3513574"/>
                </a:cubicBezTo>
                <a:cubicBezTo>
                  <a:pt x="938314" y="3510187"/>
                  <a:pt x="937887" y="3506195"/>
                  <a:pt x="937887" y="3501600"/>
                </a:cubicBezTo>
                <a:lnTo>
                  <a:pt x="937887" y="3455120"/>
                </a:lnTo>
                <a:lnTo>
                  <a:pt x="926753" y="3455120"/>
                </a:lnTo>
                <a:cubicBezTo>
                  <a:pt x="925870" y="3455120"/>
                  <a:pt x="925162" y="3454648"/>
                  <a:pt x="924632" y="3453706"/>
                </a:cubicBezTo>
                <a:cubicBezTo>
                  <a:pt x="924102" y="3452763"/>
                  <a:pt x="923837" y="3451231"/>
                  <a:pt x="923837" y="3449111"/>
                </a:cubicBezTo>
                <a:cubicBezTo>
                  <a:pt x="923837" y="3447991"/>
                  <a:pt x="923911" y="3447049"/>
                  <a:pt x="924058" y="3446283"/>
                </a:cubicBezTo>
                <a:cubicBezTo>
                  <a:pt x="924205" y="3445517"/>
                  <a:pt x="924396" y="3444884"/>
                  <a:pt x="924632" y="3444383"/>
                </a:cubicBezTo>
                <a:cubicBezTo>
                  <a:pt x="924868" y="3443882"/>
                  <a:pt x="925177" y="3443529"/>
                  <a:pt x="925560" y="3443323"/>
                </a:cubicBezTo>
                <a:cubicBezTo>
                  <a:pt x="925943" y="3443116"/>
                  <a:pt x="926370" y="3443013"/>
                  <a:pt x="926841" y="3443013"/>
                </a:cubicBezTo>
                <a:lnTo>
                  <a:pt x="937887" y="3443013"/>
                </a:lnTo>
                <a:lnTo>
                  <a:pt x="937887" y="3424103"/>
                </a:lnTo>
                <a:cubicBezTo>
                  <a:pt x="937887" y="3423691"/>
                  <a:pt x="937991" y="3423308"/>
                  <a:pt x="938196" y="3422954"/>
                </a:cubicBezTo>
                <a:cubicBezTo>
                  <a:pt x="938403" y="3422601"/>
                  <a:pt x="938786" y="3422291"/>
                  <a:pt x="939345" y="3422026"/>
                </a:cubicBezTo>
                <a:cubicBezTo>
                  <a:pt x="939905" y="3421761"/>
                  <a:pt x="940656" y="3421570"/>
                  <a:pt x="941598" y="3421452"/>
                </a:cubicBezTo>
                <a:cubicBezTo>
                  <a:pt x="942542" y="3421334"/>
                  <a:pt x="943719" y="3421275"/>
                  <a:pt x="945133" y="3421275"/>
                </a:cubicBezTo>
                <a:close/>
                <a:moveTo>
                  <a:pt x="630808" y="3421275"/>
                </a:moveTo>
                <a:cubicBezTo>
                  <a:pt x="632281" y="3421275"/>
                  <a:pt x="633489" y="3421334"/>
                  <a:pt x="634431" y="3421452"/>
                </a:cubicBezTo>
                <a:cubicBezTo>
                  <a:pt x="635374" y="3421570"/>
                  <a:pt x="636110" y="3421761"/>
                  <a:pt x="636640" y="3422026"/>
                </a:cubicBezTo>
                <a:cubicBezTo>
                  <a:pt x="637170" y="3422291"/>
                  <a:pt x="637553" y="3422601"/>
                  <a:pt x="637789" y="3422954"/>
                </a:cubicBezTo>
                <a:cubicBezTo>
                  <a:pt x="638025" y="3423308"/>
                  <a:pt x="638143" y="3423691"/>
                  <a:pt x="638143" y="3424103"/>
                </a:cubicBezTo>
                <a:lnTo>
                  <a:pt x="638143" y="3443013"/>
                </a:lnTo>
                <a:lnTo>
                  <a:pt x="658555" y="3443013"/>
                </a:lnTo>
                <a:cubicBezTo>
                  <a:pt x="659027" y="3443013"/>
                  <a:pt x="659439" y="3443116"/>
                  <a:pt x="659792" y="3443323"/>
                </a:cubicBezTo>
                <a:cubicBezTo>
                  <a:pt x="660146" y="3443529"/>
                  <a:pt x="660455" y="3443882"/>
                  <a:pt x="660720" y="3444383"/>
                </a:cubicBezTo>
                <a:cubicBezTo>
                  <a:pt x="660985" y="3444884"/>
                  <a:pt x="661177" y="3445517"/>
                  <a:pt x="661294" y="3446283"/>
                </a:cubicBezTo>
                <a:cubicBezTo>
                  <a:pt x="661412" y="3447049"/>
                  <a:pt x="661471" y="3447991"/>
                  <a:pt x="661471" y="3449111"/>
                </a:cubicBezTo>
                <a:cubicBezTo>
                  <a:pt x="661471" y="3451231"/>
                  <a:pt x="661206" y="3452763"/>
                  <a:pt x="660676" y="3453706"/>
                </a:cubicBezTo>
                <a:cubicBezTo>
                  <a:pt x="660146" y="3454648"/>
                  <a:pt x="659439" y="3455120"/>
                  <a:pt x="658555" y="3455120"/>
                </a:cubicBezTo>
                <a:lnTo>
                  <a:pt x="638143" y="3455120"/>
                </a:lnTo>
                <a:lnTo>
                  <a:pt x="638143" y="3499480"/>
                </a:lnTo>
                <a:cubicBezTo>
                  <a:pt x="638143" y="3504958"/>
                  <a:pt x="638952" y="3509097"/>
                  <a:pt x="640572" y="3511895"/>
                </a:cubicBezTo>
                <a:cubicBezTo>
                  <a:pt x="642193" y="3514693"/>
                  <a:pt x="645094" y="3516093"/>
                  <a:pt x="649277" y="3516093"/>
                </a:cubicBezTo>
                <a:cubicBezTo>
                  <a:pt x="650632" y="3516093"/>
                  <a:pt x="651840" y="3515960"/>
                  <a:pt x="652900" y="3515695"/>
                </a:cubicBezTo>
                <a:cubicBezTo>
                  <a:pt x="653960" y="3515430"/>
                  <a:pt x="654903" y="3515150"/>
                  <a:pt x="655728" y="3514855"/>
                </a:cubicBezTo>
                <a:cubicBezTo>
                  <a:pt x="656552" y="3514561"/>
                  <a:pt x="657260" y="3514281"/>
                  <a:pt x="657848" y="3514016"/>
                </a:cubicBezTo>
                <a:cubicBezTo>
                  <a:pt x="658437" y="3513751"/>
                  <a:pt x="658968" y="3513618"/>
                  <a:pt x="659439" y="3513618"/>
                </a:cubicBezTo>
                <a:cubicBezTo>
                  <a:pt x="659733" y="3513618"/>
                  <a:pt x="660013" y="3513692"/>
                  <a:pt x="660278" y="3513839"/>
                </a:cubicBezTo>
                <a:cubicBezTo>
                  <a:pt x="660544" y="3513987"/>
                  <a:pt x="660750" y="3514266"/>
                  <a:pt x="660897" y="3514679"/>
                </a:cubicBezTo>
                <a:cubicBezTo>
                  <a:pt x="661044" y="3515091"/>
                  <a:pt x="661177" y="3515651"/>
                  <a:pt x="661294" y="3516358"/>
                </a:cubicBezTo>
                <a:cubicBezTo>
                  <a:pt x="661412" y="3517065"/>
                  <a:pt x="661471" y="3517948"/>
                  <a:pt x="661471" y="3519009"/>
                </a:cubicBezTo>
                <a:cubicBezTo>
                  <a:pt x="661471" y="3520717"/>
                  <a:pt x="661354" y="3522072"/>
                  <a:pt x="661118" y="3523074"/>
                </a:cubicBezTo>
                <a:cubicBezTo>
                  <a:pt x="660882" y="3524075"/>
                  <a:pt x="660529" y="3524811"/>
                  <a:pt x="660058" y="3525283"/>
                </a:cubicBezTo>
                <a:cubicBezTo>
                  <a:pt x="659586" y="3525754"/>
                  <a:pt x="658879" y="3526196"/>
                  <a:pt x="657937" y="3526608"/>
                </a:cubicBezTo>
                <a:cubicBezTo>
                  <a:pt x="656994" y="3527021"/>
                  <a:pt x="655919" y="3527359"/>
                  <a:pt x="654711" y="3527624"/>
                </a:cubicBezTo>
                <a:cubicBezTo>
                  <a:pt x="653504" y="3527889"/>
                  <a:pt x="652222" y="3528110"/>
                  <a:pt x="650867" y="3528287"/>
                </a:cubicBezTo>
                <a:cubicBezTo>
                  <a:pt x="649512" y="3528464"/>
                  <a:pt x="648157" y="3528552"/>
                  <a:pt x="646802" y="3528552"/>
                </a:cubicBezTo>
                <a:cubicBezTo>
                  <a:pt x="642679" y="3528552"/>
                  <a:pt x="639144" y="3528008"/>
                  <a:pt x="636199" y="3526917"/>
                </a:cubicBezTo>
                <a:cubicBezTo>
                  <a:pt x="633253" y="3525828"/>
                  <a:pt x="630838" y="3524178"/>
                  <a:pt x="628952" y="3521969"/>
                </a:cubicBezTo>
                <a:cubicBezTo>
                  <a:pt x="627067" y="3519760"/>
                  <a:pt x="625698" y="3516962"/>
                  <a:pt x="624844" y="3513574"/>
                </a:cubicBezTo>
                <a:cubicBezTo>
                  <a:pt x="623989" y="3510187"/>
                  <a:pt x="623562" y="3506195"/>
                  <a:pt x="623562" y="3501600"/>
                </a:cubicBezTo>
                <a:lnTo>
                  <a:pt x="623562" y="3455120"/>
                </a:lnTo>
                <a:lnTo>
                  <a:pt x="612428" y="3455120"/>
                </a:lnTo>
                <a:cubicBezTo>
                  <a:pt x="611544" y="3455120"/>
                  <a:pt x="610837" y="3454648"/>
                  <a:pt x="610307" y="3453706"/>
                </a:cubicBezTo>
                <a:cubicBezTo>
                  <a:pt x="609777" y="3452763"/>
                  <a:pt x="609512" y="3451231"/>
                  <a:pt x="609512" y="3449111"/>
                </a:cubicBezTo>
                <a:cubicBezTo>
                  <a:pt x="609512" y="3447991"/>
                  <a:pt x="609585" y="3447049"/>
                  <a:pt x="609733" y="3446283"/>
                </a:cubicBezTo>
                <a:cubicBezTo>
                  <a:pt x="609880" y="3445517"/>
                  <a:pt x="610072" y="3444884"/>
                  <a:pt x="610307" y="3444383"/>
                </a:cubicBezTo>
                <a:cubicBezTo>
                  <a:pt x="610543" y="3443882"/>
                  <a:pt x="610852" y="3443529"/>
                  <a:pt x="611235" y="3443323"/>
                </a:cubicBezTo>
                <a:cubicBezTo>
                  <a:pt x="611618" y="3443116"/>
                  <a:pt x="612045" y="3443013"/>
                  <a:pt x="612516" y="3443013"/>
                </a:cubicBezTo>
                <a:lnTo>
                  <a:pt x="623562" y="3443013"/>
                </a:lnTo>
                <a:lnTo>
                  <a:pt x="623562" y="3424103"/>
                </a:lnTo>
                <a:cubicBezTo>
                  <a:pt x="623562" y="3423691"/>
                  <a:pt x="623665" y="3423308"/>
                  <a:pt x="623871" y="3422954"/>
                </a:cubicBezTo>
                <a:cubicBezTo>
                  <a:pt x="624078" y="3422601"/>
                  <a:pt x="624460" y="3422291"/>
                  <a:pt x="625020" y="3422026"/>
                </a:cubicBezTo>
                <a:cubicBezTo>
                  <a:pt x="625580" y="3421761"/>
                  <a:pt x="626331" y="3421570"/>
                  <a:pt x="627274" y="3421452"/>
                </a:cubicBezTo>
                <a:cubicBezTo>
                  <a:pt x="628216" y="3421334"/>
                  <a:pt x="629394" y="3421275"/>
                  <a:pt x="630808" y="3421275"/>
                </a:cubicBezTo>
                <a:close/>
                <a:moveTo>
                  <a:pt x="275025" y="3412703"/>
                </a:moveTo>
                <a:lnTo>
                  <a:pt x="326455" y="3412703"/>
                </a:lnTo>
                <a:cubicBezTo>
                  <a:pt x="326867" y="3412703"/>
                  <a:pt x="327265" y="3412822"/>
                  <a:pt x="327647" y="3413057"/>
                </a:cubicBezTo>
                <a:cubicBezTo>
                  <a:pt x="328031" y="3413293"/>
                  <a:pt x="328369" y="3413676"/>
                  <a:pt x="328664" y="3414206"/>
                </a:cubicBezTo>
                <a:cubicBezTo>
                  <a:pt x="328958" y="3414736"/>
                  <a:pt x="329164" y="3415428"/>
                  <a:pt x="329282" y="3416282"/>
                </a:cubicBezTo>
                <a:cubicBezTo>
                  <a:pt x="329400" y="3417137"/>
                  <a:pt x="329459" y="3418124"/>
                  <a:pt x="329459" y="3419243"/>
                </a:cubicBezTo>
                <a:cubicBezTo>
                  <a:pt x="329459" y="3420362"/>
                  <a:pt x="329400" y="3421334"/>
                  <a:pt x="329282" y="3422159"/>
                </a:cubicBezTo>
                <a:cubicBezTo>
                  <a:pt x="329164" y="3422984"/>
                  <a:pt x="328958" y="3423646"/>
                  <a:pt x="328664" y="3424147"/>
                </a:cubicBezTo>
                <a:cubicBezTo>
                  <a:pt x="328369" y="3424648"/>
                  <a:pt x="328031" y="3425016"/>
                  <a:pt x="327647" y="3425252"/>
                </a:cubicBezTo>
                <a:cubicBezTo>
                  <a:pt x="327265" y="3425487"/>
                  <a:pt x="326867" y="3425605"/>
                  <a:pt x="326455" y="3425605"/>
                </a:cubicBezTo>
                <a:lnTo>
                  <a:pt x="284569" y="3425605"/>
                </a:lnTo>
                <a:lnTo>
                  <a:pt x="284569" y="3464486"/>
                </a:lnTo>
                <a:lnTo>
                  <a:pt x="324157" y="3464486"/>
                </a:lnTo>
                <a:cubicBezTo>
                  <a:pt x="324569" y="3464486"/>
                  <a:pt x="324967" y="3464590"/>
                  <a:pt x="325350" y="3464796"/>
                </a:cubicBezTo>
                <a:cubicBezTo>
                  <a:pt x="325733" y="3465002"/>
                  <a:pt x="326072" y="3465341"/>
                  <a:pt x="326366" y="3465812"/>
                </a:cubicBezTo>
                <a:cubicBezTo>
                  <a:pt x="326661" y="3466283"/>
                  <a:pt x="326867" y="3466916"/>
                  <a:pt x="326985" y="3467712"/>
                </a:cubicBezTo>
                <a:cubicBezTo>
                  <a:pt x="327102" y="3468507"/>
                  <a:pt x="327162" y="3469523"/>
                  <a:pt x="327162" y="3470760"/>
                </a:cubicBezTo>
                <a:cubicBezTo>
                  <a:pt x="327162" y="3471880"/>
                  <a:pt x="327102" y="3472837"/>
                  <a:pt x="326985" y="3473632"/>
                </a:cubicBezTo>
                <a:cubicBezTo>
                  <a:pt x="326867" y="3474428"/>
                  <a:pt x="326661" y="3475076"/>
                  <a:pt x="326366" y="3475576"/>
                </a:cubicBezTo>
                <a:cubicBezTo>
                  <a:pt x="326072" y="3476077"/>
                  <a:pt x="325733" y="3476460"/>
                  <a:pt x="325350" y="3476725"/>
                </a:cubicBezTo>
                <a:cubicBezTo>
                  <a:pt x="324967" y="3476990"/>
                  <a:pt x="324569" y="3477123"/>
                  <a:pt x="324157" y="3477123"/>
                </a:cubicBezTo>
                <a:lnTo>
                  <a:pt x="284569" y="3477123"/>
                </a:lnTo>
                <a:lnTo>
                  <a:pt x="284569" y="3524752"/>
                </a:lnTo>
                <a:cubicBezTo>
                  <a:pt x="284569" y="3525165"/>
                  <a:pt x="284451" y="3525563"/>
                  <a:pt x="284215" y="3525945"/>
                </a:cubicBezTo>
                <a:cubicBezTo>
                  <a:pt x="283979" y="3526329"/>
                  <a:pt x="283567" y="3526623"/>
                  <a:pt x="282978" y="3526829"/>
                </a:cubicBezTo>
                <a:cubicBezTo>
                  <a:pt x="282389" y="3527035"/>
                  <a:pt x="281623" y="3527212"/>
                  <a:pt x="280680" y="3527359"/>
                </a:cubicBezTo>
                <a:cubicBezTo>
                  <a:pt x="279738" y="3527507"/>
                  <a:pt x="278501" y="3527580"/>
                  <a:pt x="276969" y="3527580"/>
                </a:cubicBezTo>
                <a:cubicBezTo>
                  <a:pt x="275555" y="3527580"/>
                  <a:pt x="274348" y="3527507"/>
                  <a:pt x="273346" y="3527359"/>
                </a:cubicBezTo>
                <a:cubicBezTo>
                  <a:pt x="272344" y="3527212"/>
                  <a:pt x="271550" y="3527035"/>
                  <a:pt x="270960" y="3526829"/>
                </a:cubicBezTo>
                <a:cubicBezTo>
                  <a:pt x="270371" y="3526623"/>
                  <a:pt x="269959" y="3526329"/>
                  <a:pt x="269723" y="3525945"/>
                </a:cubicBezTo>
                <a:cubicBezTo>
                  <a:pt x="269487" y="3525563"/>
                  <a:pt x="269370" y="3525165"/>
                  <a:pt x="269370" y="3524752"/>
                </a:cubicBezTo>
                <a:lnTo>
                  <a:pt x="269370" y="3418889"/>
                </a:lnTo>
                <a:cubicBezTo>
                  <a:pt x="269370" y="3416592"/>
                  <a:pt x="269973" y="3414987"/>
                  <a:pt x="271181" y="3414073"/>
                </a:cubicBezTo>
                <a:cubicBezTo>
                  <a:pt x="272389" y="3413160"/>
                  <a:pt x="273670" y="3412703"/>
                  <a:pt x="275025" y="3412703"/>
                </a:cubicBezTo>
                <a:close/>
                <a:moveTo>
                  <a:pt x="1227526" y="3409787"/>
                </a:moveTo>
                <a:cubicBezTo>
                  <a:pt x="1230943" y="3409787"/>
                  <a:pt x="1233284" y="3410391"/>
                  <a:pt x="1234551" y="3411599"/>
                </a:cubicBezTo>
                <a:cubicBezTo>
                  <a:pt x="1235817" y="3412807"/>
                  <a:pt x="1236450" y="3415089"/>
                  <a:pt x="1236450" y="3418447"/>
                </a:cubicBezTo>
                <a:cubicBezTo>
                  <a:pt x="1236450" y="3421864"/>
                  <a:pt x="1235803" y="3424191"/>
                  <a:pt x="1234506" y="3425428"/>
                </a:cubicBezTo>
                <a:cubicBezTo>
                  <a:pt x="1233210" y="3426665"/>
                  <a:pt x="1230824" y="3427284"/>
                  <a:pt x="1227349" y="3427284"/>
                </a:cubicBezTo>
                <a:cubicBezTo>
                  <a:pt x="1223932" y="3427284"/>
                  <a:pt x="1221590" y="3426680"/>
                  <a:pt x="1220324" y="3425472"/>
                </a:cubicBezTo>
                <a:cubicBezTo>
                  <a:pt x="1219057" y="3424265"/>
                  <a:pt x="1218423" y="3421982"/>
                  <a:pt x="1218423" y="3418624"/>
                </a:cubicBezTo>
                <a:cubicBezTo>
                  <a:pt x="1218423" y="3415207"/>
                  <a:pt x="1219072" y="3412880"/>
                  <a:pt x="1220368" y="3411643"/>
                </a:cubicBezTo>
                <a:cubicBezTo>
                  <a:pt x="1221664" y="3410406"/>
                  <a:pt x="1224050" y="3409787"/>
                  <a:pt x="1227526" y="3409787"/>
                </a:cubicBezTo>
                <a:close/>
                <a:moveTo>
                  <a:pt x="684600" y="3409787"/>
                </a:moveTo>
                <a:cubicBezTo>
                  <a:pt x="688017" y="3409787"/>
                  <a:pt x="690359" y="3410391"/>
                  <a:pt x="691625" y="3411599"/>
                </a:cubicBezTo>
                <a:cubicBezTo>
                  <a:pt x="692892" y="3412807"/>
                  <a:pt x="693525" y="3415089"/>
                  <a:pt x="693525" y="3418447"/>
                </a:cubicBezTo>
                <a:cubicBezTo>
                  <a:pt x="693525" y="3421864"/>
                  <a:pt x="692877" y="3424191"/>
                  <a:pt x="691581" y="3425428"/>
                </a:cubicBezTo>
                <a:cubicBezTo>
                  <a:pt x="690285" y="3426665"/>
                  <a:pt x="687899" y="3427284"/>
                  <a:pt x="684423" y="3427284"/>
                </a:cubicBezTo>
                <a:cubicBezTo>
                  <a:pt x="681007" y="3427284"/>
                  <a:pt x="678665" y="3426680"/>
                  <a:pt x="677398" y="3425472"/>
                </a:cubicBezTo>
                <a:cubicBezTo>
                  <a:pt x="676132" y="3424265"/>
                  <a:pt x="675498" y="3421982"/>
                  <a:pt x="675498" y="3418624"/>
                </a:cubicBezTo>
                <a:cubicBezTo>
                  <a:pt x="675498" y="3415207"/>
                  <a:pt x="676146" y="3412880"/>
                  <a:pt x="677443" y="3411643"/>
                </a:cubicBezTo>
                <a:cubicBezTo>
                  <a:pt x="678739" y="3410406"/>
                  <a:pt x="681125" y="3409787"/>
                  <a:pt x="684600" y="3409787"/>
                </a:cubicBezTo>
                <a:close/>
                <a:moveTo>
                  <a:pt x="2871572" y="3404309"/>
                </a:moveTo>
                <a:cubicBezTo>
                  <a:pt x="2873045" y="3404309"/>
                  <a:pt x="2874253" y="3404382"/>
                  <a:pt x="2875195" y="3404530"/>
                </a:cubicBezTo>
                <a:cubicBezTo>
                  <a:pt x="2876138" y="3404677"/>
                  <a:pt x="2876874" y="3404854"/>
                  <a:pt x="2877405" y="3405060"/>
                </a:cubicBezTo>
                <a:cubicBezTo>
                  <a:pt x="2877935" y="3405266"/>
                  <a:pt x="2878333" y="3405561"/>
                  <a:pt x="2878598" y="3405943"/>
                </a:cubicBezTo>
                <a:cubicBezTo>
                  <a:pt x="2878863" y="3406327"/>
                  <a:pt x="2878995" y="3406724"/>
                  <a:pt x="2878995" y="3407136"/>
                </a:cubicBezTo>
                <a:lnTo>
                  <a:pt x="2878995" y="3524841"/>
                </a:lnTo>
                <a:cubicBezTo>
                  <a:pt x="2878995" y="3525312"/>
                  <a:pt x="2878892" y="3525725"/>
                  <a:pt x="2878686" y="3526078"/>
                </a:cubicBezTo>
                <a:cubicBezTo>
                  <a:pt x="2878480" y="3526431"/>
                  <a:pt x="2878126" y="3526711"/>
                  <a:pt x="2877626" y="3526917"/>
                </a:cubicBezTo>
                <a:cubicBezTo>
                  <a:pt x="2877125" y="3527124"/>
                  <a:pt x="2876462" y="3527286"/>
                  <a:pt x="2875637" y="3527403"/>
                </a:cubicBezTo>
                <a:cubicBezTo>
                  <a:pt x="2874812" y="3527521"/>
                  <a:pt x="2873811" y="3527580"/>
                  <a:pt x="2872633" y="3527580"/>
                </a:cubicBezTo>
                <a:cubicBezTo>
                  <a:pt x="2871396" y="3527580"/>
                  <a:pt x="2870364" y="3527521"/>
                  <a:pt x="2869540" y="3527403"/>
                </a:cubicBezTo>
                <a:cubicBezTo>
                  <a:pt x="2868715" y="3527286"/>
                  <a:pt x="2868038" y="3527124"/>
                  <a:pt x="2867507" y="3526917"/>
                </a:cubicBezTo>
                <a:cubicBezTo>
                  <a:pt x="2866977" y="3526711"/>
                  <a:pt x="2866595" y="3526431"/>
                  <a:pt x="2866359" y="3526078"/>
                </a:cubicBezTo>
                <a:cubicBezTo>
                  <a:pt x="2866123" y="3525725"/>
                  <a:pt x="2866005" y="3525312"/>
                  <a:pt x="2866005" y="3524841"/>
                </a:cubicBezTo>
                <a:lnTo>
                  <a:pt x="2866005" y="3514325"/>
                </a:lnTo>
                <a:cubicBezTo>
                  <a:pt x="2861822" y="3518862"/>
                  <a:pt x="2857478" y="3522396"/>
                  <a:pt x="2852971" y="3524929"/>
                </a:cubicBezTo>
                <a:cubicBezTo>
                  <a:pt x="2848464" y="3527462"/>
                  <a:pt x="2843531" y="3528729"/>
                  <a:pt x="2838170" y="3528729"/>
                </a:cubicBezTo>
                <a:cubicBezTo>
                  <a:pt x="2832338" y="3528729"/>
                  <a:pt x="2827360" y="3527595"/>
                  <a:pt x="2823236" y="3525327"/>
                </a:cubicBezTo>
                <a:cubicBezTo>
                  <a:pt x="2819112" y="3523059"/>
                  <a:pt x="2815769" y="3519995"/>
                  <a:pt x="2813206" y="3516137"/>
                </a:cubicBezTo>
                <a:cubicBezTo>
                  <a:pt x="2810644" y="3512278"/>
                  <a:pt x="2808773" y="3507742"/>
                  <a:pt x="2807595" y="3502528"/>
                </a:cubicBezTo>
                <a:cubicBezTo>
                  <a:pt x="2806416" y="3497315"/>
                  <a:pt x="2805828" y="3491821"/>
                  <a:pt x="2805828" y="3486048"/>
                </a:cubicBezTo>
                <a:cubicBezTo>
                  <a:pt x="2805828" y="3479214"/>
                  <a:pt x="2806564" y="3473043"/>
                  <a:pt x="2808037" y="3467535"/>
                </a:cubicBezTo>
                <a:cubicBezTo>
                  <a:pt x="2809509" y="3462027"/>
                  <a:pt x="2811689" y="3457329"/>
                  <a:pt x="2814576" y="3453441"/>
                </a:cubicBezTo>
                <a:cubicBezTo>
                  <a:pt x="2817462" y="3449552"/>
                  <a:pt x="2821042" y="3446563"/>
                  <a:pt x="2825312" y="3444471"/>
                </a:cubicBezTo>
                <a:cubicBezTo>
                  <a:pt x="2829583" y="3442380"/>
                  <a:pt x="2834517" y="3441334"/>
                  <a:pt x="2840114" y="3441334"/>
                </a:cubicBezTo>
                <a:cubicBezTo>
                  <a:pt x="2844767" y="3441334"/>
                  <a:pt x="2849024" y="3442351"/>
                  <a:pt x="2852883" y="3444383"/>
                </a:cubicBezTo>
                <a:cubicBezTo>
                  <a:pt x="2856741" y="3446415"/>
                  <a:pt x="2860556" y="3449405"/>
                  <a:pt x="2864326" y="3453352"/>
                </a:cubicBezTo>
                <a:lnTo>
                  <a:pt x="2864326" y="3407136"/>
                </a:lnTo>
                <a:cubicBezTo>
                  <a:pt x="2864326" y="3406724"/>
                  <a:pt x="2864430" y="3406327"/>
                  <a:pt x="2864635" y="3405943"/>
                </a:cubicBezTo>
                <a:cubicBezTo>
                  <a:pt x="2864842" y="3405561"/>
                  <a:pt x="2865239" y="3405266"/>
                  <a:pt x="2865828" y="3405060"/>
                </a:cubicBezTo>
                <a:cubicBezTo>
                  <a:pt x="2866418" y="3404854"/>
                  <a:pt x="2867169" y="3404677"/>
                  <a:pt x="2868082" y="3404530"/>
                </a:cubicBezTo>
                <a:cubicBezTo>
                  <a:pt x="2868995" y="3404382"/>
                  <a:pt x="2870159" y="3404309"/>
                  <a:pt x="2871572" y="3404309"/>
                </a:cubicBezTo>
                <a:close/>
                <a:moveTo>
                  <a:pt x="1185649" y="3404309"/>
                </a:moveTo>
                <a:cubicBezTo>
                  <a:pt x="1187122" y="3404309"/>
                  <a:pt x="1188329" y="3404382"/>
                  <a:pt x="1189272" y="3404530"/>
                </a:cubicBezTo>
                <a:cubicBezTo>
                  <a:pt x="1190214" y="3404677"/>
                  <a:pt x="1190951" y="3404854"/>
                  <a:pt x="1191481" y="3405060"/>
                </a:cubicBezTo>
                <a:cubicBezTo>
                  <a:pt x="1192011" y="3405266"/>
                  <a:pt x="1192409" y="3405561"/>
                  <a:pt x="1192674" y="3405943"/>
                </a:cubicBezTo>
                <a:cubicBezTo>
                  <a:pt x="1192939" y="3406327"/>
                  <a:pt x="1193072" y="3406724"/>
                  <a:pt x="1193072" y="3407136"/>
                </a:cubicBezTo>
                <a:lnTo>
                  <a:pt x="1193072" y="3524841"/>
                </a:lnTo>
                <a:cubicBezTo>
                  <a:pt x="1193072" y="3525312"/>
                  <a:pt x="1192969" y="3525725"/>
                  <a:pt x="1192763" y="3526078"/>
                </a:cubicBezTo>
                <a:cubicBezTo>
                  <a:pt x="1192557" y="3526431"/>
                  <a:pt x="1192203" y="3526711"/>
                  <a:pt x="1191702" y="3526917"/>
                </a:cubicBezTo>
                <a:cubicBezTo>
                  <a:pt x="1191202" y="3527124"/>
                  <a:pt x="1190538" y="3527286"/>
                  <a:pt x="1189714" y="3527403"/>
                </a:cubicBezTo>
                <a:cubicBezTo>
                  <a:pt x="1188889" y="3527521"/>
                  <a:pt x="1187888" y="3527580"/>
                  <a:pt x="1186709" y="3527580"/>
                </a:cubicBezTo>
                <a:cubicBezTo>
                  <a:pt x="1185472" y="3527580"/>
                  <a:pt x="1184441" y="3527521"/>
                  <a:pt x="1183617" y="3527403"/>
                </a:cubicBezTo>
                <a:cubicBezTo>
                  <a:pt x="1182792" y="3527286"/>
                  <a:pt x="1182114" y="3527124"/>
                  <a:pt x="1181584" y="3526917"/>
                </a:cubicBezTo>
                <a:cubicBezTo>
                  <a:pt x="1181054" y="3526711"/>
                  <a:pt x="1180671" y="3526431"/>
                  <a:pt x="1180436" y="3526078"/>
                </a:cubicBezTo>
                <a:cubicBezTo>
                  <a:pt x="1180200" y="3525725"/>
                  <a:pt x="1180082" y="3525312"/>
                  <a:pt x="1180082" y="3524841"/>
                </a:cubicBezTo>
                <a:lnTo>
                  <a:pt x="1180082" y="3514325"/>
                </a:lnTo>
                <a:cubicBezTo>
                  <a:pt x="1175900" y="3518862"/>
                  <a:pt x="1171554" y="3522396"/>
                  <a:pt x="1167048" y="3524929"/>
                </a:cubicBezTo>
                <a:cubicBezTo>
                  <a:pt x="1162542" y="3527462"/>
                  <a:pt x="1157607" y="3528729"/>
                  <a:pt x="1152247" y="3528729"/>
                </a:cubicBezTo>
                <a:cubicBezTo>
                  <a:pt x="1146414" y="3528729"/>
                  <a:pt x="1141436" y="3527595"/>
                  <a:pt x="1137312" y="3525327"/>
                </a:cubicBezTo>
                <a:cubicBezTo>
                  <a:pt x="1133188" y="3523059"/>
                  <a:pt x="1129845" y="3519995"/>
                  <a:pt x="1127282" y="3516137"/>
                </a:cubicBezTo>
                <a:cubicBezTo>
                  <a:pt x="1124720" y="3512278"/>
                  <a:pt x="1122849" y="3507742"/>
                  <a:pt x="1121671" y="3502528"/>
                </a:cubicBezTo>
                <a:cubicBezTo>
                  <a:pt x="1120493" y="3497315"/>
                  <a:pt x="1119903" y="3491821"/>
                  <a:pt x="1119903" y="3486048"/>
                </a:cubicBezTo>
                <a:cubicBezTo>
                  <a:pt x="1119903" y="3479214"/>
                  <a:pt x="1120641" y="3473043"/>
                  <a:pt x="1122113" y="3467535"/>
                </a:cubicBezTo>
                <a:cubicBezTo>
                  <a:pt x="1123586" y="3462027"/>
                  <a:pt x="1125766" y="3457329"/>
                  <a:pt x="1128652" y="3453441"/>
                </a:cubicBezTo>
                <a:cubicBezTo>
                  <a:pt x="1131539" y="3449552"/>
                  <a:pt x="1135118" y="3446563"/>
                  <a:pt x="1139390" y="3444471"/>
                </a:cubicBezTo>
                <a:cubicBezTo>
                  <a:pt x="1143660" y="3442380"/>
                  <a:pt x="1148595" y="3441334"/>
                  <a:pt x="1154191" y="3441334"/>
                </a:cubicBezTo>
                <a:cubicBezTo>
                  <a:pt x="1158845" y="3441334"/>
                  <a:pt x="1163101" y="3442351"/>
                  <a:pt x="1166960" y="3444383"/>
                </a:cubicBezTo>
                <a:cubicBezTo>
                  <a:pt x="1170818" y="3446415"/>
                  <a:pt x="1174633" y="3449405"/>
                  <a:pt x="1178403" y="3453352"/>
                </a:cubicBezTo>
                <a:lnTo>
                  <a:pt x="1178403" y="3407136"/>
                </a:lnTo>
                <a:cubicBezTo>
                  <a:pt x="1178403" y="3406724"/>
                  <a:pt x="1178507" y="3406327"/>
                  <a:pt x="1178713" y="3405943"/>
                </a:cubicBezTo>
                <a:cubicBezTo>
                  <a:pt x="1178919" y="3405561"/>
                  <a:pt x="1179316" y="3405266"/>
                  <a:pt x="1179905" y="3405060"/>
                </a:cubicBezTo>
                <a:cubicBezTo>
                  <a:pt x="1180494" y="3404854"/>
                  <a:pt x="1181246" y="3404677"/>
                  <a:pt x="1182159" y="3404530"/>
                </a:cubicBezTo>
                <a:cubicBezTo>
                  <a:pt x="1183072" y="3404382"/>
                  <a:pt x="1184235" y="3404309"/>
                  <a:pt x="1185649" y="3404309"/>
                </a:cubicBezTo>
                <a:close/>
                <a:moveTo>
                  <a:pt x="1436986" y="3403955"/>
                </a:moveTo>
                <a:cubicBezTo>
                  <a:pt x="1438458" y="3403955"/>
                  <a:pt x="1439666" y="3404014"/>
                  <a:pt x="1440609" y="3404132"/>
                </a:cubicBezTo>
                <a:cubicBezTo>
                  <a:pt x="1441551" y="3404250"/>
                  <a:pt x="1442288" y="3404427"/>
                  <a:pt x="1442818" y="3404662"/>
                </a:cubicBezTo>
                <a:cubicBezTo>
                  <a:pt x="1443348" y="3404898"/>
                  <a:pt x="1443731" y="3405192"/>
                  <a:pt x="1443966" y="3405546"/>
                </a:cubicBezTo>
                <a:cubicBezTo>
                  <a:pt x="1444202" y="3405899"/>
                  <a:pt x="1444320" y="3406312"/>
                  <a:pt x="1444320" y="3406783"/>
                </a:cubicBezTo>
                <a:lnTo>
                  <a:pt x="1444320" y="3524841"/>
                </a:lnTo>
                <a:cubicBezTo>
                  <a:pt x="1444320" y="3525312"/>
                  <a:pt x="1444202" y="3525710"/>
                  <a:pt x="1443966" y="3526034"/>
                </a:cubicBezTo>
                <a:cubicBezTo>
                  <a:pt x="1443731" y="3526358"/>
                  <a:pt x="1443348" y="3526638"/>
                  <a:pt x="1442818" y="3526873"/>
                </a:cubicBezTo>
                <a:cubicBezTo>
                  <a:pt x="1442288" y="3527109"/>
                  <a:pt x="1441551" y="3527286"/>
                  <a:pt x="1440609" y="3527403"/>
                </a:cubicBezTo>
                <a:cubicBezTo>
                  <a:pt x="1439666" y="3527521"/>
                  <a:pt x="1438458" y="3527580"/>
                  <a:pt x="1436986" y="3527580"/>
                </a:cubicBezTo>
                <a:cubicBezTo>
                  <a:pt x="1435572" y="3527580"/>
                  <a:pt x="1434393" y="3527521"/>
                  <a:pt x="1433451" y="3527403"/>
                </a:cubicBezTo>
                <a:cubicBezTo>
                  <a:pt x="1432508" y="3527286"/>
                  <a:pt x="1431757" y="3527109"/>
                  <a:pt x="1431198" y="3526873"/>
                </a:cubicBezTo>
                <a:cubicBezTo>
                  <a:pt x="1430638" y="3526638"/>
                  <a:pt x="1430255" y="3526358"/>
                  <a:pt x="1430049" y="3526034"/>
                </a:cubicBezTo>
                <a:cubicBezTo>
                  <a:pt x="1429843" y="3525710"/>
                  <a:pt x="1429739" y="3525312"/>
                  <a:pt x="1429739" y="3524841"/>
                </a:cubicBezTo>
                <a:lnTo>
                  <a:pt x="1429739" y="3406783"/>
                </a:lnTo>
                <a:cubicBezTo>
                  <a:pt x="1429739" y="3406312"/>
                  <a:pt x="1429843" y="3405899"/>
                  <a:pt x="1430049" y="3405546"/>
                </a:cubicBezTo>
                <a:cubicBezTo>
                  <a:pt x="1430255" y="3405192"/>
                  <a:pt x="1430638" y="3404898"/>
                  <a:pt x="1431198" y="3404662"/>
                </a:cubicBezTo>
                <a:cubicBezTo>
                  <a:pt x="1431757" y="3404427"/>
                  <a:pt x="1432508" y="3404250"/>
                  <a:pt x="1433451" y="3404132"/>
                </a:cubicBezTo>
                <a:cubicBezTo>
                  <a:pt x="1434393" y="3404014"/>
                  <a:pt x="1435572" y="3403955"/>
                  <a:pt x="1436986" y="3403955"/>
                </a:cubicBezTo>
                <a:close/>
                <a:moveTo>
                  <a:pt x="201639" y="3397151"/>
                </a:moveTo>
                <a:cubicBezTo>
                  <a:pt x="203112" y="3397151"/>
                  <a:pt x="204320" y="3397254"/>
                  <a:pt x="205262" y="3397460"/>
                </a:cubicBezTo>
                <a:cubicBezTo>
                  <a:pt x="206205" y="3397667"/>
                  <a:pt x="206941" y="3397946"/>
                  <a:pt x="207471" y="3398300"/>
                </a:cubicBezTo>
                <a:cubicBezTo>
                  <a:pt x="208002" y="3398653"/>
                  <a:pt x="208326" y="3399125"/>
                  <a:pt x="208444" y="3399714"/>
                </a:cubicBezTo>
                <a:cubicBezTo>
                  <a:pt x="208561" y="3400303"/>
                  <a:pt x="208473" y="3400980"/>
                  <a:pt x="208178" y="3401746"/>
                </a:cubicBezTo>
                <a:lnTo>
                  <a:pt x="154716" y="3548346"/>
                </a:lnTo>
                <a:cubicBezTo>
                  <a:pt x="154481" y="3549112"/>
                  <a:pt x="154172" y="3549716"/>
                  <a:pt x="153789" y="3550158"/>
                </a:cubicBezTo>
                <a:cubicBezTo>
                  <a:pt x="153406" y="3550600"/>
                  <a:pt x="152920" y="3550939"/>
                  <a:pt x="152330" y="3551174"/>
                </a:cubicBezTo>
                <a:cubicBezTo>
                  <a:pt x="151742" y="3551410"/>
                  <a:pt x="151020" y="3551587"/>
                  <a:pt x="150166" y="3551704"/>
                </a:cubicBezTo>
                <a:cubicBezTo>
                  <a:pt x="149311" y="3551822"/>
                  <a:pt x="148266" y="3551881"/>
                  <a:pt x="147029" y="3551881"/>
                </a:cubicBezTo>
                <a:cubicBezTo>
                  <a:pt x="145556" y="3551881"/>
                  <a:pt x="144333" y="3551778"/>
                  <a:pt x="143361" y="3551572"/>
                </a:cubicBezTo>
                <a:cubicBezTo>
                  <a:pt x="142389" y="3551366"/>
                  <a:pt x="141638" y="3551071"/>
                  <a:pt x="141108" y="3550688"/>
                </a:cubicBezTo>
                <a:cubicBezTo>
                  <a:pt x="140578" y="3550305"/>
                  <a:pt x="140254" y="3549834"/>
                  <a:pt x="140136" y="3549274"/>
                </a:cubicBezTo>
                <a:cubicBezTo>
                  <a:pt x="140018" y="3548715"/>
                  <a:pt x="140136" y="3548052"/>
                  <a:pt x="140490" y="3547286"/>
                </a:cubicBezTo>
                <a:lnTo>
                  <a:pt x="193951" y="3400686"/>
                </a:lnTo>
                <a:cubicBezTo>
                  <a:pt x="194187" y="3399920"/>
                  <a:pt x="194496" y="3399316"/>
                  <a:pt x="194879" y="3398874"/>
                </a:cubicBezTo>
                <a:cubicBezTo>
                  <a:pt x="195262" y="3398432"/>
                  <a:pt x="195733" y="3398079"/>
                  <a:pt x="196293" y="3397814"/>
                </a:cubicBezTo>
                <a:cubicBezTo>
                  <a:pt x="196853" y="3397549"/>
                  <a:pt x="197574" y="3397372"/>
                  <a:pt x="198458" y="3397284"/>
                </a:cubicBezTo>
                <a:cubicBezTo>
                  <a:pt x="199342" y="3397195"/>
                  <a:pt x="200402" y="3397151"/>
                  <a:pt x="201639" y="3397151"/>
                </a:cubicBezTo>
                <a:close/>
                <a:moveTo>
                  <a:pt x="134964" y="3397151"/>
                </a:moveTo>
                <a:cubicBezTo>
                  <a:pt x="136437" y="3397151"/>
                  <a:pt x="137645" y="3397254"/>
                  <a:pt x="138587" y="3397460"/>
                </a:cubicBezTo>
                <a:cubicBezTo>
                  <a:pt x="139530" y="3397667"/>
                  <a:pt x="140266" y="3397946"/>
                  <a:pt x="140796" y="3398300"/>
                </a:cubicBezTo>
                <a:cubicBezTo>
                  <a:pt x="141327" y="3398653"/>
                  <a:pt x="141651" y="3399125"/>
                  <a:pt x="141769" y="3399714"/>
                </a:cubicBezTo>
                <a:cubicBezTo>
                  <a:pt x="141886" y="3400303"/>
                  <a:pt x="141798" y="3400980"/>
                  <a:pt x="141503" y="3401746"/>
                </a:cubicBezTo>
                <a:lnTo>
                  <a:pt x="88042" y="3548346"/>
                </a:lnTo>
                <a:cubicBezTo>
                  <a:pt x="87806" y="3549112"/>
                  <a:pt x="87497" y="3549716"/>
                  <a:pt x="87114" y="3550158"/>
                </a:cubicBezTo>
                <a:cubicBezTo>
                  <a:pt x="86731" y="3550600"/>
                  <a:pt x="86245" y="3550939"/>
                  <a:pt x="85656" y="3551174"/>
                </a:cubicBezTo>
                <a:cubicBezTo>
                  <a:pt x="85066" y="3551410"/>
                  <a:pt x="84345" y="3551587"/>
                  <a:pt x="83491" y="3551704"/>
                </a:cubicBezTo>
                <a:cubicBezTo>
                  <a:pt x="82636" y="3551822"/>
                  <a:pt x="81591" y="3551881"/>
                  <a:pt x="80354" y="3551881"/>
                </a:cubicBezTo>
                <a:cubicBezTo>
                  <a:pt x="78881" y="3551881"/>
                  <a:pt x="77658" y="3551778"/>
                  <a:pt x="76687" y="3551572"/>
                </a:cubicBezTo>
                <a:cubicBezTo>
                  <a:pt x="75714" y="3551366"/>
                  <a:pt x="74963" y="3551071"/>
                  <a:pt x="74433" y="3550688"/>
                </a:cubicBezTo>
                <a:cubicBezTo>
                  <a:pt x="73903" y="3550305"/>
                  <a:pt x="73579" y="3549834"/>
                  <a:pt x="73461" y="3549274"/>
                </a:cubicBezTo>
                <a:cubicBezTo>
                  <a:pt x="73343" y="3548715"/>
                  <a:pt x="73461" y="3548052"/>
                  <a:pt x="73814" y="3547286"/>
                </a:cubicBezTo>
                <a:lnTo>
                  <a:pt x="127276" y="3400686"/>
                </a:lnTo>
                <a:cubicBezTo>
                  <a:pt x="127512" y="3399920"/>
                  <a:pt x="127821" y="3399316"/>
                  <a:pt x="128204" y="3398874"/>
                </a:cubicBezTo>
                <a:cubicBezTo>
                  <a:pt x="128587" y="3398432"/>
                  <a:pt x="129058" y="3398079"/>
                  <a:pt x="129618" y="3397814"/>
                </a:cubicBezTo>
                <a:cubicBezTo>
                  <a:pt x="130178" y="3397549"/>
                  <a:pt x="130899" y="3397372"/>
                  <a:pt x="131783" y="3397284"/>
                </a:cubicBezTo>
                <a:cubicBezTo>
                  <a:pt x="132667" y="3397195"/>
                  <a:pt x="133727" y="3397151"/>
                  <a:pt x="134964" y="3397151"/>
                </a:cubicBezTo>
                <a:close/>
                <a:moveTo>
                  <a:pt x="1604919" y="3297706"/>
                </a:moveTo>
                <a:cubicBezTo>
                  <a:pt x="1606333" y="3297706"/>
                  <a:pt x="1607570" y="3297794"/>
                  <a:pt x="1608631" y="3297971"/>
                </a:cubicBezTo>
                <a:cubicBezTo>
                  <a:pt x="1609691" y="3298148"/>
                  <a:pt x="1610560" y="3298472"/>
                  <a:pt x="1611238" y="3298943"/>
                </a:cubicBezTo>
                <a:cubicBezTo>
                  <a:pt x="1611915" y="3299414"/>
                  <a:pt x="1612416" y="3300121"/>
                  <a:pt x="1612740" y="3301064"/>
                </a:cubicBezTo>
                <a:cubicBezTo>
                  <a:pt x="1613064" y="3302006"/>
                  <a:pt x="1613226" y="3303273"/>
                  <a:pt x="1613226" y="3304864"/>
                </a:cubicBezTo>
                <a:cubicBezTo>
                  <a:pt x="1613226" y="3306690"/>
                  <a:pt x="1613138" y="3308369"/>
                  <a:pt x="1612961" y="3309900"/>
                </a:cubicBezTo>
                <a:cubicBezTo>
                  <a:pt x="1612784" y="3311432"/>
                  <a:pt x="1612504" y="3312876"/>
                  <a:pt x="1612121" y="3314230"/>
                </a:cubicBezTo>
                <a:cubicBezTo>
                  <a:pt x="1611738" y="3315586"/>
                  <a:pt x="1611208" y="3316926"/>
                  <a:pt x="1610531" y="3318251"/>
                </a:cubicBezTo>
                <a:cubicBezTo>
                  <a:pt x="1609853" y="3319577"/>
                  <a:pt x="1609014" y="3320976"/>
                  <a:pt x="1608012" y="3322449"/>
                </a:cubicBezTo>
                <a:lnTo>
                  <a:pt x="1595994" y="3340475"/>
                </a:lnTo>
                <a:cubicBezTo>
                  <a:pt x="1595700" y="3340947"/>
                  <a:pt x="1595361" y="3341330"/>
                  <a:pt x="1594978" y="3341624"/>
                </a:cubicBezTo>
                <a:cubicBezTo>
                  <a:pt x="1594595" y="3341919"/>
                  <a:pt x="1594139" y="3342169"/>
                  <a:pt x="1593609" y="3342375"/>
                </a:cubicBezTo>
                <a:cubicBezTo>
                  <a:pt x="1593078" y="3342582"/>
                  <a:pt x="1592445" y="3342744"/>
                  <a:pt x="1591709" y="3342861"/>
                </a:cubicBezTo>
                <a:cubicBezTo>
                  <a:pt x="1590972" y="3342979"/>
                  <a:pt x="1590074" y="3343038"/>
                  <a:pt x="1589013" y="3343038"/>
                </a:cubicBezTo>
                <a:cubicBezTo>
                  <a:pt x="1588012" y="3343038"/>
                  <a:pt x="1587172" y="3342994"/>
                  <a:pt x="1586495" y="3342905"/>
                </a:cubicBezTo>
                <a:cubicBezTo>
                  <a:pt x="1585818" y="3342817"/>
                  <a:pt x="1585332" y="3342655"/>
                  <a:pt x="1585037" y="3342419"/>
                </a:cubicBezTo>
                <a:cubicBezTo>
                  <a:pt x="1584742" y="3342184"/>
                  <a:pt x="1584580" y="3341904"/>
                  <a:pt x="1584551" y="3341580"/>
                </a:cubicBezTo>
                <a:cubicBezTo>
                  <a:pt x="1584521" y="3341256"/>
                  <a:pt x="1584625" y="3340829"/>
                  <a:pt x="1584860" y="3340299"/>
                </a:cubicBezTo>
                <a:lnTo>
                  <a:pt x="1596436" y="3316175"/>
                </a:lnTo>
                <a:lnTo>
                  <a:pt x="1596436" y="3304864"/>
                </a:lnTo>
                <a:cubicBezTo>
                  <a:pt x="1596436" y="3303273"/>
                  <a:pt x="1596613" y="3302006"/>
                  <a:pt x="1596966" y="3301064"/>
                </a:cubicBezTo>
                <a:cubicBezTo>
                  <a:pt x="1597320" y="3300121"/>
                  <a:pt x="1597835" y="3299414"/>
                  <a:pt x="1598513" y="3298943"/>
                </a:cubicBezTo>
                <a:cubicBezTo>
                  <a:pt x="1599190" y="3298472"/>
                  <a:pt x="1600059" y="3298148"/>
                  <a:pt x="1601120" y="3297971"/>
                </a:cubicBezTo>
                <a:cubicBezTo>
                  <a:pt x="1602180" y="3297794"/>
                  <a:pt x="1603447" y="3297706"/>
                  <a:pt x="1604919" y="3297706"/>
                </a:cubicBezTo>
                <a:close/>
                <a:moveTo>
                  <a:pt x="1234101" y="3279060"/>
                </a:moveTo>
                <a:cubicBezTo>
                  <a:pt x="1230096" y="3279060"/>
                  <a:pt x="1226620" y="3279399"/>
                  <a:pt x="1223674" y="3280077"/>
                </a:cubicBezTo>
                <a:cubicBezTo>
                  <a:pt x="1220729" y="3280754"/>
                  <a:pt x="1218284" y="3281756"/>
                  <a:pt x="1216340" y="3283081"/>
                </a:cubicBezTo>
                <a:cubicBezTo>
                  <a:pt x="1214396" y="3284407"/>
                  <a:pt x="1212968" y="3285997"/>
                  <a:pt x="1212054" y="3287853"/>
                </a:cubicBezTo>
                <a:cubicBezTo>
                  <a:pt x="1211141" y="3289709"/>
                  <a:pt x="1210684" y="3291844"/>
                  <a:pt x="1210684" y="3294260"/>
                </a:cubicBezTo>
                <a:cubicBezTo>
                  <a:pt x="1210684" y="3298383"/>
                  <a:pt x="1211996" y="3301668"/>
                  <a:pt x="1214617" y="3304112"/>
                </a:cubicBezTo>
                <a:cubicBezTo>
                  <a:pt x="1217239" y="3306557"/>
                  <a:pt x="1220906" y="3307780"/>
                  <a:pt x="1225619" y="3307780"/>
                </a:cubicBezTo>
                <a:cubicBezTo>
                  <a:pt x="1229448" y="3307780"/>
                  <a:pt x="1232997" y="3306808"/>
                  <a:pt x="1236266" y="3304864"/>
                </a:cubicBezTo>
                <a:cubicBezTo>
                  <a:pt x="1239536" y="3302920"/>
                  <a:pt x="1242968" y="3299945"/>
                  <a:pt x="1246561" y="3295939"/>
                </a:cubicBezTo>
                <a:lnTo>
                  <a:pt x="1246561" y="3279060"/>
                </a:lnTo>
                <a:close/>
                <a:moveTo>
                  <a:pt x="991810" y="3244332"/>
                </a:moveTo>
                <a:cubicBezTo>
                  <a:pt x="989913" y="3244332"/>
                  <a:pt x="988046" y="3244612"/>
                  <a:pt x="986208" y="3245172"/>
                </a:cubicBezTo>
                <a:cubicBezTo>
                  <a:pt x="984372" y="3245732"/>
                  <a:pt x="982505" y="3246615"/>
                  <a:pt x="980608" y="3247823"/>
                </a:cubicBezTo>
                <a:cubicBezTo>
                  <a:pt x="978711" y="3249031"/>
                  <a:pt x="976725" y="3250621"/>
                  <a:pt x="974651" y="3252595"/>
                </a:cubicBezTo>
                <a:cubicBezTo>
                  <a:pt x="972576" y="3254568"/>
                  <a:pt x="970383" y="3256998"/>
                  <a:pt x="968071" y="3259885"/>
                </a:cubicBezTo>
                <a:lnTo>
                  <a:pt x="968071" y="3291520"/>
                </a:lnTo>
                <a:cubicBezTo>
                  <a:pt x="972103" y="3296410"/>
                  <a:pt x="975925" y="3300151"/>
                  <a:pt x="979541" y="3302743"/>
                </a:cubicBezTo>
                <a:cubicBezTo>
                  <a:pt x="983157" y="3305335"/>
                  <a:pt x="986950" y="3306631"/>
                  <a:pt x="990921" y="3306631"/>
                </a:cubicBezTo>
                <a:cubicBezTo>
                  <a:pt x="994596" y="3306631"/>
                  <a:pt x="997752" y="3305747"/>
                  <a:pt x="1000389" y="3303980"/>
                </a:cubicBezTo>
                <a:cubicBezTo>
                  <a:pt x="1003027" y="3302213"/>
                  <a:pt x="1005161" y="3299856"/>
                  <a:pt x="1006792" y="3296911"/>
                </a:cubicBezTo>
                <a:cubicBezTo>
                  <a:pt x="1008421" y="3293965"/>
                  <a:pt x="1009622" y="3290666"/>
                  <a:pt x="1010392" y="3287013"/>
                </a:cubicBezTo>
                <a:cubicBezTo>
                  <a:pt x="1011163" y="3283361"/>
                  <a:pt x="1011548" y="3279679"/>
                  <a:pt x="1011548" y="3275968"/>
                </a:cubicBezTo>
                <a:cubicBezTo>
                  <a:pt x="1011548" y="3271903"/>
                  <a:pt x="1011237" y="3267970"/>
                  <a:pt x="1010615" y="3264171"/>
                </a:cubicBezTo>
                <a:cubicBezTo>
                  <a:pt x="1009992" y="3260371"/>
                  <a:pt x="1008925" y="3256998"/>
                  <a:pt x="1007414" y="3254053"/>
                </a:cubicBezTo>
                <a:cubicBezTo>
                  <a:pt x="1005903" y="3251107"/>
                  <a:pt x="1003872" y="3248751"/>
                  <a:pt x="1001323" y="3246983"/>
                </a:cubicBezTo>
                <a:cubicBezTo>
                  <a:pt x="998775" y="3245216"/>
                  <a:pt x="995604" y="3244332"/>
                  <a:pt x="991810" y="3244332"/>
                </a:cubicBezTo>
                <a:close/>
                <a:moveTo>
                  <a:pt x="1538065" y="3243184"/>
                </a:moveTo>
                <a:cubicBezTo>
                  <a:pt x="1534449" y="3243184"/>
                  <a:pt x="1531278" y="3243861"/>
                  <a:pt x="1528552" y="3245216"/>
                </a:cubicBezTo>
                <a:cubicBezTo>
                  <a:pt x="1525825" y="3246571"/>
                  <a:pt x="1523543" y="3248368"/>
                  <a:pt x="1521705" y="3250606"/>
                </a:cubicBezTo>
                <a:cubicBezTo>
                  <a:pt x="1519867" y="3252845"/>
                  <a:pt x="1518445" y="3255452"/>
                  <a:pt x="1517437" y="3258427"/>
                </a:cubicBezTo>
                <a:cubicBezTo>
                  <a:pt x="1516430" y="3261402"/>
                  <a:pt x="1515867" y="3264510"/>
                  <a:pt x="1515748" y="3267750"/>
                </a:cubicBezTo>
                <a:lnTo>
                  <a:pt x="1559136" y="3267750"/>
                </a:lnTo>
                <a:cubicBezTo>
                  <a:pt x="1559313" y="3260091"/>
                  <a:pt x="1557609" y="3254082"/>
                  <a:pt x="1554023" y="3249723"/>
                </a:cubicBezTo>
                <a:cubicBezTo>
                  <a:pt x="1550438" y="3245363"/>
                  <a:pt x="1545119" y="3243184"/>
                  <a:pt x="1538065" y="3243184"/>
                </a:cubicBezTo>
                <a:close/>
                <a:moveTo>
                  <a:pt x="1080865" y="3243184"/>
                </a:moveTo>
                <a:cubicBezTo>
                  <a:pt x="1077251" y="3243184"/>
                  <a:pt x="1074078" y="3243861"/>
                  <a:pt x="1071353" y="3245216"/>
                </a:cubicBezTo>
                <a:cubicBezTo>
                  <a:pt x="1068627" y="3246571"/>
                  <a:pt x="1066344" y="3248368"/>
                  <a:pt x="1064506" y="3250606"/>
                </a:cubicBezTo>
                <a:cubicBezTo>
                  <a:pt x="1062668" y="3252845"/>
                  <a:pt x="1061246" y="3255452"/>
                  <a:pt x="1060239" y="3258427"/>
                </a:cubicBezTo>
                <a:cubicBezTo>
                  <a:pt x="1059231" y="3261402"/>
                  <a:pt x="1058668" y="3264510"/>
                  <a:pt x="1058549" y="3267750"/>
                </a:cubicBezTo>
                <a:lnTo>
                  <a:pt x="1101938" y="3267750"/>
                </a:lnTo>
                <a:cubicBezTo>
                  <a:pt x="1102114" y="3260091"/>
                  <a:pt x="1100410" y="3254082"/>
                  <a:pt x="1096824" y="3249723"/>
                </a:cubicBezTo>
                <a:cubicBezTo>
                  <a:pt x="1093239" y="3245363"/>
                  <a:pt x="1087920" y="3243184"/>
                  <a:pt x="1080865" y="3243184"/>
                </a:cubicBezTo>
                <a:close/>
                <a:moveTo>
                  <a:pt x="757016" y="3243184"/>
                </a:moveTo>
                <a:cubicBezTo>
                  <a:pt x="753400" y="3243184"/>
                  <a:pt x="750229" y="3243861"/>
                  <a:pt x="747503" y="3245216"/>
                </a:cubicBezTo>
                <a:cubicBezTo>
                  <a:pt x="744776" y="3246571"/>
                  <a:pt x="742495" y="3248368"/>
                  <a:pt x="740656" y="3250606"/>
                </a:cubicBezTo>
                <a:cubicBezTo>
                  <a:pt x="738819" y="3252845"/>
                  <a:pt x="737396" y="3255452"/>
                  <a:pt x="736389" y="3258427"/>
                </a:cubicBezTo>
                <a:cubicBezTo>
                  <a:pt x="735381" y="3261402"/>
                  <a:pt x="734818" y="3264510"/>
                  <a:pt x="734700" y="3267750"/>
                </a:cubicBezTo>
                <a:lnTo>
                  <a:pt x="778087" y="3267750"/>
                </a:lnTo>
                <a:cubicBezTo>
                  <a:pt x="778264" y="3260091"/>
                  <a:pt x="776560" y="3254082"/>
                  <a:pt x="772975" y="3249723"/>
                </a:cubicBezTo>
                <a:cubicBezTo>
                  <a:pt x="769389" y="3245363"/>
                  <a:pt x="764070" y="3243184"/>
                  <a:pt x="757016" y="3243184"/>
                </a:cubicBezTo>
                <a:close/>
                <a:moveTo>
                  <a:pt x="271241" y="3243184"/>
                </a:moveTo>
                <a:cubicBezTo>
                  <a:pt x="267626" y="3243184"/>
                  <a:pt x="264455" y="3243861"/>
                  <a:pt x="261728" y="3245216"/>
                </a:cubicBezTo>
                <a:cubicBezTo>
                  <a:pt x="259002" y="3246571"/>
                  <a:pt x="256720" y="3248368"/>
                  <a:pt x="254882" y="3250606"/>
                </a:cubicBezTo>
                <a:cubicBezTo>
                  <a:pt x="253044" y="3252845"/>
                  <a:pt x="251622" y="3255452"/>
                  <a:pt x="250614" y="3258427"/>
                </a:cubicBezTo>
                <a:cubicBezTo>
                  <a:pt x="249607" y="3261402"/>
                  <a:pt x="249043" y="3264510"/>
                  <a:pt x="248925" y="3267750"/>
                </a:cubicBezTo>
                <a:lnTo>
                  <a:pt x="292312" y="3267750"/>
                </a:lnTo>
                <a:cubicBezTo>
                  <a:pt x="292489" y="3260091"/>
                  <a:pt x="290785" y="3254082"/>
                  <a:pt x="287199" y="3249723"/>
                </a:cubicBezTo>
                <a:cubicBezTo>
                  <a:pt x="283614" y="3245363"/>
                  <a:pt x="278295" y="3243184"/>
                  <a:pt x="271241" y="3243184"/>
                </a:cubicBezTo>
                <a:close/>
                <a:moveTo>
                  <a:pt x="1603947" y="3236468"/>
                </a:moveTo>
                <a:cubicBezTo>
                  <a:pt x="1605774" y="3236468"/>
                  <a:pt x="1607276" y="3236630"/>
                  <a:pt x="1608454" y="3236954"/>
                </a:cubicBezTo>
                <a:cubicBezTo>
                  <a:pt x="1609632" y="3237278"/>
                  <a:pt x="1610590" y="3237837"/>
                  <a:pt x="1611326" y="3238633"/>
                </a:cubicBezTo>
                <a:cubicBezTo>
                  <a:pt x="1612063" y="3239428"/>
                  <a:pt x="1612563" y="3240488"/>
                  <a:pt x="1612828" y="3241814"/>
                </a:cubicBezTo>
                <a:cubicBezTo>
                  <a:pt x="1613093" y="3243139"/>
                  <a:pt x="1613226" y="3244804"/>
                  <a:pt x="1613226" y="3246807"/>
                </a:cubicBezTo>
                <a:cubicBezTo>
                  <a:pt x="1613226" y="3248692"/>
                  <a:pt x="1613093" y="3250283"/>
                  <a:pt x="1612828" y="3251578"/>
                </a:cubicBezTo>
                <a:cubicBezTo>
                  <a:pt x="1612563" y="3252875"/>
                  <a:pt x="1612063" y="3253920"/>
                  <a:pt x="1611326" y="3254715"/>
                </a:cubicBezTo>
                <a:cubicBezTo>
                  <a:pt x="1610590" y="3255511"/>
                  <a:pt x="1609632" y="3256071"/>
                  <a:pt x="1608454" y="3256394"/>
                </a:cubicBezTo>
                <a:cubicBezTo>
                  <a:pt x="1607276" y="3256719"/>
                  <a:pt x="1605774" y="3256880"/>
                  <a:pt x="1603947" y="3256880"/>
                </a:cubicBezTo>
                <a:cubicBezTo>
                  <a:pt x="1602062" y="3256880"/>
                  <a:pt x="1600531" y="3256719"/>
                  <a:pt x="1599352" y="3256394"/>
                </a:cubicBezTo>
                <a:cubicBezTo>
                  <a:pt x="1598174" y="3256071"/>
                  <a:pt x="1597231" y="3255511"/>
                  <a:pt x="1596525" y="3254715"/>
                </a:cubicBezTo>
                <a:cubicBezTo>
                  <a:pt x="1595818" y="3253920"/>
                  <a:pt x="1595332" y="3252875"/>
                  <a:pt x="1595067" y="3251578"/>
                </a:cubicBezTo>
                <a:cubicBezTo>
                  <a:pt x="1594801" y="3250283"/>
                  <a:pt x="1594669" y="3248692"/>
                  <a:pt x="1594669" y="3246807"/>
                </a:cubicBezTo>
                <a:cubicBezTo>
                  <a:pt x="1594669" y="3244804"/>
                  <a:pt x="1594801" y="3243139"/>
                  <a:pt x="1595067" y="3241814"/>
                </a:cubicBezTo>
                <a:cubicBezTo>
                  <a:pt x="1595332" y="3240488"/>
                  <a:pt x="1595818" y="3239428"/>
                  <a:pt x="1596525" y="3238633"/>
                </a:cubicBezTo>
                <a:cubicBezTo>
                  <a:pt x="1597231" y="3237837"/>
                  <a:pt x="1598174" y="3237278"/>
                  <a:pt x="1599352" y="3236954"/>
                </a:cubicBezTo>
                <a:cubicBezTo>
                  <a:pt x="1600531" y="3236630"/>
                  <a:pt x="1602062" y="3236468"/>
                  <a:pt x="1603947" y="3236468"/>
                </a:cubicBezTo>
                <a:close/>
                <a:moveTo>
                  <a:pt x="1350907" y="3233021"/>
                </a:moveTo>
                <a:cubicBezTo>
                  <a:pt x="1352321" y="3233021"/>
                  <a:pt x="1353499" y="3233066"/>
                  <a:pt x="1354442" y="3233154"/>
                </a:cubicBezTo>
                <a:cubicBezTo>
                  <a:pt x="1355384" y="3233242"/>
                  <a:pt x="1356135" y="3233419"/>
                  <a:pt x="1356695" y="3233684"/>
                </a:cubicBezTo>
                <a:cubicBezTo>
                  <a:pt x="1357255" y="3233949"/>
                  <a:pt x="1357652" y="3234244"/>
                  <a:pt x="1357888" y="3234568"/>
                </a:cubicBezTo>
                <a:cubicBezTo>
                  <a:pt x="1358124" y="3234892"/>
                  <a:pt x="1358242" y="3235290"/>
                  <a:pt x="1358242" y="3235761"/>
                </a:cubicBezTo>
                <a:lnTo>
                  <a:pt x="1358242" y="3282065"/>
                </a:lnTo>
                <a:cubicBezTo>
                  <a:pt x="1358242" y="3286719"/>
                  <a:pt x="1358580" y="3290445"/>
                  <a:pt x="1359258" y="3293243"/>
                </a:cubicBezTo>
                <a:cubicBezTo>
                  <a:pt x="1359935" y="3296042"/>
                  <a:pt x="1360966" y="3298428"/>
                  <a:pt x="1362350" y="3300401"/>
                </a:cubicBezTo>
                <a:cubicBezTo>
                  <a:pt x="1363735" y="3302375"/>
                  <a:pt x="1365488" y="3303906"/>
                  <a:pt x="1367608" y="3304996"/>
                </a:cubicBezTo>
                <a:cubicBezTo>
                  <a:pt x="1369729" y="3306086"/>
                  <a:pt x="1372203" y="3306631"/>
                  <a:pt x="1375031" y="3306631"/>
                </a:cubicBezTo>
                <a:cubicBezTo>
                  <a:pt x="1378684" y="3306631"/>
                  <a:pt x="1382321" y="3305335"/>
                  <a:pt x="1385944" y="3302743"/>
                </a:cubicBezTo>
                <a:cubicBezTo>
                  <a:pt x="1389568" y="3300151"/>
                  <a:pt x="1393411" y="3296351"/>
                  <a:pt x="1397476" y="3291343"/>
                </a:cubicBezTo>
                <a:lnTo>
                  <a:pt x="1397476" y="3235761"/>
                </a:lnTo>
                <a:cubicBezTo>
                  <a:pt x="1397476" y="3235290"/>
                  <a:pt x="1397579" y="3234892"/>
                  <a:pt x="1397786" y="3234568"/>
                </a:cubicBezTo>
                <a:cubicBezTo>
                  <a:pt x="1397992" y="3234244"/>
                  <a:pt x="1398389" y="3233949"/>
                  <a:pt x="1398979" y="3233684"/>
                </a:cubicBezTo>
                <a:cubicBezTo>
                  <a:pt x="1399568" y="3233419"/>
                  <a:pt x="1400319" y="3233242"/>
                  <a:pt x="1401232" y="3233154"/>
                </a:cubicBezTo>
                <a:cubicBezTo>
                  <a:pt x="1402145" y="3233066"/>
                  <a:pt x="1403338" y="3233021"/>
                  <a:pt x="1404811" y="3233021"/>
                </a:cubicBezTo>
                <a:cubicBezTo>
                  <a:pt x="1406225" y="3233021"/>
                  <a:pt x="1407403" y="3233066"/>
                  <a:pt x="1408345" y="3233154"/>
                </a:cubicBezTo>
                <a:cubicBezTo>
                  <a:pt x="1409288" y="3233242"/>
                  <a:pt x="1410024" y="3233419"/>
                  <a:pt x="1410554" y="3233684"/>
                </a:cubicBezTo>
                <a:cubicBezTo>
                  <a:pt x="1411085" y="3233949"/>
                  <a:pt x="1411482" y="3234244"/>
                  <a:pt x="1411747" y="3234568"/>
                </a:cubicBezTo>
                <a:cubicBezTo>
                  <a:pt x="1412013" y="3234892"/>
                  <a:pt x="1412145" y="3235290"/>
                  <a:pt x="1412145" y="3235761"/>
                </a:cubicBezTo>
                <a:lnTo>
                  <a:pt x="1412145" y="3315291"/>
                </a:lnTo>
                <a:cubicBezTo>
                  <a:pt x="1412145" y="3315762"/>
                  <a:pt x="1412042" y="3316160"/>
                  <a:pt x="1411836" y="3316484"/>
                </a:cubicBezTo>
                <a:cubicBezTo>
                  <a:pt x="1411630" y="3316808"/>
                  <a:pt x="1411261" y="3317088"/>
                  <a:pt x="1410731" y="3317323"/>
                </a:cubicBezTo>
                <a:cubicBezTo>
                  <a:pt x="1410201" y="3317559"/>
                  <a:pt x="1409509" y="3317736"/>
                  <a:pt x="1408655" y="3317853"/>
                </a:cubicBezTo>
                <a:cubicBezTo>
                  <a:pt x="1407801" y="3317971"/>
                  <a:pt x="1406755" y="3318030"/>
                  <a:pt x="1405518" y="3318030"/>
                </a:cubicBezTo>
                <a:cubicBezTo>
                  <a:pt x="1404163" y="3318030"/>
                  <a:pt x="1403058" y="3317971"/>
                  <a:pt x="1402204" y="3317853"/>
                </a:cubicBezTo>
                <a:cubicBezTo>
                  <a:pt x="1401350" y="3317736"/>
                  <a:pt x="1400672" y="3317559"/>
                  <a:pt x="1400171" y="3317323"/>
                </a:cubicBezTo>
                <a:cubicBezTo>
                  <a:pt x="1399671" y="3317088"/>
                  <a:pt x="1399332" y="3316808"/>
                  <a:pt x="1399155" y="3316484"/>
                </a:cubicBezTo>
                <a:cubicBezTo>
                  <a:pt x="1398979" y="3316160"/>
                  <a:pt x="1398890" y="3315762"/>
                  <a:pt x="1398890" y="3315291"/>
                </a:cubicBezTo>
                <a:lnTo>
                  <a:pt x="1398890" y="3304775"/>
                </a:lnTo>
                <a:cubicBezTo>
                  <a:pt x="1394354" y="3309783"/>
                  <a:pt x="1389877" y="3313435"/>
                  <a:pt x="1385458" y="3315733"/>
                </a:cubicBezTo>
                <a:cubicBezTo>
                  <a:pt x="1381040" y="3318030"/>
                  <a:pt x="1376563" y="3319179"/>
                  <a:pt x="1372027" y="3319179"/>
                </a:cubicBezTo>
                <a:cubicBezTo>
                  <a:pt x="1366725" y="3319179"/>
                  <a:pt x="1362262" y="3318295"/>
                  <a:pt x="1358639" y="3316528"/>
                </a:cubicBezTo>
                <a:cubicBezTo>
                  <a:pt x="1355016" y="3314761"/>
                  <a:pt x="1352085" y="3312360"/>
                  <a:pt x="1349847" y="3309326"/>
                </a:cubicBezTo>
                <a:cubicBezTo>
                  <a:pt x="1347608" y="3306292"/>
                  <a:pt x="1346003" y="3302758"/>
                  <a:pt x="1345031" y="3298722"/>
                </a:cubicBezTo>
                <a:cubicBezTo>
                  <a:pt x="1344059" y="3294687"/>
                  <a:pt x="1343573" y="3289783"/>
                  <a:pt x="1343573" y="3284009"/>
                </a:cubicBezTo>
                <a:lnTo>
                  <a:pt x="1343573" y="3235761"/>
                </a:lnTo>
                <a:cubicBezTo>
                  <a:pt x="1343573" y="3235290"/>
                  <a:pt x="1343676" y="3234892"/>
                  <a:pt x="1343882" y="3234568"/>
                </a:cubicBezTo>
                <a:cubicBezTo>
                  <a:pt x="1344088" y="3234244"/>
                  <a:pt x="1344486" y="3233949"/>
                  <a:pt x="1345075" y="3233684"/>
                </a:cubicBezTo>
                <a:cubicBezTo>
                  <a:pt x="1345664" y="3233419"/>
                  <a:pt x="1346430" y="3233242"/>
                  <a:pt x="1347372" y="3233154"/>
                </a:cubicBezTo>
                <a:cubicBezTo>
                  <a:pt x="1348315" y="3233066"/>
                  <a:pt x="1349493" y="3233021"/>
                  <a:pt x="1350907" y="3233021"/>
                </a:cubicBezTo>
                <a:close/>
                <a:moveTo>
                  <a:pt x="388883" y="3233021"/>
                </a:moveTo>
                <a:cubicBezTo>
                  <a:pt x="390297" y="3233021"/>
                  <a:pt x="391475" y="3233066"/>
                  <a:pt x="392418" y="3233154"/>
                </a:cubicBezTo>
                <a:cubicBezTo>
                  <a:pt x="393360" y="3233242"/>
                  <a:pt x="394112" y="3233419"/>
                  <a:pt x="394671" y="3233684"/>
                </a:cubicBezTo>
                <a:cubicBezTo>
                  <a:pt x="395231" y="3233949"/>
                  <a:pt x="395628" y="3234244"/>
                  <a:pt x="395864" y="3234568"/>
                </a:cubicBezTo>
                <a:cubicBezTo>
                  <a:pt x="396100" y="3234892"/>
                  <a:pt x="396218" y="3235290"/>
                  <a:pt x="396218" y="3235761"/>
                </a:cubicBezTo>
                <a:lnTo>
                  <a:pt x="396218" y="3282065"/>
                </a:lnTo>
                <a:cubicBezTo>
                  <a:pt x="396218" y="3286719"/>
                  <a:pt x="396556" y="3290445"/>
                  <a:pt x="397234" y="3293243"/>
                </a:cubicBezTo>
                <a:cubicBezTo>
                  <a:pt x="397911" y="3296042"/>
                  <a:pt x="398942" y="3298428"/>
                  <a:pt x="400327" y="3300401"/>
                </a:cubicBezTo>
                <a:cubicBezTo>
                  <a:pt x="401711" y="3302375"/>
                  <a:pt x="403464" y="3303906"/>
                  <a:pt x="405584" y="3304996"/>
                </a:cubicBezTo>
                <a:cubicBezTo>
                  <a:pt x="407705" y="3306086"/>
                  <a:pt x="410180" y="3306631"/>
                  <a:pt x="413007" y="3306631"/>
                </a:cubicBezTo>
                <a:cubicBezTo>
                  <a:pt x="416660" y="3306631"/>
                  <a:pt x="420298" y="3305335"/>
                  <a:pt x="423920" y="3302743"/>
                </a:cubicBezTo>
                <a:cubicBezTo>
                  <a:pt x="427544" y="3300151"/>
                  <a:pt x="431388" y="3296351"/>
                  <a:pt x="435452" y="3291343"/>
                </a:cubicBezTo>
                <a:lnTo>
                  <a:pt x="435452" y="3235761"/>
                </a:lnTo>
                <a:cubicBezTo>
                  <a:pt x="435452" y="3235290"/>
                  <a:pt x="435556" y="3234892"/>
                  <a:pt x="435762" y="3234568"/>
                </a:cubicBezTo>
                <a:cubicBezTo>
                  <a:pt x="435968" y="3234244"/>
                  <a:pt x="436365" y="3233949"/>
                  <a:pt x="436955" y="3233684"/>
                </a:cubicBezTo>
                <a:cubicBezTo>
                  <a:pt x="437544" y="3233419"/>
                  <a:pt x="438295" y="3233242"/>
                  <a:pt x="439208" y="3233154"/>
                </a:cubicBezTo>
                <a:cubicBezTo>
                  <a:pt x="440121" y="3233066"/>
                  <a:pt x="441314" y="3233021"/>
                  <a:pt x="442787" y="3233021"/>
                </a:cubicBezTo>
                <a:cubicBezTo>
                  <a:pt x="444201" y="3233021"/>
                  <a:pt x="445379" y="3233066"/>
                  <a:pt x="446322" y="3233154"/>
                </a:cubicBezTo>
                <a:cubicBezTo>
                  <a:pt x="447264" y="3233242"/>
                  <a:pt x="448001" y="3233419"/>
                  <a:pt x="448531" y="3233684"/>
                </a:cubicBezTo>
                <a:cubicBezTo>
                  <a:pt x="449061" y="3233949"/>
                  <a:pt x="449458" y="3234244"/>
                  <a:pt x="449724" y="3234568"/>
                </a:cubicBezTo>
                <a:cubicBezTo>
                  <a:pt x="449989" y="3234892"/>
                  <a:pt x="450121" y="3235290"/>
                  <a:pt x="450121" y="3235761"/>
                </a:cubicBezTo>
                <a:lnTo>
                  <a:pt x="450121" y="3315291"/>
                </a:lnTo>
                <a:cubicBezTo>
                  <a:pt x="450121" y="3315762"/>
                  <a:pt x="450018" y="3316160"/>
                  <a:pt x="449812" y="3316484"/>
                </a:cubicBezTo>
                <a:cubicBezTo>
                  <a:pt x="449606" y="3316808"/>
                  <a:pt x="449238" y="3317088"/>
                  <a:pt x="448708" y="3317323"/>
                </a:cubicBezTo>
                <a:cubicBezTo>
                  <a:pt x="448177" y="3317559"/>
                  <a:pt x="447485" y="3317736"/>
                  <a:pt x="446631" y="3317853"/>
                </a:cubicBezTo>
                <a:cubicBezTo>
                  <a:pt x="445777" y="3317971"/>
                  <a:pt x="444731" y="3318030"/>
                  <a:pt x="443494" y="3318030"/>
                </a:cubicBezTo>
                <a:cubicBezTo>
                  <a:pt x="442139" y="3318030"/>
                  <a:pt x="441034" y="3317971"/>
                  <a:pt x="440180" y="3317853"/>
                </a:cubicBezTo>
                <a:cubicBezTo>
                  <a:pt x="439326" y="3317736"/>
                  <a:pt x="438648" y="3317559"/>
                  <a:pt x="438148" y="3317323"/>
                </a:cubicBezTo>
                <a:cubicBezTo>
                  <a:pt x="437647" y="3317088"/>
                  <a:pt x="437308" y="3316808"/>
                  <a:pt x="437131" y="3316484"/>
                </a:cubicBezTo>
                <a:cubicBezTo>
                  <a:pt x="436955" y="3316160"/>
                  <a:pt x="436867" y="3315762"/>
                  <a:pt x="436867" y="3315291"/>
                </a:cubicBezTo>
                <a:lnTo>
                  <a:pt x="436867" y="3304775"/>
                </a:lnTo>
                <a:cubicBezTo>
                  <a:pt x="432330" y="3309783"/>
                  <a:pt x="427853" y="3313435"/>
                  <a:pt x="423435" y="3315733"/>
                </a:cubicBezTo>
                <a:cubicBezTo>
                  <a:pt x="419016" y="3318030"/>
                  <a:pt x="414539" y="3319179"/>
                  <a:pt x="410003" y="3319179"/>
                </a:cubicBezTo>
                <a:cubicBezTo>
                  <a:pt x="404701" y="3319179"/>
                  <a:pt x="400239" y="3318295"/>
                  <a:pt x="396615" y="3316528"/>
                </a:cubicBezTo>
                <a:cubicBezTo>
                  <a:pt x="392992" y="3314761"/>
                  <a:pt x="390062" y="3312360"/>
                  <a:pt x="387823" y="3309326"/>
                </a:cubicBezTo>
                <a:cubicBezTo>
                  <a:pt x="385584" y="3306292"/>
                  <a:pt x="383979" y="3302758"/>
                  <a:pt x="383007" y="3298722"/>
                </a:cubicBezTo>
                <a:cubicBezTo>
                  <a:pt x="382035" y="3294687"/>
                  <a:pt x="381549" y="3289783"/>
                  <a:pt x="381549" y="3284009"/>
                </a:cubicBezTo>
                <a:lnTo>
                  <a:pt x="381549" y="3235761"/>
                </a:lnTo>
                <a:cubicBezTo>
                  <a:pt x="381549" y="3235290"/>
                  <a:pt x="381652" y="3234892"/>
                  <a:pt x="381858" y="3234568"/>
                </a:cubicBezTo>
                <a:cubicBezTo>
                  <a:pt x="382064" y="3234244"/>
                  <a:pt x="382462" y="3233949"/>
                  <a:pt x="383051" y="3233684"/>
                </a:cubicBezTo>
                <a:cubicBezTo>
                  <a:pt x="383640" y="3233419"/>
                  <a:pt x="384406" y="3233242"/>
                  <a:pt x="385349" y="3233154"/>
                </a:cubicBezTo>
                <a:cubicBezTo>
                  <a:pt x="386291" y="3233066"/>
                  <a:pt x="387469" y="3233021"/>
                  <a:pt x="388883" y="3233021"/>
                </a:cubicBezTo>
                <a:close/>
                <a:moveTo>
                  <a:pt x="1538812" y="3231784"/>
                </a:moveTo>
                <a:cubicBezTo>
                  <a:pt x="1545057" y="3231784"/>
                  <a:pt x="1550373" y="3232786"/>
                  <a:pt x="1554762" y="3234789"/>
                </a:cubicBezTo>
                <a:cubicBezTo>
                  <a:pt x="1559151" y="3236792"/>
                  <a:pt x="1562759" y="3239487"/>
                  <a:pt x="1565587" y="3242874"/>
                </a:cubicBezTo>
                <a:cubicBezTo>
                  <a:pt x="1568415" y="3246262"/>
                  <a:pt x="1570491" y="3250238"/>
                  <a:pt x="1571817" y="3254804"/>
                </a:cubicBezTo>
                <a:cubicBezTo>
                  <a:pt x="1573142" y="3259370"/>
                  <a:pt x="1573805" y="3264245"/>
                  <a:pt x="1573805" y="3269429"/>
                </a:cubicBezTo>
                <a:lnTo>
                  <a:pt x="1573805" y="3272080"/>
                </a:lnTo>
                <a:cubicBezTo>
                  <a:pt x="1573805" y="3274377"/>
                  <a:pt x="1573228" y="3276012"/>
                  <a:pt x="1572074" y="3276984"/>
                </a:cubicBezTo>
                <a:cubicBezTo>
                  <a:pt x="1570921" y="3277956"/>
                  <a:pt x="1569603" y="3278442"/>
                  <a:pt x="1568123" y="3278442"/>
                </a:cubicBezTo>
                <a:lnTo>
                  <a:pt x="1515748" y="3278442"/>
                </a:lnTo>
                <a:cubicBezTo>
                  <a:pt x="1515748" y="3282860"/>
                  <a:pt x="1516192" y="3286837"/>
                  <a:pt x="1517080" y="3290371"/>
                </a:cubicBezTo>
                <a:cubicBezTo>
                  <a:pt x="1517968" y="3293906"/>
                  <a:pt x="1519448" y="3296940"/>
                  <a:pt x="1521520" y="3299473"/>
                </a:cubicBezTo>
                <a:cubicBezTo>
                  <a:pt x="1523592" y="3302006"/>
                  <a:pt x="1526285" y="3303951"/>
                  <a:pt x="1529600" y="3305305"/>
                </a:cubicBezTo>
                <a:cubicBezTo>
                  <a:pt x="1532915" y="3306661"/>
                  <a:pt x="1536970" y="3307338"/>
                  <a:pt x="1541765" y="3307338"/>
                </a:cubicBezTo>
                <a:cubicBezTo>
                  <a:pt x="1545554" y="3307338"/>
                  <a:pt x="1548928" y="3307029"/>
                  <a:pt x="1551888" y="3306410"/>
                </a:cubicBezTo>
                <a:cubicBezTo>
                  <a:pt x="1554848" y="3305791"/>
                  <a:pt x="1557408" y="3305099"/>
                  <a:pt x="1559569" y="3304333"/>
                </a:cubicBezTo>
                <a:cubicBezTo>
                  <a:pt x="1561730" y="3303568"/>
                  <a:pt x="1563506" y="3302875"/>
                  <a:pt x="1564897" y="3302257"/>
                </a:cubicBezTo>
                <a:cubicBezTo>
                  <a:pt x="1566289" y="3301638"/>
                  <a:pt x="1567339" y="3301329"/>
                  <a:pt x="1568050" y="3301329"/>
                </a:cubicBezTo>
                <a:cubicBezTo>
                  <a:pt x="1568464" y="3301329"/>
                  <a:pt x="1568834" y="3301432"/>
                  <a:pt x="1569160" y="3301638"/>
                </a:cubicBezTo>
                <a:cubicBezTo>
                  <a:pt x="1569485" y="3301845"/>
                  <a:pt x="1569736" y="3302154"/>
                  <a:pt x="1569914" y="3302566"/>
                </a:cubicBezTo>
                <a:cubicBezTo>
                  <a:pt x="1570092" y="3302979"/>
                  <a:pt x="1570225" y="3303553"/>
                  <a:pt x="1570314" y="3304289"/>
                </a:cubicBezTo>
                <a:cubicBezTo>
                  <a:pt x="1570403" y="3305026"/>
                  <a:pt x="1570447" y="3305924"/>
                  <a:pt x="1570447" y="3306984"/>
                </a:cubicBezTo>
                <a:cubicBezTo>
                  <a:pt x="1570447" y="3307750"/>
                  <a:pt x="1570418" y="3308413"/>
                  <a:pt x="1570359" y="3308973"/>
                </a:cubicBezTo>
                <a:cubicBezTo>
                  <a:pt x="1570300" y="3309532"/>
                  <a:pt x="1570226" y="3310033"/>
                  <a:pt x="1570138" y="3310475"/>
                </a:cubicBezTo>
                <a:cubicBezTo>
                  <a:pt x="1570050" y="3310917"/>
                  <a:pt x="1569902" y="3311314"/>
                  <a:pt x="1569696" y="3311668"/>
                </a:cubicBezTo>
                <a:cubicBezTo>
                  <a:pt x="1569490" y="3312021"/>
                  <a:pt x="1569225" y="3312360"/>
                  <a:pt x="1568901" y="3312684"/>
                </a:cubicBezTo>
                <a:cubicBezTo>
                  <a:pt x="1568577" y="3313008"/>
                  <a:pt x="1567619" y="3313538"/>
                  <a:pt x="1566029" y="3314275"/>
                </a:cubicBezTo>
                <a:cubicBezTo>
                  <a:pt x="1564438" y="3315011"/>
                  <a:pt x="1562376" y="3315733"/>
                  <a:pt x="1559843" y="3316440"/>
                </a:cubicBezTo>
                <a:cubicBezTo>
                  <a:pt x="1557310" y="3317147"/>
                  <a:pt x="1554379" y="3317780"/>
                  <a:pt x="1551051" y="3318339"/>
                </a:cubicBezTo>
                <a:cubicBezTo>
                  <a:pt x="1547722" y="3318899"/>
                  <a:pt x="1544173" y="3319179"/>
                  <a:pt x="1540402" y="3319179"/>
                </a:cubicBezTo>
                <a:cubicBezTo>
                  <a:pt x="1533863" y="3319179"/>
                  <a:pt x="1528134" y="3318266"/>
                  <a:pt x="1523215" y="3316440"/>
                </a:cubicBezTo>
                <a:cubicBezTo>
                  <a:pt x="1518296" y="3314614"/>
                  <a:pt x="1514158" y="3311904"/>
                  <a:pt x="1510800" y="3308310"/>
                </a:cubicBezTo>
                <a:cubicBezTo>
                  <a:pt x="1507442" y="3304716"/>
                  <a:pt x="1504908" y="3300210"/>
                  <a:pt x="1503200" y="3294790"/>
                </a:cubicBezTo>
                <a:cubicBezTo>
                  <a:pt x="1501492" y="3289370"/>
                  <a:pt x="1500637" y="3283067"/>
                  <a:pt x="1500637" y="3275879"/>
                </a:cubicBezTo>
                <a:cubicBezTo>
                  <a:pt x="1500637" y="3269046"/>
                  <a:pt x="1501521" y="3262904"/>
                  <a:pt x="1503288" y="3257455"/>
                </a:cubicBezTo>
                <a:cubicBezTo>
                  <a:pt x="1505056" y="3252006"/>
                  <a:pt x="1507604" y="3247381"/>
                  <a:pt x="1510932" y="3243581"/>
                </a:cubicBezTo>
                <a:cubicBezTo>
                  <a:pt x="1514261" y="3239781"/>
                  <a:pt x="1518281" y="3236865"/>
                  <a:pt x="1522994" y="3234833"/>
                </a:cubicBezTo>
                <a:cubicBezTo>
                  <a:pt x="1527707" y="3232801"/>
                  <a:pt x="1532980" y="3231784"/>
                  <a:pt x="1538812" y="3231784"/>
                </a:cubicBezTo>
                <a:close/>
                <a:moveTo>
                  <a:pt x="1474169" y="3231784"/>
                </a:moveTo>
                <a:cubicBezTo>
                  <a:pt x="1474935" y="3231784"/>
                  <a:pt x="1475804" y="3231828"/>
                  <a:pt x="1476776" y="3231917"/>
                </a:cubicBezTo>
                <a:cubicBezTo>
                  <a:pt x="1477748" y="3232005"/>
                  <a:pt x="1478764" y="3232167"/>
                  <a:pt x="1479825" y="3232403"/>
                </a:cubicBezTo>
                <a:cubicBezTo>
                  <a:pt x="1480885" y="3232639"/>
                  <a:pt x="1481842" y="3232904"/>
                  <a:pt x="1482697" y="3233198"/>
                </a:cubicBezTo>
                <a:cubicBezTo>
                  <a:pt x="1483551" y="3233493"/>
                  <a:pt x="1484155" y="3233787"/>
                  <a:pt x="1484508" y="3234082"/>
                </a:cubicBezTo>
                <a:cubicBezTo>
                  <a:pt x="1484862" y="3234377"/>
                  <a:pt x="1485097" y="3234656"/>
                  <a:pt x="1485215" y="3234921"/>
                </a:cubicBezTo>
                <a:cubicBezTo>
                  <a:pt x="1485333" y="3235186"/>
                  <a:pt x="1485436" y="3235525"/>
                  <a:pt x="1485524" y="3235938"/>
                </a:cubicBezTo>
                <a:cubicBezTo>
                  <a:pt x="1485613" y="3236350"/>
                  <a:pt x="1485672" y="3236954"/>
                  <a:pt x="1485701" y="3237749"/>
                </a:cubicBezTo>
                <a:cubicBezTo>
                  <a:pt x="1485730" y="3238544"/>
                  <a:pt x="1485745" y="3239620"/>
                  <a:pt x="1485745" y="3240974"/>
                </a:cubicBezTo>
                <a:cubicBezTo>
                  <a:pt x="1485745" y="3242271"/>
                  <a:pt x="1485716" y="3243360"/>
                  <a:pt x="1485657" y="3244244"/>
                </a:cubicBezTo>
                <a:cubicBezTo>
                  <a:pt x="1485598" y="3245128"/>
                  <a:pt x="1485480" y="3245820"/>
                  <a:pt x="1485304" y="3246321"/>
                </a:cubicBezTo>
                <a:cubicBezTo>
                  <a:pt x="1485127" y="3246821"/>
                  <a:pt x="1484906" y="3247204"/>
                  <a:pt x="1484641" y="3247469"/>
                </a:cubicBezTo>
                <a:cubicBezTo>
                  <a:pt x="1484376" y="3247734"/>
                  <a:pt x="1484007" y="3247867"/>
                  <a:pt x="1483536" y="3247867"/>
                </a:cubicBezTo>
                <a:cubicBezTo>
                  <a:pt x="1483065" y="3247867"/>
                  <a:pt x="1482491" y="3247734"/>
                  <a:pt x="1481813" y="3247469"/>
                </a:cubicBezTo>
                <a:cubicBezTo>
                  <a:pt x="1481135" y="3247204"/>
                  <a:pt x="1480370" y="3246939"/>
                  <a:pt x="1479516" y="3246674"/>
                </a:cubicBezTo>
                <a:cubicBezTo>
                  <a:pt x="1478661" y="3246409"/>
                  <a:pt x="1477704" y="3246159"/>
                  <a:pt x="1476644" y="3245923"/>
                </a:cubicBezTo>
                <a:cubicBezTo>
                  <a:pt x="1475583" y="3245688"/>
                  <a:pt x="1474434" y="3245570"/>
                  <a:pt x="1473197" y="3245570"/>
                </a:cubicBezTo>
                <a:cubicBezTo>
                  <a:pt x="1471724" y="3245570"/>
                  <a:pt x="1470281" y="3245864"/>
                  <a:pt x="1468867" y="3246453"/>
                </a:cubicBezTo>
                <a:cubicBezTo>
                  <a:pt x="1467453" y="3247042"/>
                  <a:pt x="1465966" y="3248014"/>
                  <a:pt x="1464405" y="3249369"/>
                </a:cubicBezTo>
                <a:cubicBezTo>
                  <a:pt x="1462844" y="3250724"/>
                  <a:pt x="1461209" y="3252521"/>
                  <a:pt x="1459500" y="3254760"/>
                </a:cubicBezTo>
                <a:cubicBezTo>
                  <a:pt x="1457792" y="3256998"/>
                  <a:pt x="1455907" y="3259738"/>
                  <a:pt x="1453845" y="3262978"/>
                </a:cubicBezTo>
                <a:lnTo>
                  <a:pt x="1453845" y="3315291"/>
                </a:lnTo>
                <a:cubicBezTo>
                  <a:pt x="1453845" y="3315762"/>
                  <a:pt x="1453727" y="3316160"/>
                  <a:pt x="1453491" y="3316484"/>
                </a:cubicBezTo>
                <a:cubicBezTo>
                  <a:pt x="1453256" y="3316808"/>
                  <a:pt x="1452873" y="3317088"/>
                  <a:pt x="1452343" y="3317323"/>
                </a:cubicBezTo>
                <a:cubicBezTo>
                  <a:pt x="1451812" y="3317559"/>
                  <a:pt x="1451076" y="3317736"/>
                  <a:pt x="1450134" y="3317853"/>
                </a:cubicBezTo>
                <a:cubicBezTo>
                  <a:pt x="1449191" y="3317971"/>
                  <a:pt x="1447983" y="3318030"/>
                  <a:pt x="1446511" y="3318030"/>
                </a:cubicBezTo>
                <a:cubicBezTo>
                  <a:pt x="1445097" y="3318030"/>
                  <a:pt x="1443919" y="3317971"/>
                  <a:pt x="1442976" y="3317853"/>
                </a:cubicBezTo>
                <a:cubicBezTo>
                  <a:pt x="1442033" y="3317736"/>
                  <a:pt x="1441282" y="3317559"/>
                  <a:pt x="1440723" y="3317323"/>
                </a:cubicBezTo>
                <a:cubicBezTo>
                  <a:pt x="1440163" y="3317088"/>
                  <a:pt x="1439780" y="3316808"/>
                  <a:pt x="1439574" y="3316484"/>
                </a:cubicBezTo>
                <a:cubicBezTo>
                  <a:pt x="1439368" y="3316160"/>
                  <a:pt x="1439264" y="3315762"/>
                  <a:pt x="1439264" y="3315291"/>
                </a:cubicBezTo>
                <a:lnTo>
                  <a:pt x="1439264" y="3235761"/>
                </a:lnTo>
                <a:cubicBezTo>
                  <a:pt x="1439264" y="3235290"/>
                  <a:pt x="1439353" y="3234892"/>
                  <a:pt x="1439530" y="3234568"/>
                </a:cubicBezTo>
                <a:cubicBezTo>
                  <a:pt x="1439706" y="3234244"/>
                  <a:pt x="1440060" y="3233949"/>
                  <a:pt x="1440590" y="3233684"/>
                </a:cubicBezTo>
                <a:cubicBezTo>
                  <a:pt x="1441120" y="3233419"/>
                  <a:pt x="1441798" y="3233242"/>
                  <a:pt x="1442622" y="3233154"/>
                </a:cubicBezTo>
                <a:cubicBezTo>
                  <a:pt x="1443447" y="3233066"/>
                  <a:pt x="1444537" y="3233021"/>
                  <a:pt x="1445892" y="3233021"/>
                </a:cubicBezTo>
                <a:cubicBezTo>
                  <a:pt x="1447188" y="3233021"/>
                  <a:pt x="1448263" y="3233066"/>
                  <a:pt x="1449117" y="3233154"/>
                </a:cubicBezTo>
                <a:cubicBezTo>
                  <a:pt x="1449972" y="3233242"/>
                  <a:pt x="1450634" y="3233419"/>
                  <a:pt x="1451106" y="3233684"/>
                </a:cubicBezTo>
                <a:cubicBezTo>
                  <a:pt x="1451577" y="3233949"/>
                  <a:pt x="1451916" y="3234244"/>
                  <a:pt x="1452122" y="3234568"/>
                </a:cubicBezTo>
                <a:cubicBezTo>
                  <a:pt x="1452328" y="3234892"/>
                  <a:pt x="1452431" y="3235290"/>
                  <a:pt x="1452431" y="3235761"/>
                </a:cubicBezTo>
                <a:lnTo>
                  <a:pt x="1452431" y="3247337"/>
                </a:lnTo>
                <a:cubicBezTo>
                  <a:pt x="1454611" y="3244156"/>
                  <a:pt x="1456658" y="3241564"/>
                  <a:pt x="1458573" y="3239561"/>
                </a:cubicBezTo>
                <a:cubicBezTo>
                  <a:pt x="1460487" y="3237558"/>
                  <a:pt x="1462299" y="3235982"/>
                  <a:pt x="1464007" y="3234833"/>
                </a:cubicBezTo>
                <a:cubicBezTo>
                  <a:pt x="1465715" y="3233684"/>
                  <a:pt x="1467409" y="3232889"/>
                  <a:pt x="1469088" y="3232447"/>
                </a:cubicBezTo>
                <a:cubicBezTo>
                  <a:pt x="1470767" y="3232005"/>
                  <a:pt x="1472461" y="3231784"/>
                  <a:pt x="1474169" y="3231784"/>
                </a:cubicBezTo>
                <a:close/>
                <a:moveTo>
                  <a:pt x="1229683" y="3231784"/>
                </a:moveTo>
                <a:cubicBezTo>
                  <a:pt x="1235398" y="3231784"/>
                  <a:pt x="1240258" y="3232433"/>
                  <a:pt x="1244264" y="3233728"/>
                </a:cubicBezTo>
                <a:cubicBezTo>
                  <a:pt x="1248270" y="3235025"/>
                  <a:pt x="1251510" y="3236924"/>
                  <a:pt x="1253984" y="3239428"/>
                </a:cubicBezTo>
                <a:cubicBezTo>
                  <a:pt x="1256458" y="3241932"/>
                  <a:pt x="1258255" y="3245039"/>
                  <a:pt x="1259374" y="3248751"/>
                </a:cubicBezTo>
                <a:cubicBezTo>
                  <a:pt x="1260494" y="3252462"/>
                  <a:pt x="1261054" y="3256792"/>
                  <a:pt x="1261054" y="3261741"/>
                </a:cubicBezTo>
                <a:lnTo>
                  <a:pt x="1261054" y="3315379"/>
                </a:lnTo>
                <a:cubicBezTo>
                  <a:pt x="1261054" y="3316086"/>
                  <a:pt x="1260818" y="3316616"/>
                  <a:pt x="1260347" y="3316970"/>
                </a:cubicBezTo>
                <a:cubicBezTo>
                  <a:pt x="1259875" y="3317323"/>
                  <a:pt x="1259228" y="3317588"/>
                  <a:pt x="1258402" y="3317765"/>
                </a:cubicBezTo>
                <a:cubicBezTo>
                  <a:pt x="1257578" y="3317942"/>
                  <a:pt x="1256370" y="3318030"/>
                  <a:pt x="1254780" y="3318030"/>
                </a:cubicBezTo>
                <a:cubicBezTo>
                  <a:pt x="1253248" y="3318030"/>
                  <a:pt x="1252026" y="3317942"/>
                  <a:pt x="1251112" y="3317765"/>
                </a:cubicBezTo>
                <a:cubicBezTo>
                  <a:pt x="1250199" y="3317588"/>
                  <a:pt x="1249536" y="3317323"/>
                  <a:pt x="1249124" y="3316970"/>
                </a:cubicBezTo>
                <a:cubicBezTo>
                  <a:pt x="1248712" y="3316616"/>
                  <a:pt x="1248506" y="3316086"/>
                  <a:pt x="1248506" y="3315379"/>
                </a:cubicBezTo>
                <a:lnTo>
                  <a:pt x="1248506" y="3307426"/>
                </a:lnTo>
                <a:cubicBezTo>
                  <a:pt x="1245030" y="3311138"/>
                  <a:pt x="1241156" y="3314024"/>
                  <a:pt x="1236885" y="3316086"/>
                </a:cubicBezTo>
                <a:cubicBezTo>
                  <a:pt x="1232614" y="3318148"/>
                  <a:pt x="1228092" y="3319179"/>
                  <a:pt x="1223321" y="3319179"/>
                </a:cubicBezTo>
                <a:cubicBezTo>
                  <a:pt x="1219139" y="3319179"/>
                  <a:pt x="1215353" y="3318634"/>
                  <a:pt x="1211966" y="3317544"/>
                </a:cubicBezTo>
                <a:cubicBezTo>
                  <a:pt x="1208578" y="3316454"/>
                  <a:pt x="1205692" y="3314879"/>
                  <a:pt x="1203306" y="3312817"/>
                </a:cubicBezTo>
                <a:cubicBezTo>
                  <a:pt x="1200920" y="3310755"/>
                  <a:pt x="1199065" y="3308222"/>
                  <a:pt x="1197739" y="3305217"/>
                </a:cubicBezTo>
                <a:cubicBezTo>
                  <a:pt x="1196413" y="3302213"/>
                  <a:pt x="1195750" y="3298796"/>
                  <a:pt x="1195750" y="3294967"/>
                </a:cubicBezTo>
                <a:cubicBezTo>
                  <a:pt x="1195750" y="3290489"/>
                  <a:pt x="1196664" y="3286601"/>
                  <a:pt x="1198490" y="3283302"/>
                </a:cubicBezTo>
                <a:cubicBezTo>
                  <a:pt x="1200316" y="3280003"/>
                  <a:pt x="1202938" y="3277264"/>
                  <a:pt x="1206354" y="3275084"/>
                </a:cubicBezTo>
                <a:cubicBezTo>
                  <a:pt x="1209772" y="3272904"/>
                  <a:pt x="1213954" y="3271270"/>
                  <a:pt x="1218902" y="3270180"/>
                </a:cubicBezTo>
                <a:cubicBezTo>
                  <a:pt x="1223851" y="3269090"/>
                  <a:pt x="1229418" y="3268545"/>
                  <a:pt x="1235604" y="3268545"/>
                </a:cubicBezTo>
                <a:lnTo>
                  <a:pt x="1246561" y="3268545"/>
                </a:lnTo>
                <a:lnTo>
                  <a:pt x="1246561" y="3262359"/>
                </a:lnTo>
                <a:cubicBezTo>
                  <a:pt x="1246561" y="3259296"/>
                  <a:pt x="1246237" y="3256586"/>
                  <a:pt x="1245589" y="3254229"/>
                </a:cubicBezTo>
                <a:cubicBezTo>
                  <a:pt x="1244941" y="3251873"/>
                  <a:pt x="1243896" y="3249914"/>
                  <a:pt x="1242452" y="3248353"/>
                </a:cubicBezTo>
                <a:cubicBezTo>
                  <a:pt x="1241009" y="3246792"/>
                  <a:pt x="1239138" y="3245614"/>
                  <a:pt x="1236841" y="3244818"/>
                </a:cubicBezTo>
                <a:cubicBezTo>
                  <a:pt x="1234544" y="3244023"/>
                  <a:pt x="1231716" y="3243625"/>
                  <a:pt x="1228358" y="3243625"/>
                </a:cubicBezTo>
                <a:cubicBezTo>
                  <a:pt x="1224765" y="3243625"/>
                  <a:pt x="1221539" y="3244053"/>
                  <a:pt x="1218682" y="3244907"/>
                </a:cubicBezTo>
                <a:cubicBezTo>
                  <a:pt x="1215825" y="3245761"/>
                  <a:pt x="1213321" y="3246704"/>
                  <a:pt x="1211170" y="3247734"/>
                </a:cubicBezTo>
                <a:cubicBezTo>
                  <a:pt x="1209021" y="3248766"/>
                  <a:pt x="1207223" y="3249708"/>
                  <a:pt x="1205780" y="3250562"/>
                </a:cubicBezTo>
                <a:cubicBezTo>
                  <a:pt x="1204337" y="3251417"/>
                  <a:pt x="1203262" y="3251844"/>
                  <a:pt x="1202555" y="3251844"/>
                </a:cubicBezTo>
                <a:cubicBezTo>
                  <a:pt x="1202084" y="3251844"/>
                  <a:pt x="1201671" y="3251726"/>
                  <a:pt x="1201317" y="3251490"/>
                </a:cubicBezTo>
                <a:cubicBezTo>
                  <a:pt x="1200964" y="3251255"/>
                  <a:pt x="1200655" y="3250901"/>
                  <a:pt x="1200390" y="3250430"/>
                </a:cubicBezTo>
                <a:cubicBezTo>
                  <a:pt x="1200125" y="3249958"/>
                  <a:pt x="1199933" y="3249355"/>
                  <a:pt x="1199815" y="3248618"/>
                </a:cubicBezTo>
                <a:cubicBezTo>
                  <a:pt x="1199698" y="3247882"/>
                  <a:pt x="1199638" y="3247072"/>
                  <a:pt x="1199638" y="3246188"/>
                </a:cubicBezTo>
                <a:cubicBezTo>
                  <a:pt x="1199638" y="3244715"/>
                  <a:pt x="1199742" y="3243552"/>
                  <a:pt x="1199948" y="3242698"/>
                </a:cubicBezTo>
                <a:cubicBezTo>
                  <a:pt x="1200155" y="3241844"/>
                  <a:pt x="1200655" y="3241033"/>
                  <a:pt x="1201450" y="3240268"/>
                </a:cubicBezTo>
                <a:cubicBezTo>
                  <a:pt x="1202246" y="3239502"/>
                  <a:pt x="1203615" y="3238603"/>
                  <a:pt x="1205559" y="3237572"/>
                </a:cubicBezTo>
                <a:cubicBezTo>
                  <a:pt x="1207503" y="3236542"/>
                  <a:pt x="1209742" y="3235599"/>
                  <a:pt x="1212276" y="3234745"/>
                </a:cubicBezTo>
                <a:cubicBezTo>
                  <a:pt x="1214808" y="3233891"/>
                  <a:pt x="1217577" y="3233184"/>
                  <a:pt x="1220582" y="3232624"/>
                </a:cubicBezTo>
                <a:cubicBezTo>
                  <a:pt x="1223586" y="3232064"/>
                  <a:pt x="1226620" y="3231784"/>
                  <a:pt x="1229683" y="3231784"/>
                </a:cubicBezTo>
                <a:close/>
                <a:moveTo>
                  <a:pt x="1169371" y="3231784"/>
                </a:moveTo>
                <a:cubicBezTo>
                  <a:pt x="1170137" y="3231784"/>
                  <a:pt x="1171006" y="3231828"/>
                  <a:pt x="1171978" y="3231917"/>
                </a:cubicBezTo>
                <a:cubicBezTo>
                  <a:pt x="1172950" y="3232005"/>
                  <a:pt x="1173966" y="3232167"/>
                  <a:pt x="1175027" y="3232403"/>
                </a:cubicBezTo>
                <a:cubicBezTo>
                  <a:pt x="1176087" y="3232639"/>
                  <a:pt x="1177045" y="3232904"/>
                  <a:pt x="1177899" y="3233198"/>
                </a:cubicBezTo>
                <a:cubicBezTo>
                  <a:pt x="1178752" y="3233493"/>
                  <a:pt x="1179357" y="3233787"/>
                  <a:pt x="1179710" y="3234082"/>
                </a:cubicBezTo>
                <a:cubicBezTo>
                  <a:pt x="1180063" y="3234377"/>
                  <a:pt x="1180299" y="3234656"/>
                  <a:pt x="1180417" y="3234921"/>
                </a:cubicBezTo>
                <a:cubicBezTo>
                  <a:pt x="1180535" y="3235186"/>
                  <a:pt x="1180638" y="3235525"/>
                  <a:pt x="1180726" y="3235938"/>
                </a:cubicBezTo>
                <a:cubicBezTo>
                  <a:pt x="1180815" y="3236350"/>
                  <a:pt x="1180873" y="3236954"/>
                  <a:pt x="1180903" y="3237749"/>
                </a:cubicBezTo>
                <a:cubicBezTo>
                  <a:pt x="1180933" y="3238544"/>
                  <a:pt x="1180947" y="3239620"/>
                  <a:pt x="1180947" y="3240974"/>
                </a:cubicBezTo>
                <a:cubicBezTo>
                  <a:pt x="1180947" y="3242271"/>
                  <a:pt x="1180918" y="3243360"/>
                  <a:pt x="1180859" y="3244244"/>
                </a:cubicBezTo>
                <a:cubicBezTo>
                  <a:pt x="1180800" y="3245128"/>
                  <a:pt x="1180682" y="3245820"/>
                  <a:pt x="1180505" y="3246321"/>
                </a:cubicBezTo>
                <a:cubicBezTo>
                  <a:pt x="1180329" y="3246821"/>
                  <a:pt x="1180108" y="3247204"/>
                  <a:pt x="1179843" y="3247469"/>
                </a:cubicBezTo>
                <a:cubicBezTo>
                  <a:pt x="1179577" y="3247734"/>
                  <a:pt x="1179209" y="3247867"/>
                  <a:pt x="1178738" y="3247867"/>
                </a:cubicBezTo>
                <a:cubicBezTo>
                  <a:pt x="1178266" y="3247867"/>
                  <a:pt x="1177692" y="3247734"/>
                  <a:pt x="1177015" y="3247469"/>
                </a:cubicBezTo>
                <a:cubicBezTo>
                  <a:pt x="1176337" y="3247204"/>
                  <a:pt x="1175572" y="3246939"/>
                  <a:pt x="1174717" y="3246674"/>
                </a:cubicBezTo>
                <a:cubicBezTo>
                  <a:pt x="1173863" y="3246409"/>
                  <a:pt x="1172906" y="3246159"/>
                  <a:pt x="1171845" y="3245923"/>
                </a:cubicBezTo>
                <a:cubicBezTo>
                  <a:pt x="1170785" y="3245688"/>
                  <a:pt x="1169636" y="3245570"/>
                  <a:pt x="1168399" y="3245570"/>
                </a:cubicBezTo>
                <a:cubicBezTo>
                  <a:pt x="1166927" y="3245570"/>
                  <a:pt x="1165483" y="3245864"/>
                  <a:pt x="1164069" y="3246453"/>
                </a:cubicBezTo>
                <a:cubicBezTo>
                  <a:pt x="1162655" y="3247042"/>
                  <a:pt x="1161167" y="3248014"/>
                  <a:pt x="1159607" y="3249369"/>
                </a:cubicBezTo>
                <a:cubicBezTo>
                  <a:pt x="1158046" y="3250724"/>
                  <a:pt x="1156411" y="3252521"/>
                  <a:pt x="1154702" y="3254760"/>
                </a:cubicBezTo>
                <a:cubicBezTo>
                  <a:pt x="1152994" y="3256998"/>
                  <a:pt x="1151109" y="3259738"/>
                  <a:pt x="1149046" y="3262978"/>
                </a:cubicBezTo>
                <a:lnTo>
                  <a:pt x="1149046" y="3315291"/>
                </a:lnTo>
                <a:cubicBezTo>
                  <a:pt x="1149046" y="3315762"/>
                  <a:pt x="1148929" y="3316160"/>
                  <a:pt x="1148693" y="3316484"/>
                </a:cubicBezTo>
                <a:cubicBezTo>
                  <a:pt x="1148458" y="3316808"/>
                  <a:pt x="1148075" y="3317088"/>
                  <a:pt x="1147544" y="3317323"/>
                </a:cubicBezTo>
                <a:cubicBezTo>
                  <a:pt x="1147015" y="3317559"/>
                  <a:pt x="1146278" y="3317736"/>
                  <a:pt x="1145335" y="3317853"/>
                </a:cubicBezTo>
                <a:cubicBezTo>
                  <a:pt x="1144393" y="3317971"/>
                  <a:pt x="1143185" y="3318030"/>
                  <a:pt x="1141712" y="3318030"/>
                </a:cubicBezTo>
                <a:cubicBezTo>
                  <a:pt x="1140298" y="3318030"/>
                  <a:pt x="1139120" y="3317971"/>
                  <a:pt x="1138178" y="3317853"/>
                </a:cubicBezTo>
                <a:cubicBezTo>
                  <a:pt x="1137235" y="3317736"/>
                  <a:pt x="1136484" y="3317559"/>
                  <a:pt x="1135924" y="3317323"/>
                </a:cubicBezTo>
                <a:cubicBezTo>
                  <a:pt x="1135365" y="3317088"/>
                  <a:pt x="1134982" y="3316808"/>
                  <a:pt x="1134775" y="3316484"/>
                </a:cubicBezTo>
                <a:cubicBezTo>
                  <a:pt x="1134569" y="3316160"/>
                  <a:pt x="1134466" y="3315762"/>
                  <a:pt x="1134466" y="3315291"/>
                </a:cubicBezTo>
                <a:lnTo>
                  <a:pt x="1134466" y="3235761"/>
                </a:lnTo>
                <a:cubicBezTo>
                  <a:pt x="1134466" y="3235290"/>
                  <a:pt x="1134555" y="3234892"/>
                  <a:pt x="1134731" y="3234568"/>
                </a:cubicBezTo>
                <a:cubicBezTo>
                  <a:pt x="1134908" y="3234244"/>
                  <a:pt x="1135262" y="3233949"/>
                  <a:pt x="1135791" y="3233684"/>
                </a:cubicBezTo>
                <a:cubicBezTo>
                  <a:pt x="1136322" y="3233419"/>
                  <a:pt x="1136999" y="3233242"/>
                  <a:pt x="1137824" y="3233154"/>
                </a:cubicBezTo>
                <a:cubicBezTo>
                  <a:pt x="1138649" y="3233066"/>
                  <a:pt x="1139739" y="3233021"/>
                  <a:pt x="1141094" y="3233021"/>
                </a:cubicBezTo>
                <a:cubicBezTo>
                  <a:pt x="1142389" y="3233021"/>
                  <a:pt x="1143465" y="3233066"/>
                  <a:pt x="1144319" y="3233154"/>
                </a:cubicBezTo>
                <a:cubicBezTo>
                  <a:pt x="1145174" y="3233242"/>
                  <a:pt x="1145836" y="3233419"/>
                  <a:pt x="1146307" y="3233684"/>
                </a:cubicBezTo>
                <a:cubicBezTo>
                  <a:pt x="1146779" y="3233949"/>
                  <a:pt x="1147118" y="3234244"/>
                  <a:pt x="1147323" y="3234568"/>
                </a:cubicBezTo>
                <a:cubicBezTo>
                  <a:pt x="1147530" y="3234892"/>
                  <a:pt x="1147633" y="3235290"/>
                  <a:pt x="1147633" y="3235761"/>
                </a:cubicBezTo>
                <a:lnTo>
                  <a:pt x="1147633" y="3247337"/>
                </a:lnTo>
                <a:cubicBezTo>
                  <a:pt x="1149812" y="3244156"/>
                  <a:pt x="1151859" y="3241564"/>
                  <a:pt x="1153774" y="3239561"/>
                </a:cubicBezTo>
                <a:cubicBezTo>
                  <a:pt x="1155689" y="3237558"/>
                  <a:pt x="1157500" y="3235982"/>
                  <a:pt x="1159209" y="3234833"/>
                </a:cubicBezTo>
                <a:cubicBezTo>
                  <a:pt x="1160917" y="3233684"/>
                  <a:pt x="1162611" y="3232889"/>
                  <a:pt x="1164290" y="3232447"/>
                </a:cubicBezTo>
                <a:cubicBezTo>
                  <a:pt x="1165969" y="3232005"/>
                  <a:pt x="1167663" y="3231784"/>
                  <a:pt x="1169371" y="3231784"/>
                </a:cubicBezTo>
                <a:close/>
                <a:moveTo>
                  <a:pt x="1081613" y="3231784"/>
                </a:moveTo>
                <a:cubicBezTo>
                  <a:pt x="1087858" y="3231784"/>
                  <a:pt x="1093174" y="3232786"/>
                  <a:pt x="1097564" y="3234789"/>
                </a:cubicBezTo>
                <a:cubicBezTo>
                  <a:pt x="1101952" y="3236792"/>
                  <a:pt x="1105560" y="3239487"/>
                  <a:pt x="1108388" y="3242874"/>
                </a:cubicBezTo>
                <a:cubicBezTo>
                  <a:pt x="1111215" y="3246262"/>
                  <a:pt x="1113293" y="3250238"/>
                  <a:pt x="1114618" y="3254804"/>
                </a:cubicBezTo>
                <a:cubicBezTo>
                  <a:pt x="1115943" y="3259370"/>
                  <a:pt x="1116607" y="3264245"/>
                  <a:pt x="1116607" y="3269429"/>
                </a:cubicBezTo>
                <a:lnTo>
                  <a:pt x="1116607" y="3272080"/>
                </a:lnTo>
                <a:cubicBezTo>
                  <a:pt x="1116607" y="3274377"/>
                  <a:pt x="1116029" y="3276012"/>
                  <a:pt x="1114876" y="3276984"/>
                </a:cubicBezTo>
                <a:cubicBezTo>
                  <a:pt x="1113722" y="3277956"/>
                  <a:pt x="1112405" y="3278442"/>
                  <a:pt x="1110925" y="3278442"/>
                </a:cubicBezTo>
                <a:lnTo>
                  <a:pt x="1058549" y="3278442"/>
                </a:lnTo>
                <a:cubicBezTo>
                  <a:pt x="1058549" y="3282860"/>
                  <a:pt x="1058993" y="3286837"/>
                  <a:pt x="1059881" y="3290371"/>
                </a:cubicBezTo>
                <a:cubicBezTo>
                  <a:pt x="1060769" y="3293906"/>
                  <a:pt x="1062249" y="3296940"/>
                  <a:pt x="1064321" y="3299473"/>
                </a:cubicBezTo>
                <a:cubicBezTo>
                  <a:pt x="1066393" y="3302006"/>
                  <a:pt x="1069087" y="3303951"/>
                  <a:pt x="1072401" y="3305305"/>
                </a:cubicBezTo>
                <a:cubicBezTo>
                  <a:pt x="1075717" y="3306661"/>
                  <a:pt x="1079771" y="3307338"/>
                  <a:pt x="1084566" y="3307338"/>
                </a:cubicBezTo>
                <a:cubicBezTo>
                  <a:pt x="1088355" y="3307338"/>
                  <a:pt x="1091730" y="3307029"/>
                  <a:pt x="1094689" y="3306410"/>
                </a:cubicBezTo>
                <a:cubicBezTo>
                  <a:pt x="1097649" y="3305791"/>
                  <a:pt x="1100209" y="3305099"/>
                  <a:pt x="1102371" y="3304333"/>
                </a:cubicBezTo>
                <a:cubicBezTo>
                  <a:pt x="1104531" y="3303568"/>
                  <a:pt x="1106308" y="3302875"/>
                  <a:pt x="1107698" y="3302257"/>
                </a:cubicBezTo>
                <a:cubicBezTo>
                  <a:pt x="1109089" y="3301638"/>
                  <a:pt x="1110141" y="3301329"/>
                  <a:pt x="1110851" y="3301329"/>
                </a:cubicBezTo>
                <a:cubicBezTo>
                  <a:pt x="1111265" y="3301329"/>
                  <a:pt x="1111636" y="3301432"/>
                  <a:pt x="1111961" y="3301638"/>
                </a:cubicBezTo>
                <a:cubicBezTo>
                  <a:pt x="1112286" y="3301845"/>
                  <a:pt x="1112538" y="3302154"/>
                  <a:pt x="1112715" y="3302566"/>
                </a:cubicBezTo>
                <a:cubicBezTo>
                  <a:pt x="1112893" y="3302979"/>
                  <a:pt x="1113026" y="3303553"/>
                  <a:pt x="1113115" y="3304289"/>
                </a:cubicBezTo>
                <a:cubicBezTo>
                  <a:pt x="1113204" y="3305026"/>
                  <a:pt x="1113248" y="3305924"/>
                  <a:pt x="1113248" y="3306984"/>
                </a:cubicBezTo>
                <a:cubicBezTo>
                  <a:pt x="1113248" y="3307750"/>
                  <a:pt x="1113218" y="3308413"/>
                  <a:pt x="1113160" y="3308973"/>
                </a:cubicBezTo>
                <a:cubicBezTo>
                  <a:pt x="1113101" y="3309532"/>
                  <a:pt x="1113027" y="3310033"/>
                  <a:pt x="1112939" y="3310475"/>
                </a:cubicBezTo>
                <a:cubicBezTo>
                  <a:pt x="1112851" y="3310917"/>
                  <a:pt x="1112704" y="3311314"/>
                  <a:pt x="1112497" y="3311668"/>
                </a:cubicBezTo>
                <a:cubicBezTo>
                  <a:pt x="1112291" y="3312021"/>
                  <a:pt x="1112026" y="3312360"/>
                  <a:pt x="1111702" y="3312684"/>
                </a:cubicBezTo>
                <a:cubicBezTo>
                  <a:pt x="1111378" y="3313008"/>
                  <a:pt x="1110420" y="3313538"/>
                  <a:pt x="1108830" y="3314275"/>
                </a:cubicBezTo>
                <a:cubicBezTo>
                  <a:pt x="1107239" y="3315011"/>
                  <a:pt x="1105178" y="3315733"/>
                  <a:pt x="1102644" y="3316440"/>
                </a:cubicBezTo>
                <a:cubicBezTo>
                  <a:pt x="1100111" y="3317147"/>
                  <a:pt x="1097180" y="3317780"/>
                  <a:pt x="1093852" y="3318339"/>
                </a:cubicBezTo>
                <a:cubicBezTo>
                  <a:pt x="1090523" y="3318899"/>
                  <a:pt x="1086974" y="3319179"/>
                  <a:pt x="1083204" y="3319179"/>
                </a:cubicBezTo>
                <a:cubicBezTo>
                  <a:pt x="1076665" y="3319179"/>
                  <a:pt x="1070936" y="3318266"/>
                  <a:pt x="1066016" y="3316440"/>
                </a:cubicBezTo>
                <a:cubicBezTo>
                  <a:pt x="1061098" y="3314614"/>
                  <a:pt x="1056959" y="3311904"/>
                  <a:pt x="1053601" y="3308310"/>
                </a:cubicBezTo>
                <a:cubicBezTo>
                  <a:pt x="1050243" y="3304716"/>
                  <a:pt x="1047710" y="3300210"/>
                  <a:pt x="1046001" y="3294790"/>
                </a:cubicBezTo>
                <a:cubicBezTo>
                  <a:pt x="1044293" y="3289370"/>
                  <a:pt x="1043439" y="3283067"/>
                  <a:pt x="1043439" y="3275879"/>
                </a:cubicBezTo>
                <a:cubicBezTo>
                  <a:pt x="1043439" y="3269046"/>
                  <a:pt x="1044322" y="3262904"/>
                  <a:pt x="1046090" y="3257455"/>
                </a:cubicBezTo>
                <a:cubicBezTo>
                  <a:pt x="1047857" y="3252006"/>
                  <a:pt x="1050405" y="3247381"/>
                  <a:pt x="1053733" y="3243581"/>
                </a:cubicBezTo>
                <a:cubicBezTo>
                  <a:pt x="1057062" y="3239781"/>
                  <a:pt x="1061083" y="3236865"/>
                  <a:pt x="1065795" y="3234833"/>
                </a:cubicBezTo>
                <a:cubicBezTo>
                  <a:pt x="1070508" y="3232801"/>
                  <a:pt x="1075782" y="3231784"/>
                  <a:pt x="1081613" y="3231784"/>
                </a:cubicBezTo>
                <a:close/>
                <a:moveTo>
                  <a:pt x="994581" y="3231784"/>
                </a:moveTo>
                <a:cubicBezTo>
                  <a:pt x="1000355" y="3231784"/>
                  <a:pt x="1005274" y="3232904"/>
                  <a:pt x="1009338" y="3235142"/>
                </a:cubicBezTo>
                <a:cubicBezTo>
                  <a:pt x="1013404" y="3237381"/>
                  <a:pt x="1016718" y="3240444"/>
                  <a:pt x="1019280" y="3244332"/>
                </a:cubicBezTo>
                <a:cubicBezTo>
                  <a:pt x="1021843" y="3248221"/>
                  <a:pt x="1023713" y="3252742"/>
                  <a:pt x="1024891" y="3257897"/>
                </a:cubicBezTo>
                <a:cubicBezTo>
                  <a:pt x="1026070" y="3263052"/>
                  <a:pt x="1026659" y="3268515"/>
                  <a:pt x="1026659" y="3274289"/>
                </a:cubicBezTo>
                <a:cubicBezTo>
                  <a:pt x="1026659" y="3281240"/>
                  <a:pt x="1025907" y="3287485"/>
                  <a:pt x="1024405" y="3293022"/>
                </a:cubicBezTo>
                <a:cubicBezTo>
                  <a:pt x="1022903" y="3298560"/>
                  <a:pt x="1020694" y="3303258"/>
                  <a:pt x="1017778" y="3307117"/>
                </a:cubicBezTo>
                <a:cubicBezTo>
                  <a:pt x="1014862" y="3310976"/>
                  <a:pt x="1011253" y="3313951"/>
                  <a:pt x="1006953" y="3316042"/>
                </a:cubicBezTo>
                <a:cubicBezTo>
                  <a:pt x="1002653" y="3318133"/>
                  <a:pt x="997733" y="3319179"/>
                  <a:pt x="992196" y="3319179"/>
                </a:cubicBezTo>
                <a:cubicBezTo>
                  <a:pt x="989839" y="3319179"/>
                  <a:pt x="987660" y="3318944"/>
                  <a:pt x="985657" y="3318472"/>
                </a:cubicBezTo>
                <a:cubicBezTo>
                  <a:pt x="983654" y="3318001"/>
                  <a:pt x="981695" y="3317265"/>
                  <a:pt x="979780" y="3316263"/>
                </a:cubicBezTo>
                <a:cubicBezTo>
                  <a:pt x="977865" y="3315261"/>
                  <a:pt x="975965" y="3313995"/>
                  <a:pt x="974081" y="3312463"/>
                </a:cubicBezTo>
                <a:cubicBezTo>
                  <a:pt x="972195" y="3310932"/>
                  <a:pt x="970193" y="3309135"/>
                  <a:pt x="968071" y="3307073"/>
                </a:cubicBezTo>
                <a:lnTo>
                  <a:pt x="968071" y="3346838"/>
                </a:lnTo>
                <a:cubicBezTo>
                  <a:pt x="968071" y="3347309"/>
                  <a:pt x="967954" y="3347721"/>
                  <a:pt x="967718" y="3348075"/>
                </a:cubicBezTo>
                <a:cubicBezTo>
                  <a:pt x="967482" y="3348428"/>
                  <a:pt x="967100" y="3348723"/>
                  <a:pt x="966569" y="3348959"/>
                </a:cubicBezTo>
                <a:cubicBezTo>
                  <a:pt x="966039" y="3349194"/>
                  <a:pt x="965303" y="3349371"/>
                  <a:pt x="964360" y="3349489"/>
                </a:cubicBezTo>
                <a:cubicBezTo>
                  <a:pt x="963418" y="3349607"/>
                  <a:pt x="962210" y="3349665"/>
                  <a:pt x="960737" y="3349665"/>
                </a:cubicBezTo>
                <a:cubicBezTo>
                  <a:pt x="959323" y="3349665"/>
                  <a:pt x="958145" y="3349607"/>
                  <a:pt x="957202" y="3349489"/>
                </a:cubicBezTo>
                <a:cubicBezTo>
                  <a:pt x="956259" y="3349371"/>
                  <a:pt x="955508" y="3349194"/>
                  <a:pt x="954948" y="3348959"/>
                </a:cubicBezTo>
                <a:cubicBezTo>
                  <a:pt x="954390" y="3348723"/>
                  <a:pt x="954006" y="3348428"/>
                  <a:pt x="953801" y="3348075"/>
                </a:cubicBezTo>
                <a:cubicBezTo>
                  <a:pt x="953594" y="3347721"/>
                  <a:pt x="953491" y="3347309"/>
                  <a:pt x="953491" y="3346838"/>
                </a:cubicBezTo>
                <a:lnTo>
                  <a:pt x="953491" y="3235761"/>
                </a:lnTo>
                <a:cubicBezTo>
                  <a:pt x="953491" y="3235231"/>
                  <a:pt x="953579" y="3234804"/>
                  <a:pt x="953756" y="3234479"/>
                </a:cubicBezTo>
                <a:cubicBezTo>
                  <a:pt x="953932" y="3234156"/>
                  <a:pt x="954286" y="3233876"/>
                  <a:pt x="954817" y="3233640"/>
                </a:cubicBezTo>
                <a:cubicBezTo>
                  <a:pt x="955347" y="3233405"/>
                  <a:pt x="956024" y="3233242"/>
                  <a:pt x="956848" y="3233154"/>
                </a:cubicBezTo>
                <a:cubicBezTo>
                  <a:pt x="957674" y="3233066"/>
                  <a:pt x="958675" y="3233021"/>
                  <a:pt x="959853" y="3233021"/>
                </a:cubicBezTo>
                <a:cubicBezTo>
                  <a:pt x="961090" y="3233021"/>
                  <a:pt x="962107" y="3233066"/>
                  <a:pt x="962902" y="3233154"/>
                </a:cubicBezTo>
                <a:cubicBezTo>
                  <a:pt x="963697" y="3233242"/>
                  <a:pt x="964360" y="3233405"/>
                  <a:pt x="964890" y="3233640"/>
                </a:cubicBezTo>
                <a:cubicBezTo>
                  <a:pt x="965421" y="3233876"/>
                  <a:pt x="965789" y="3234156"/>
                  <a:pt x="965995" y="3234479"/>
                </a:cubicBezTo>
                <a:cubicBezTo>
                  <a:pt x="966201" y="3234804"/>
                  <a:pt x="966304" y="3235231"/>
                  <a:pt x="966304" y="3235761"/>
                </a:cubicBezTo>
                <a:lnTo>
                  <a:pt x="966304" y="3246453"/>
                </a:lnTo>
                <a:cubicBezTo>
                  <a:pt x="968720" y="3243979"/>
                  <a:pt x="971047" y="3241829"/>
                  <a:pt x="973285" y="3240002"/>
                </a:cubicBezTo>
                <a:cubicBezTo>
                  <a:pt x="975523" y="3238176"/>
                  <a:pt x="977777" y="3236659"/>
                  <a:pt x="980045" y="3235452"/>
                </a:cubicBezTo>
                <a:cubicBezTo>
                  <a:pt x="982314" y="3234244"/>
                  <a:pt x="984640" y="3233331"/>
                  <a:pt x="987026" y="3232712"/>
                </a:cubicBezTo>
                <a:cubicBezTo>
                  <a:pt x="989412" y="3232094"/>
                  <a:pt x="991930" y="3231784"/>
                  <a:pt x="994581" y="3231784"/>
                </a:cubicBezTo>
                <a:close/>
                <a:moveTo>
                  <a:pt x="849586" y="3231784"/>
                </a:moveTo>
                <a:cubicBezTo>
                  <a:pt x="852885" y="3231784"/>
                  <a:pt x="855845" y="3232167"/>
                  <a:pt x="858467" y="3232933"/>
                </a:cubicBezTo>
                <a:cubicBezTo>
                  <a:pt x="861088" y="3233699"/>
                  <a:pt x="863400" y="3234774"/>
                  <a:pt x="865403" y="3236158"/>
                </a:cubicBezTo>
                <a:cubicBezTo>
                  <a:pt x="867406" y="3237543"/>
                  <a:pt x="869115" y="3239193"/>
                  <a:pt x="870529" y="3241107"/>
                </a:cubicBezTo>
                <a:cubicBezTo>
                  <a:pt x="871942" y="3243022"/>
                  <a:pt x="873120" y="3245157"/>
                  <a:pt x="874063" y="3247514"/>
                </a:cubicBezTo>
                <a:cubicBezTo>
                  <a:pt x="876714" y="3244627"/>
                  <a:pt x="879233" y="3242182"/>
                  <a:pt x="881618" y="3240179"/>
                </a:cubicBezTo>
                <a:cubicBezTo>
                  <a:pt x="884004" y="3238176"/>
                  <a:pt x="886302" y="3236556"/>
                  <a:pt x="888511" y="3235319"/>
                </a:cubicBezTo>
                <a:cubicBezTo>
                  <a:pt x="890720" y="3234082"/>
                  <a:pt x="892871" y="3233184"/>
                  <a:pt x="894962" y="3232624"/>
                </a:cubicBezTo>
                <a:cubicBezTo>
                  <a:pt x="897054" y="3232064"/>
                  <a:pt x="899159" y="3231784"/>
                  <a:pt x="901280" y="3231784"/>
                </a:cubicBezTo>
                <a:cubicBezTo>
                  <a:pt x="906406" y="3231784"/>
                  <a:pt x="910706" y="3232683"/>
                  <a:pt x="914181" y="3234479"/>
                </a:cubicBezTo>
                <a:cubicBezTo>
                  <a:pt x="917657" y="3236276"/>
                  <a:pt x="920471" y="3238677"/>
                  <a:pt x="922621" y="3241681"/>
                </a:cubicBezTo>
                <a:cubicBezTo>
                  <a:pt x="924771" y="3244686"/>
                  <a:pt x="926303" y="3248206"/>
                  <a:pt x="927216" y="3252241"/>
                </a:cubicBezTo>
                <a:cubicBezTo>
                  <a:pt x="928129" y="3256277"/>
                  <a:pt x="928586" y="3260533"/>
                  <a:pt x="928586" y="3265010"/>
                </a:cubicBezTo>
                <a:lnTo>
                  <a:pt x="928586" y="3315291"/>
                </a:lnTo>
                <a:cubicBezTo>
                  <a:pt x="928586" y="3315762"/>
                  <a:pt x="928468" y="3316160"/>
                  <a:pt x="928232" y="3316484"/>
                </a:cubicBezTo>
                <a:cubicBezTo>
                  <a:pt x="927996" y="3316808"/>
                  <a:pt x="927614" y="3317088"/>
                  <a:pt x="927083" y="3317323"/>
                </a:cubicBezTo>
                <a:cubicBezTo>
                  <a:pt x="926553" y="3317559"/>
                  <a:pt x="925816" y="3317736"/>
                  <a:pt x="924874" y="3317853"/>
                </a:cubicBezTo>
                <a:cubicBezTo>
                  <a:pt x="923931" y="3317971"/>
                  <a:pt x="922753" y="3318030"/>
                  <a:pt x="921340" y="3318030"/>
                </a:cubicBezTo>
                <a:cubicBezTo>
                  <a:pt x="919866" y="3318030"/>
                  <a:pt x="918659" y="3317971"/>
                  <a:pt x="917716" y="3317853"/>
                </a:cubicBezTo>
                <a:cubicBezTo>
                  <a:pt x="916773" y="3317736"/>
                  <a:pt x="916023" y="3317559"/>
                  <a:pt x="915462" y="3317323"/>
                </a:cubicBezTo>
                <a:cubicBezTo>
                  <a:pt x="914903" y="3317088"/>
                  <a:pt x="914506" y="3316808"/>
                  <a:pt x="914270" y="3316484"/>
                </a:cubicBezTo>
                <a:cubicBezTo>
                  <a:pt x="914035" y="3316160"/>
                  <a:pt x="913916" y="3315762"/>
                  <a:pt x="913916" y="3315291"/>
                </a:cubicBezTo>
                <a:lnTo>
                  <a:pt x="913916" y="3266954"/>
                </a:lnTo>
                <a:cubicBezTo>
                  <a:pt x="913916" y="3263596"/>
                  <a:pt x="913622" y="3260533"/>
                  <a:pt x="913033" y="3257764"/>
                </a:cubicBezTo>
                <a:cubicBezTo>
                  <a:pt x="912444" y="3254995"/>
                  <a:pt x="911501" y="3252609"/>
                  <a:pt x="910205" y="3250606"/>
                </a:cubicBezTo>
                <a:cubicBezTo>
                  <a:pt x="908909" y="3248604"/>
                  <a:pt x="907259" y="3247072"/>
                  <a:pt x="905257" y="3246011"/>
                </a:cubicBezTo>
                <a:cubicBezTo>
                  <a:pt x="903254" y="3244951"/>
                  <a:pt x="900897" y="3244421"/>
                  <a:pt x="898187" y="3244421"/>
                </a:cubicBezTo>
                <a:cubicBezTo>
                  <a:pt x="894829" y="3244421"/>
                  <a:pt x="891457" y="3245717"/>
                  <a:pt x="888069" y="3248309"/>
                </a:cubicBezTo>
                <a:cubicBezTo>
                  <a:pt x="884682" y="3250901"/>
                  <a:pt x="880956" y="3254701"/>
                  <a:pt x="876891" y="3259708"/>
                </a:cubicBezTo>
                <a:lnTo>
                  <a:pt x="876891" y="3315291"/>
                </a:lnTo>
                <a:cubicBezTo>
                  <a:pt x="876891" y="3315762"/>
                  <a:pt x="876773" y="3316160"/>
                  <a:pt x="876537" y="3316484"/>
                </a:cubicBezTo>
                <a:cubicBezTo>
                  <a:pt x="876301" y="3316808"/>
                  <a:pt x="875904" y="3317088"/>
                  <a:pt x="875344" y="3317323"/>
                </a:cubicBezTo>
                <a:cubicBezTo>
                  <a:pt x="874785" y="3317559"/>
                  <a:pt x="874034" y="3317736"/>
                  <a:pt x="873091" y="3317853"/>
                </a:cubicBezTo>
                <a:cubicBezTo>
                  <a:pt x="872148" y="3317971"/>
                  <a:pt x="870970" y="3318030"/>
                  <a:pt x="869556" y="3318030"/>
                </a:cubicBezTo>
                <a:cubicBezTo>
                  <a:pt x="868201" y="3318030"/>
                  <a:pt x="867038" y="3317971"/>
                  <a:pt x="866066" y="3317853"/>
                </a:cubicBezTo>
                <a:cubicBezTo>
                  <a:pt x="865094" y="3317736"/>
                  <a:pt x="864328" y="3317559"/>
                  <a:pt x="863769" y="3317323"/>
                </a:cubicBezTo>
                <a:cubicBezTo>
                  <a:pt x="863209" y="3317088"/>
                  <a:pt x="862826" y="3316808"/>
                  <a:pt x="862620" y="3316484"/>
                </a:cubicBezTo>
                <a:cubicBezTo>
                  <a:pt x="862414" y="3316160"/>
                  <a:pt x="862310" y="3315762"/>
                  <a:pt x="862310" y="3315291"/>
                </a:cubicBezTo>
                <a:lnTo>
                  <a:pt x="862310" y="3266954"/>
                </a:lnTo>
                <a:cubicBezTo>
                  <a:pt x="862310" y="3263596"/>
                  <a:pt x="861987" y="3260533"/>
                  <a:pt x="861338" y="3257764"/>
                </a:cubicBezTo>
                <a:cubicBezTo>
                  <a:pt x="860690" y="3254995"/>
                  <a:pt x="859719" y="3252609"/>
                  <a:pt x="858422" y="3250606"/>
                </a:cubicBezTo>
                <a:cubicBezTo>
                  <a:pt x="857126" y="3248604"/>
                  <a:pt x="855492" y="3247072"/>
                  <a:pt x="853518" y="3246011"/>
                </a:cubicBezTo>
                <a:cubicBezTo>
                  <a:pt x="851544" y="3244951"/>
                  <a:pt x="849203" y="3244421"/>
                  <a:pt x="846493" y="3244421"/>
                </a:cubicBezTo>
                <a:cubicBezTo>
                  <a:pt x="843135" y="3244421"/>
                  <a:pt x="839748" y="3245717"/>
                  <a:pt x="836330" y="3248309"/>
                </a:cubicBezTo>
                <a:cubicBezTo>
                  <a:pt x="832914" y="3250901"/>
                  <a:pt x="829202" y="3254701"/>
                  <a:pt x="825197" y="3259708"/>
                </a:cubicBezTo>
                <a:lnTo>
                  <a:pt x="825197" y="3315291"/>
                </a:lnTo>
                <a:cubicBezTo>
                  <a:pt x="825197" y="3315762"/>
                  <a:pt x="825078" y="3316160"/>
                  <a:pt x="824843" y="3316484"/>
                </a:cubicBezTo>
                <a:cubicBezTo>
                  <a:pt x="824607" y="3316808"/>
                  <a:pt x="824224" y="3317088"/>
                  <a:pt x="823694" y="3317323"/>
                </a:cubicBezTo>
                <a:cubicBezTo>
                  <a:pt x="823164" y="3317559"/>
                  <a:pt x="822428" y="3317736"/>
                  <a:pt x="821485" y="3317853"/>
                </a:cubicBezTo>
                <a:cubicBezTo>
                  <a:pt x="820542" y="3317971"/>
                  <a:pt x="819334" y="3318030"/>
                  <a:pt x="817862" y="3318030"/>
                </a:cubicBezTo>
                <a:cubicBezTo>
                  <a:pt x="816448" y="3318030"/>
                  <a:pt x="815270" y="3317971"/>
                  <a:pt x="814327" y="3317853"/>
                </a:cubicBezTo>
                <a:cubicBezTo>
                  <a:pt x="813385" y="3317736"/>
                  <a:pt x="812634" y="3317559"/>
                  <a:pt x="812074" y="3317323"/>
                </a:cubicBezTo>
                <a:cubicBezTo>
                  <a:pt x="811514" y="3317088"/>
                  <a:pt x="811132" y="3316808"/>
                  <a:pt x="810925" y="3316484"/>
                </a:cubicBezTo>
                <a:cubicBezTo>
                  <a:pt x="810719" y="3316160"/>
                  <a:pt x="810616" y="3315762"/>
                  <a:pt x="810616" y="3315291"/>
                </a:cubicBezTo>
                <a:lnTo>
                  <a:pt x="810616" y="3235761"/>
                </a:lnTo>
                <a:cubicBezTo>
                  <a:pt x="810616" y="3235290"/>
                  <a:pt x="810704" y="3234892"/>
                  <a:pt x="810881" y="3234568"/>
                </a:cubicBezTo>
                <a:cubicBezTo>
                  <a:pt x="811058" y="3234244"/>
                  <a:pt x="811411" y="3233949"/>
                  <a:pt x="811941" y="3233684"/>
                </a:cubicBezTo>
                <a:cubicBezTo>
                  <a:pt x="812471" y="3233419"/>
                  <a:pt x="813149" y="3233242"/>
                  <a:pt x="813974" y="3233154"/>
                </a:cubicBezTo>
                <a:cubicBezTo>
                  <a:pt x="814798" y="3233066"/>
                  <a:pt x="815888" y="3233021"/>
                  <a:pt x="817243" y="3233021"/>
                </a:cubicBezTo>
                <a:cubicBezTo>
                  <a:pt x="818540" y="3233021"/>
                  <a:pt x="819614" y="3233066"/>
                  <a:pt x="820469" y="3233154"/>
                </a:cubicBezTo>
                <a:cubicBezTo>
                  <a:pt x="821323" y="3233242"/>
                  <a:pt x="821986" y="3233419"/>
                  <a:pt x="822457" y="3233684"/>
                </a:cubicBezTo>
                <a:cubicBezTo>
                  <a:pt x="822928" y="3233949"/>
                  <a:pt x="823267" y="3234244"/>
                  <a:pt x="823473" y="3234568"/>
                </a:cubicBezTo>
                <a:cubicBezTo>
                  <a:pt x="823679" y="3234892"/>
                  <a:pt x="823783" y="3235290"/>
                  <a:pt x="823783" y="3235761"/>
                </a:cubicBezTo>
                <a:lnTo>
                  <a:pt x="823783" y="3246276"/>
                </a:lnTo>
                <a:cubicBezTo>
                  <a:pt x="828260" y="3241269"/>
                  <a:pt x="832605" y="3237602"/>
                  <a:pt x="836817" y="3235275"/>
                </a:cubicBezTo>
                <a:cubicBezTo>
                  <a:pt x="841029" y="3232948"/>
                  <a:pt x="845285" y="3231784"/>
                  <a:pt x="849586" y="3231784"/>
                </a:cubicBezTo>
                <a:close/>
                <a:moveTo>
                  <a:pt x="757763" y="3231784"/>
                </a:moveTo>
                <a:cubicBezTo>
                  <a:pt x="764008" y="3231784"/>
                  <a:pt x="769325" y="3232786"/>
                  <a:pt x="773713" y="3234789"/>
                </a:cubicBezTo>
                <a:cubicBezTo>
                  <a:pt x="778102" y="3236792"/>
                  <a:pt x="781711" y="3239487"/>
                  <a:pt x="784538" y="3242874"/>
                </a:cubicBezTo>
                <a:cubicBezTo>
                  <a:pt x="787366" y="3246262"/>
                  <a:pt x="789443" y="3250238"/>
                  <a:pt x="790768" y="3254804"/>
                </a:cubicBezTo>
                <a:cubicBezTo>
                  <a:pt x="792094" y="3259370"/>
                  <a:pt x="792756" y="3264245"/>
                  <a:pt x="792756" y="3269429"/>
                </a:cubicBezTo>
                <a:lnTo>
                  <a:pt x="792756" y="3272080"/>
                </a:lnTo>
                <a:cubicBezTo>
                  <a:pt x="792756" y="3274377"/>
                  <a:pt x="792179" y="3276012"/>
                  <a:pt x="791026" y="3276984"/>
                </a:cubicBezTo>
                <a:cubicBezTo>
                  <a:pt x="789872" y="3277956"/>
                  <a:pt x="788555" y="3278442"/>
                  <a:pt x="787075" y="3278442"/>
                </a:cubicBezTo>
                <a:lnTo>
                  <a:pt x="734700" y="3278442"/>
                </a:lnTo>
                <a:cubicBezTo>
                  <a:pt x="734700" y="3282860"/>
                  <a:pt x="735143" y="3286837"/>
                  <a:pt x="736031" y="3290371"/>
                </a:cubicBezTo>
                <a:cubicBezTo>
                  <a:pt x="736919" y="3293906"/>
                  <a:pt x="738399" y="3296940"/>
                  <a:pt x="740471" y="3299473"/>
                </a:cubicBezTo>
                <a:cubicBezTo>
                  <a:pt x="742543" y="3302006"/>
                  <a:pt x="745236" y="3303951"/>
                  <a:pt x="748552" y="3305305"/>
                </a:cubicBezTo>
                <a:cubicBezTo>
                  <a:pt x="751867" y="3306661"/>
                  <a:pt x="755922" y="3307338"/>
                  <a:pt x="760717" y="3307338"/>
                </a:cubicBezTo>
                <a:cubicBezTo>
                  <a:pt x="764505" y="3307338"/>
                  <a:pt x="767879" y="3307029"/>
                  <a:pt x="770839" y="3306410"/>
                </a:cubicBezTo>
                <a:cubicBezTo>
                  <a:pt x="773799" y="3305791"/>
                  <a:pt x="776359" y="3305099"/>
                  <a:pt x="778520" y="3304333"/>
                </a:cubicBezTo>
                <a:cubicBezTo>
                  <a:pt x="780681" y="3303568"/>
                  <a:pt x="782457" y="3302875"/>
                  <a:pt x="783849" y="3302257"/>
                </a:cubicBezTo>
                <a:cubicBezTo>
                  <a:pt x="785240" y="3301638"/>
                  <a:pt x="786291" y="3301329"/>
                  <a:pt x="787001" y="3301329"/>
                </a:cubicBezTo>
                <a:cubicBezTo>
                  <a:pt x="787416" y="3301329"/>
                  <a:pt x="787786" y="3301432"/>
                  <a:pt x="788111" y="3301638"/>
                </a:cubicBezTo>
                <a:cubicBezTo>
                  <a:pt x="788436" y="3301845"/>
                  <a:pt x="788688" y="3302154"/>
                  <a:pt x="788865" y="3302566"/>
                </a:cubicBezTo>
                <a:cubicBezTo>
                  <a:pt x="789044" y="3302979"/>
                  <a:pt x="789177" y="3303553"/>
                  <a:pt x="789265" y="3304289"/>
                </a:cubicBezTo>
                <a:cubicBezTo>
                  <a:pt x="789354" y="3305026"/>
                  <a:pt x="789398" y="3305924"/>
                  <a:pt x="789398" y="3306984"/>
                </a:cubicBezTo>
                <a:cubicBezTo>
                  <a:pt x="789398" y="3307750"/>
                  <a:pt x="789369" y="3308413"/>
                  <a:pt x="789310" y="3308973"/>
                </a:cubicBezTo>
                <a:cubicBezTo>
                  <a:pt x="789251" y="3309532"/>
                  <a:pt x="789178" y="3310033"/>
                  <a:pt x="789089" y="3310475"/>
                </a:cubicBezTo>
                <a:cubicBezTo>
                  <a:pt x="789001" y="3310917"/>
                  <a:pt x="788854" y="3311314"/>
                  <a:pt x="788647" y="3311668"/>
                </a:cubicBezTo>
                <a:cubicBezTo>
                  <a:pt x="788441" y="3312021"/>
                  <a:pt x="788176" y="3312360"/>
                  <a:pt x="787852" y="3312684"/>
                </a:cubicBezTo>
                <a:cubicBezTo>
                  <a:pt x="787528" y="3313008"/>
                  <a:pt x="786571" y="3313538"/>
                  <a:pt x="784981" y="3314275"/>
                </a:cubicBezTo>
                <a:cubicBezTo>
                  <a:pt x="783390" y="3315011"/>
                  <a:pt x="781328" y="3315733"/>
                  <a:pt x="778794" y="3316440"/>
                </a:cubicBezTo>
                <a:cubicBezTo>
                  <a:pt x="776261" y="3317147"/>
                  <a:pt x="773330" y="3317780"/>
                  <a:pt x="770002" y="3318339"/>
                </a:cubicBezTo>
                <a:cubicBezTo>
                  <a:pt x="766674" y="3318899"/>
                  <a:pt x="763124" y="3319179"/>
                  <a:pt x="759354" y="3319179"/>
                </a:cubicBezTo>
                <a:cubicBezTo>
                  <a:pt x="752815" y="3319179"/>
                  <a:pt x="747085" y="3318266"/>
                  <a:pt x="742166" y="3316440"/>
                </a:cubicBezTo>
                <a:cubicBezTo>
                  <a:pt x="737247" y="3314614"/>
                  <a:pt x="733109" y="3311904"/>
                  <a:pt x="729751" y="3308310"/>
                </a:cubicBezTo>
                <a:cubicBezTo>
                  <a:pt x="726393" y="3304716"/>
                  <a:pt x="723860" y="3300210"/>
                  <a:pt x="722151" y="3294790"/>
                </a:cubicBezTo>
                <a:cubicBezTo>
                  <a:pt x="720443" y="3289370"/>
                  <a:pt x="719589" y="3283067"/>
                  <a:pt x="719589" y="3275879"/>
                </a:cubicBezTo>
                <a:cubicBezTo>
                  <a:pt x="719589" y="3269046"/>
                  <a:pt x="720472" y="3262904"/>
                  <a:pt x="722239" y="3257455"/>
                </a:cubicBezTo>
                <a:cubicBezTo>
                  <a:pt x="724007" y="3252006"/>
                  <a:pt x="726555" y="3247381"/>
                  <a:pt x="729883" y="3243581"/>
                </a:cubicBezTo>
                <a:cubicBezTo>
                  <a:pt x="733212" y="3239781"/>
                  <a:pt x="737232" y="3236865"/>
                  <a:pt x="741946" y="3234833"/>
                </a:cubicBezTo>
                <a:cubicBezTo>
                  <a:pt x="746659" y="3232801"/>
                  <a:pt x="751931" y="3231784"/>
                  <a:pt x="757763" y="3231784"/>
                </a:cubicBezTo>
                <a:close/>
                <a:moveTo>
                  <a:pt x="583946" y="3231784"/>
                </a:moveTo>
                <a:cubicBezTo>
                  <a:pt x="589248" y="3231784"/>
                  <a:pt x="593710" y="3232683"/>
                  <a:pt x="597333" y="3234479"/>
                </a:cubicBezTo>
                <a:cubicBezTo>
                  <a:pt x="600957" y="3236276"/>
                  <a:pt x="603887" y="3238677"/>
                  <a:pt x="606126" y="3241681"/>
                </a:cubicBezTo>
                <a:cubicBezTo>
                  <a:pt x="608365" y="3244686"/>
                  <a:pt x="609970" y="3248206"/>
                  <a:pt x="610942" y="3252241"/>
                </a:cubicBezTo>
                <a:cubicBezTo>
                  <a:pt x="611914" y="3256277"/>
                  <a:pt x="612400" y="3261122"/>
                  <a:pt x="612400" y="3266778"/>
                </a:cubicBezTo>
                <a:lnTo>
                  <a:pt x="612400" y="3315291"/>
                </a:lnTo>
                <a:cubicBezTo>
                  <a:pt x="612400" y="3315762"/>
                  <a:pt x="612282" y="3316160"/>
                  <a:pt x="612046" y="3316484"/>
                </a:cubicBezTo>
                <a:cubicBezTo>
                  <a:pt x="611811" y="3316808"/>
                  <a:pt x="611428" y="3317088"/>
                  <a:pt x="610898" y="3317323"/>
                </a:cubicBezTo>
                <a:cubicBezTo>
                  <a:pt x="610368" y="3317559"/>
                  <a:pt x="609631" y="3317736"/>
                  <a:pt x="608689" y="3317853"/>
                </a:cubicBezTo>
                <a:cubicBezTo>
                  <a:pt x="607746" y="3317971"/>
                  <a:pt x="606568" y="3318030"/>
                  <a:pt x="605154" y="3318030"/>
                </a:cubicBezTo>
                <a:cubicBezTo>
                  <a:pt x="603681" y="3318030"/>
                  <a:pt x="602473" y="3317971"/>
                  <a:pt x="601531" y="3317853"/>
                </a:cubicBezTo>
                <a:cubicBezTo>
                  <a:pt x="600588" y="3317736"/>
                  <a:pt x="599852" y="3317559"/>
                  <a:pt x="599322" y="3317323"/>
                </a:cubicBezTo>
                <a:cubicBezTo>
                  <a:pt x="598791" y="3317088"/>
                  <a:pt x="598409" y="3316808"/>
                  <a:pt x="598173" y="3316484"/>
                </a:cubicBezTo>
                <a:cubicBezTo>
                  <a:pt x="597937" y="3316160"/>
                  <a:pt x="597819" y="3315762"/>
                  <a:pt x="597819" y="3315291"/>
                </a:cubicBezTo>
                <a:lnTo>
                  <a:pt x="597819" y="3268722"/>
                </a:lnTo>
                <a:cubicBezTo>
                  <a:pt x="597819" y="3264186"/>
                  <a:pt x="597466" y="3260533"/>
                  <a:pt x="596759" y="3257764"/>
                </a:cubicBezTo>
                <a:cubicBezTo>
                  <a:pt x="596052" y="3254995"/>
                  <a:pt x="595021" y="3252609"/>
                  <a:pt x="593666" y="3250606"/>
                </a:cubicBezTo>
                <a:cubicBezTo>
                  <a:pt x="592311" y="3248604"/>
                  <a:pt x="590559" y="3247072"/>
                  <a:pt x="588409" y="3246011"/>
                </a:cubicBezTo>
                <a:cubicBezTo>
                  <a:pt x="586258" y="3244951"/>
                  <a:pt x="583769" y="3244421"/>
                  <a:pt x="580942" y="3244421"/>
                </a:cubicBezTo>
                <a:cubicBezTo>
                  <a:pt x="577289" y="3244421"/>
                  <a:pt x="573636" y="3245717"/>
                  <a:pt x="569984" y="3248309"/>
                </a:cubicBezTo>
                <a:cubicBezTo>
                  <a:pt x="566331" y="3250901"/>
                  <a:pt x="562502" y="3254701"/>
                  <a:pt x="558496" y="3259708"/>
                </a:cubicBezTo>
                <a:lnTo>
                  <a:pt x="558496" y="3315291"/>
                </a:lnTo>
                <a:cubicBezTo>
                  <a:pt x="558496" y="3315762"/>
                  <a:pt x="558378" y="3316160"/>
                  <a:pt x="558143" y="3316484"/>
                </a:cubicBezTo>
                <a:cubicBezTo>
                  <a:pt x="557907" y="3316808"/>
                  <a:pt x="557524" y="3317088"/>
                  <a:pt x="556994" y="3317323"/>
                </a:cubicBezTo>
                <a:cubicBezTo>
                  <a:pt x="556464" y="3317559"/>
                  <a:pt x="555727" y="3317736"/>
                  <a:pt x="554785" y="3317853"/>
                </a:cubicBezTo>
                <a:cubicBezTo>
                  <a:pt x="553842" y="3317971"/>
                  <a:pt x="552635" y="3318030"/>
                  <a:pt x="551162" y="3318030"/>
                </a:cubicBezTo>
                <a:cubicBezTo>
                  <a:pt x="549748" y="3318030"/>
                  <a:pt x="548570" y="3317971"/>
                  <a:pt x="547627" y="3317853"/>
                </a:cubicBezTo>
                <a:cubicBezTo>
                  <a:pt x="546685" y="3317736"/>
                  <a:pt x="545933" y="3317559"/>
                  <a:pt x="545374" y="3317323"/>
                </a:cubicBezTo>
                <a:cubicBezTo>
                  <a:pt x="544814" y="3317088"/>
                  <a:pt x="544431" y="3316808"/>
                  <a:pt x="544225" y="3316484"/>
                </a:cubicBezTo>
                <a:cubicBezTo>
                  <a:pt x="544019" y="3316160"/>
                  <a:pt x="543916" y="3315762"/>
                  <a:pt x="543916" y="3315291"/>
                </a:cubicBezTo>
                <a:lnTo>
                  <a:pt x="543916" y="3235761"/>
                </a:lnTo>
                <a:cubicBezTo>
                  <a:pt x="543916" y="3235290"/>
                  <a:pt x="544004" y="3234892"/>
                  <a:pt x="544181" y="3234568"/>
                </a:cubicBezTo>
                <a:cubicBezTo>
                  <a:pt x="544358" y="3234244"/>
                  <a:pt x="544711" y="3233949"/>
                  <a:pt x="545241" y="3233684"/>
                </a:cubicBezTo>
                <a:cubicBezTo>
                  <a:pt x="545772" y="3233419"/>
                  <a:pt x="546449" y="3233242"/>
                  <a:pt x="547274" y="3233154"/>
                </a:cubicBezTo>
                <a:cubicBezTo>
                  <a:pt x="548098" y="3233066"/>
                  <a:pt x="549189" y="3233021"/>
                  <a:pt x="550543" y="3233021"/>
                </a:cubicBezTo>
                <a:cubicBezTo>
                  <a:pt x="551839" y="3233021"/>
                  <a:pt x="552914" y="3233066"/>
                  <a:pt x="553769" y="3233154"/>
                </a:cubicBezTo>
                <a:cubicBezTo>
                  <a:pt x="554623" y="3233242"/>
                  <a:pt x="555286" y="3233419"/>
                  <a:pt x="555757" y="3233684"/>
                </a:cubicBezTo>
                <a:cubicBezTo>
                  <a:pt x="556228" y="3233949"/>
                  <a:pt x="556567" y="3234244"/>
                  <a:pt x="556773" y="3234568"/>
                </a:cubicBezTo>
                <a:cubicBezTo>
                  <a:pt x="556980" y="3234892"/>
                  <a:pt x="557083" y="3235290"/>
                  <a:pt x="557083" y="3235761"/>
                </a:cubicBezTo>
                <a:lnTo>
                  <a:pt x="557083" y="3246276"/>
                </a:lnTo>
                <a:cubicBezTo>
                  <a:pt x="561560" y="3241269"/>
                  <a:pt x="566022" y="3237602"/>
                  <a:pt x="570470" y="3235275"/>
                </a:cubicBezTo>
                <a:cubicBezTo>
                  <a:pt x="574918" y="3232948"/>
                  <a:pt x="579410" y="3231784"/>
                  <a:pt x="583946" y="3231784"/>
                </a:cubicBezTo>
                <a:close/>
                <a:moveTo>
                  <a:pt x="512146" y="3231784"/>
                </a:moveTo>
                <a:cubicBezTo>
                  <a:pt x="512911" y="3231784"/>
                  <a:pt x="513780" y="3231828"/>
                  <a:pt x="514753" y="3231917"/>
                </a:cubicBezTo>
                <a:cubicBezTo>
                  <a:pt x="515724" y="3232005"/>
                  <a:pt x="516741" y="3232167"/>
                  <a:pt x="517801" y="3232403"/>
                </a:cubicBezTo>
                <a:cubicBezTo>
                  <a:pt x="518861" y="3232639"/>
                  <a:pt x="519819" y="3232904"/>
                  <a:pt x="520673" y="3233198"/>
                </a:cubicBezTo>
                <a:cubicBezTo>
                  <a:pt x="521527" y="3233493"/>
                  <a:pt x="522131" y="3233787"/>
                  <a:pt x="522484" y="3234082"/>
                </a:cubicBezTo>
                <a:cubicBezTo>
                  <a:pt x="522838" y="3234377"/>
                  <a:pt x="523074" y="3234656"/>
                  <a:pt x="523192" y="3234921"/>
                </a:cubicBezTo>
                <a:cubicBezTo>
                  <a:pt x="523309" y="3235186"/>
                  <a:pt x="523412" y="3235525"/>
                  <a:pt x="523501" y="3235938"/>
                </a:cubicBezTo>
                <a:cubicBezTo>
                  <a:pt x="523589" y="3236350"/>
                  <a:pt x="523648" y="3236954"/>
                  <a:pt x="523677" y="3237749"/>
                </a:cubicBezTo>
                <a:cubicBezTo>
                  <a:pt x="523707" y="3238544"/>
                  <a:pt x="523721" y="3239620"/>
                  <a:pt x="523721" y="3240974"/>
                </a:cubicBezTo>
                <a:cubicBezTo>
                  <a:pt x="523721" y="3242271"/>
                  <a:pt x="523692" y="3243360"/>
                  <a:pt x="523633" y="3244244"/>
                </a:cubicBezTo>
                <a:cubicBezTo>
                  <a:pt x="523574" y="3245128"/>
                  <a:pt x="523457" y="3245820"/>
                  <a:pt x="523280" y="3246321"/>
                </a:cubicBezTo>
                <a:cubicBezTo>
                  <a:pt x="523103" y="3246821"/>
                  <a:pt x="522882" y="3247204"/>
                  <a:pt x="522617" y="3247469"/>
                </a:cubicBezTo>
                <a:cubicBezTo>
                  <a:pt x="522352" y="3247734"/>
                  <a:pt x="521984" y="3247867"/>
                  <a:pt x="521513" y="3247867"/>
                </a:cubicBezTo>
                <a:cubicBezTo>
                  <a:pt x="521041" y="3247867"/>
                  <a:pt x="520467" y="3247734"/>
                  <a:pt x="519789" y="3247469"/>
                </a:cubicBezTo>
                <a:cubicBezTo>
                  <a:pt x="519112" y="3247204"/>
                  <a:pt x="518346" y="3246939"/>
                  <a:pt x="517492" y="3246674"/>
                </a:cubicBezTo>
                <a:cubicBezTo>
                  <a:pt x="516637" y="3246409"/>
                  <a:pt x="515680" y="3246159"/>
                  <a:pt x="514620" y="3245923"/>
                </a:cubicBezTo>
                <a:cubicBezTo>
                  <a:pt x="513559" y="3245688"/>
                  <a:pt x="512410" y="3245570"/>
                  <a:pt x="511174" y="3245570"/>
                </a:cubicBezTo>
                <a:cubicBezTo>
                  <a:pt x="509701" y="3245570"/>
                  <a:pt x="508258" y="3245864"/>
                  <a:pt x="506843" y="3246453"/>
                </a:cubicBezTo>
                <a:cubicBezTo>
                  <a:pt x="505429" y="3247042"/>
                  <a:pt x="503942" y="3248014"/>
                  <a:pt x="502381" y="3249369"/>
                </a:cubicBezTo>
                <a:cubicBezTo>
                  <a:pt x="500820" y="3250724"/>
                  <a:pt x="499185" y="3252521"/>
                  <a:pt x="497477" y="3254760"/>
                </a:cubicBezTo>
                <a:cubicBezTo>
                  <a:pt x="495769" y="3256998"/>
                  <a:pt x="493883" y="3259738"/>
                  <a:pt x="491821" y="3262978"/>
                </a:cubicBezTo>
                <a:lnTo>
                  <a:pt x="491821" y="3315291"/>
                </a:lnTo>
                <a:cubicBezTo>
                  <a:pt x="491821" y="3315762"/>
                  <a:pt x="491703" y="3316160"/>
                  <a:pt x="491468" y="3316484"/>
                </a:cubicBezTo>
                <a:cubicBezTo>
                  <a:pt x="491232" y="3316808"/>
                  <a:pt x="490849" y="3317088"/>
                  <a:pt x="490319" y="3317323"/>
                </a:cubicBezTo>
                <a:cubicBezTo>
                  <a:pt x="489789" y="3317559"/>
                  <a:pt x="489052" y="3317736"/>
                  <a:pt x="488110" y="3317853"/>
                </a:cubicBezTo>
                <a:cubicBezTo>
                  <a:pt x="487167" y="3317971"/>
                  <a:pt x="485960" y="3318030"/>
                  <a:pt x="484487" y="3318030"/>
                </a:cubicBezTo>
                <a:cubicBezTo>
                  <a:pt x="483073" y="3318030"/>
                  <a:pt x="481895" y="3317971"/>
                  <a:pt x="480952" y="3317853"/>
                </a:cubicBezTo>
                <a:cubicBezTo>
                  <a:pt x="480010" y="3317736"/>
                  <a:pt x="479259" y="3317559"/>
                  <a:pt x="478699" y="3317323"/>
                </a:cubicBezTo>
                <a:cubicBezTo>
                  <a:pt x="478139" y="3317088"/>
                  <a:pt x="477756" y="3316808"/>
                  <a:pt x="477550" y="3316484"/>
                </a:cubicBezTo>
                <a:cubicBezTo>
                  <a:pt x="477344" y="3316160"/>
                  <a:pt x="477241" y="3315762"/>
                  <a:pt x="477241" y="3315291"/>
                </a:cubicBezTo>
                <a:lnTo>
                  <a:pt x="477241" y="3235761"/>
                </a:lnTo>
                <a:cubicBezTo>
                  <a:pt x="477241" y="3235290"/>
                  <a:pt x="477329" y="3234892"/>
                  <a:pt x="477506" y="3234568"/>
                </a:cubicBezTo>
                <a:cubicBezTo>
                  <a:pt x="477683" y="3234244"/>
                  <a:pt x="478036" y="3233949"/>
                  <a:pt x="478566" y="3233684"/>
                </a:cubicBezTo>
                <a:cubicBezTo>
                  <a:pt x="479096" y="3233419"/>
                  <a:pt x="479774" y="3233242"/>
                  <a:pt x="480599" y="3233154"/>
                </a:cubicBezTo>
                <a:cubicBezTo>
                  <a:pt x="481423" y="3233066"/>
                  <a:pt x="482513" y="3233021"/>
                  <a:pt x="483868" y="3233021"/>
                </a:cubicBezTo>
                <a:cubicBezTo>
                  <a:pt x="485164" y="3233021"/>
                  <a:pt x="486239" y="3233066"/>
                  <a:pt x="487093" y="3233154"/>
                </a:cubicBezTo>
                <a:cubicBezTo>
                  <a:pt x="487948" y="3233242"/>
                  <a:pt x="488611" y="3233419"/>
                  <a:pt x="489082" y="3233684"/>
                </a:cubicBezTo>
                <a:cubicBezTo>
                  <a:pt x="489553" y="3233949"/>
                  <a:pt x="489892" y="3234244"/>
                  <a:pt x="490098" y="3234568"/>
                </a:cubicBezTo>
                <a:cubicBezTo>
                  <a:pt x="490304" y="3234892"/>
                  <a:pt x="490407" y="3235290"/>
                  <a:pt x="490407" y="3235761"/>
                </a:cubicBezTo>
                <a:lnTo>
                  <a:pt x="490407" y="3247337"/>
                </a:lnTo>
                <a:cubicBezTo>
                  <a:pt x="492587" y="3244156"/>
                  <a:pt x="494634" y="3241564"/>
                  <a:pt x="496549" y="3239561"/>
                </a:cubicBezTo>
                <a:cubicBezTo>
                  <a:pt x="498464" y="3237558"/>
                  <a:pt x="500275" y="3235982"/>
                  <a:pt x="501983" y="3234833"/>
                </a:cubicBezTo>
                <a:cubicBezTo>
                  <a:pt x="503692" y="3233684"/>
                  <a:pt x="505385" y="3232889"/>
                  <a:pt x="507064" y="3232447"/>
                </a:cubicBezTo>
                <a:cubicBezTo>
                  <a:pt x="508744" y="3232005"/>
                  <a:pt x="510437" y="3231784"/>
                  <a:pt x="512146" y="3231784"/>
                </a:cubicBezTo>
                <a:close/>
                <a:moveTo>
                  <a:pt x="271988" y="3231784"/>
                </a:moveTo>
                <a:cubicBezTo>
                  <a:pt x="278233" y="3231784"/>
                  <a:pt x="283549" y="3232786"/>
                  <a:pt x="287938" y="3234789"/>
                </a:cubicBezTo>
                <a:cubicBezTo>
                  <a:pt x="292327" y="3236792"/>
                  <a:pt x="295935" y="3239487"/>
                  <a:pt x="298763" y="3242874"/>
                </a:cubicBezTo>
                <a:cubicBezTo>
                  <a:pt x="301591" y="3246262"/>
                  <a:pt x="303668" y="3250238"/>
                  <a:pt x="304993" y="3254804"/>
                </a:cubicBezTo>
                <a:cubicBezTo>
                  <a:pt x="306319" y="3259370"/>
                  <a:pt x="306981" y="3264245"/>
                  <a:pt x="306981" y="3269429"/>
                </a:cubicBezTo>
                <a:lnTo>
                  <a:pt x="306981" y="3272080"/>
                </a:lnTo>
                <a:cubicBezTo>
                  <a:pt x="306981" y="3274377"/>
                  <a:pt x="306404" y="3276012"/>
                  <a:pt x="305251" y="3276984"/>
                </a:cubicBezTo>
                <a:cubicBezTo>
                  <a:pt x="304097" y="3277956"/>
                  <a:pt x="302780" y="3278442"/>
                  <a:pt x="301299" y="3278442"/>
                </a:cubicBezTo>
                <a:lnTo>
                  <a:pt x="248925" y="3278442"/>
                </a:lnTo>
                <a:cubicBezTo>
                  <a:pt x="248925" y="3282860"/>
                  <a:pt x="249369" y="3286837"/>
                  <a:pt x="250256" y="3290371"/>
                </a:cubicBezTo>
                <a:cubicBezTo>
                  <a:pt x="251144" y="3293906"/>
                  <a:pt x="252624" y="3296940"/>
                  <a:pt x="254696" y="3299473"/>
                </a:cubicBezTo>
                <a:cubicBezTo>
                  <a:pt x="256768" y="3302006"/>
                  <a:pt x="259462" y="3303951"/>
                  <a:pt x="262777" y="3305305"/>
                </a:cubicBezTo>
                <a:cubicBezTo>
                  <a:pt x="266092" y="3306661"/>
                  <a:pt x="270147" y="3307338"/>
                  <a:pt x="274941" y="3307338"/>
                </a:cubicBezTo>
                <a:cubicBezTo>
                  <a:pt x="278730" y="3307338"/>
                  <a:pt x="282104" y="3307029"/>
                  <a:pt x="285064" y="3306410"/>
                </a:cubicBezTo>
                <a:cubicBezTo>
                  <a:pt x="288024" y="3305791"/>
                  <a:pt x="290584" y="3305099"/>
                  <a:pt x="292745" y="3304333"/>
                </a:cubicBezTo>
                <a:cubicBezTo>
                  <a:pt x="294906" y="3303568"/>
                  <a:pt x="296682" y="3302875"/>
                  <a:pt x="298073" y="3302257"/>
                </a:cubicBezTo>
                <a:cubicBezTo>
                  <a:pt x="299465" y="3301638"/>
                  <a:pt x="300516" y="3301329"/>
                  <a:pt x="301226" y="3301329"/>
                </a:cubicBezTo>
                <a:cubicBezTo>
                  <a:pt x="301640" y="3301329"/>
                  <a:pt x="302010" y="3301432"/>
                  <a:pt x="302336" y="3301638"/>
                </a:cubicBezTo>
                <a:cubicBezTo>
                  <a:pt x="302661" y="3301845"/>
                  <a:pt x="302913" y="3302154"/>
                  <a:pt x="303090" y="3302566"/>
                </a:cubicBezTo>
                <a:cubicBezTo>
                  <a:pt x="303268" y="3302979"/>
                  <a:pt x="303401" y="3303553"/>
                  <a:pt x="303490" y="3304289"/>
                </a:cubicBezTo>
                <a:cubicBezTo>
                  <a:pt x="303579" y="3305026"/>
                  <a:pt x="303623" y="3305924"/>
                  <a:pt x="303623" y="3306984"/>
                </a:cubicBezTo>
                <a:cubicBezTo>
                  <a:pt x="303623" y="3307750"/>
                  <a:pt x="303594" y="3308413"/>
                  <a:pt x="303535" y="3308973"/>
                </a:cubicBezTo>
                <a:cubicBezTo>
                  <a:pt x="303476" y="3309532"/>
                  <a:pt x="303403" y="3310033"/>
                  <a:pt x="303314" y="3310475"/>
                </a:cubicBezTo>
                <a:cubicBezTo>
                  <a:pt x="303226" y="3310917"/>
                  <a:pt x="303078" y="3311314"/>
                  <a:pt x="302872" y="3311668"/>
                </a:cubicBezTo>
                <a:cubicBezTo>
                  <a:pt x="302666" y="3312021"/>
                  <a:pt x="302401" y="3312360"/>
                  <a:pt x="302077" y="3312684"/>
                </a:cubicBezTo>
                <a:cubicBezTo>
                  <a:pt x="301753" y="3313008"/>
                  <a:pt x="300795" y="3313538"/>
                  <a:pt x="299205" y="3314275"/>
                </a:cubicBezTo>
                <a:cubicBezTo>
                  <a:pt x="297614" y="3315011"/>
                  <a:pt x="295552" y="3315733"/>
                  <a:pt x="293019" y="3316440"/>
                </a:cubicBezTo>
                <a:cubicBezTo>
                  <a:pt x="290486" y="3317147"/>
                  <a:pt x="287555" y="3317780"/>
                  <a:pt x="284227" y="3318339"/>
                </a:cubicBezTo>
                <a:cubicBezTo>
                  <a:pt x="280898" y="3318899"/>
                  <a:pt x="277349" y="3319179"/>
                  <a:pt x="273578" y="3319179"/>
                </a:cubicBezTo>
                <a:cubicBezTo>
                  <a:pt x="267040" y="3319179"/>
                  <a:pt x="261311" y="3318266"/>
                  <a:pt x="256392" y="3316440"/>
                </a:cubicBezTo>
                <a:cubicBezTo>
                  <a:pt x="251473" y="3314614"/>
                  <a:pt x="247334" y="3311904"/>
                  <a:pt x="243976" y="3308310"/>
                </a:cubicBezTo>
                <a:cubicBezTo>
                  <a:pt x="240618" y="3304716"/>
                  <a:pt x="238085" y="3300210"/>
                  <a:pt x="236377" y="3294790"/>
                </a:cubicBezTo>
                <a:cubicBezTo>
                  <a:pt x="234668" y="3289370"/>
                  <a:pt x="233814" y="3283067"/>
                  <a:pt x="233814" y="3275879"/>
                </a:cubicBezTo>
                <a:cubicBezTo>
                  <a:pt x="233814" y="3269046"/>
                  <a:pt x="234698" y="3262904"/>
                  <a:pt x="236465" y="3257455"/>
                </a:cubicBezTo>
                <a:cubicBezTo>
                  <a:pt x="238232" y="3252006"/>
                  <a:pt x="240780" y="3247381"/>
                  <a:pt x="244109" y="3243581"/>
                </a:cubicBezTo>
                <a:cubicBezTo>
                  <a:pt x="247437" y="3239781"/>
                  <a:pt x="251458" y="3236865"/>
                  <a:pt x="256171" y="3234833"/>
                </a:cubicBezTo>
                <a:cubicBezTo>
                  <a:pt x="260884" y="3232801"/>
                  <a:pt x="266156" y="3231784"/>
                  <a:pt x="271988" y="3231784"/>
                </a:cubicBezTo>
                <a:close/>
                <a:moveTo>
                  <a:pt x="207346" y="3231784"/>
                </a:moveTo>
                <a:cubicBezTo>
                  <a:pt x="208112" y="3231784"/>
                  <a:pt x="208981" y="3231828"/>
                  <a:pt x="209953" y="3231917"/>
                </a:cubicBezTo>
                <a:cubicBezTo>
                  <a:pt x="210925" y="3232005"/>
                  <a:pt x="211941" y="3232167"/>
                  <a:pt x="213001" y="3232403"/>
                </a:cubicBezTo>
                <a:cubicBezTo>
                  <a:pt x="214062" y="3232639"/>
                  <a:pt x="215019" y="3232904"/>
                  <a:pt x="215873" y="3233198"/>
                </a:cubicBezTo>
                <a:cubicBezTo>
                  <a:pt x="216727" y="3233493"/>
                  <a:pt x="217331" y="3233787"/>
                  <a:pt x="217685" y="3234082"/>
                </a:cubicBezTo>
                <a:cubicBezTo>
                  <a:pt x="218038" y="3234377"/>
                  <a:pt x="218274" y="3234656"/>
                  <a:pt x="218392" y="3234921"/>
                </a:cubicBezTo>
                <a:cubicBezTo>
                  <a:pt x="218510" y="3235186"/>
                  <a:pt x="218613" y="3235525"/>
                  <a:pt x="218701" y="3235938"/>
                </a:cubicBezTo>
                <a:cubicBezTo>
                  <a:pt x="218789" y="3236350"/>
                  <a:pt x="218848" y="3236954"/>
                  <a:pt x="218878" y="3237749"/>
                </a:cubicBezTo>
                <a:cubicBezTo>
                  <a:pt x="218907" y="3238544"/>
                  <a:pt x="218922" y="3239620"/>
                  <a:pt x="218922" y="3240974"/>
                </a:cubicBezTo>
                <a:cubicBezTo>
                  <a:pt x="218922" y="3242271"/>
                  <a:pt x="218893" y="3243360"/>
                  <a:pt x="218834" y="3244244"/>
                </a:cubicBezTo>
                <a:cubicBezTo>
                  <a:pt x="218775" y="3245128"/>
                  <a:pt x="218657" y="3245820"/>
                  <a:pt x="218480" y="3246321"/>
                </a:cubicBezTo>
                <a:cubicBezTo>
                  <a:pt x="218303" y="3246821"/>
                  <a:pt x="218082" y="3247204"/>
                  <a:pt x="217817" y="3247469"/>
                </a:cubicBezTo>
                <a:cubicBezTo>
                  <a:pt x="217552" y="3247734"/>
                  <a:pt x="217184" y="3247867"/>
                  <a:pt x="216713" y="3247867"/>
                </a:cubicBezTo>
                <a:cubicBezTo>
                  <a:pt x="216241" y="3247867"/>
                  <a:pt x="215667" y="3247734"/>
                  <a:pt x="214990" y="3247469"/>
                </a:cubicBezTo>
                <a:cubicBezTo>
                  <a:pt x="214312" y="3247204"/>
                  <a:pt x="213546" y="3246939"/>
                  <a:pt x="212692" y="3246674"/>
                </a:cubicBezTo>
                <a:cubicBezTo>
                  <a:pt x="211838" y="3246409"/>
                  <a:pt x="210880" y="3246159"/>
                  <a:pt x="209820" y="3245923"/>
                </a:cubicBezTo>
                <a:cubicBezTo>
                  <a:pt x="208760" y="3245688"/>
                  <a:pt x="207611" y="3245570"/>
                  <a:pt x="206374" y="3245570"/>
                </a:cubicBezTo>
                <a:cubicBezTo>
                  <a:pt x="204901" y="3245570"/>
                  <a:pt x="203458" y="3245864"/>
                  <a:pt x="202044" y="3246453"/>
                </a:cubicBezTo>
                <a:cubicBezTo>
                  <a:pt x="200630" y="3247042"/>
                  <a:pt x="199143" y="3248014"/>
                  <a:pt x="197581" y="3249369"/>
                </a:cubicBezTo>
                <a:cubicBezTo>
                  <a:pt x="196020" y="3250724"/>
                  <a:pt x="194385" y="3252521"/>
                  <a:pt x="192677" y="3254760"/>
                </a:cubicBezTo>
                <a:cubicBezTo>
                  <a:pt x="190969" y="3256998"/>
                  <a:pt x="189083" y="3259738"/>
                  <a:pt x="187022" y="3262978"/>
                </a:cubicBezTo>
                <a:lnTo>
                  <a:pt x="187022" y="3315291"/>
                </a:lnTo>
                <a:cubicBezTo>
                  <a:pt x="187022" y="3315762"/>
                  <a:pt x="186904" y="3316160"/>
                  <a:pt x="186668" y="3316484"/>
                </a:cubicBezTo>
                <a:cubicBezTo>
                  <a:pt x="186432" y="3316808"/>
                  <a:pt x="186050" y="3317088"/>
                  <a:pt x="185519" y="3317323"/>
                </a:cubicBezTo>
                <a:cubicBezTo>
                  <a:pt x="184989" y="3317559"/>
                  <a:pt x="184253" y="3317736"/>
                  <a:pt x="183310" y="3317853"/>
                </a:cubicBezTo>
                <a:cubicBezTo>
                  <a:pt x="182368" y="3317971"/>
                  <a:pt x="181160" y="3318030"/>
                  <a:pt x="179687" y="3318030"/>
                </a:cubicBezTo>
                <a:cubicBezTo>
                  <a:pt x="178273" y="3318030"/>
                  <a:pt x="177095" y="3317971"/>
                  <a:pt x="176152" y="3317853"/>
                </a:cubicBezTo>
                <a:cubicBezTo>
                  <a:pt x="175210" y="3317736"/>
                  <a:pt x="174459" y="3317559"/>
                  <a:pt x="173899" y="3317323"/>
                </a:cubicBezTo>
                <a:cubicBezTo>
                  <a:pt x="173339" y="3317088"/>
                  <a:pt x="172957" y="3316808"/>
                  <a:pt x="172750" y="3316484"/>
                </a:cubicBezTo>
                <a:cubicBezTo>
                  <a:pt x="172544" y="3316160"/>
                  <a:pt x="172441" y="3315762"/>
                  <a:pt x="172441" y="3315291"/>
                </a:cubicBezTo>
                <a:lnTo>
                  <a:pt x="172441" y="3235761"/>
                </a:lnTo>
                <a:cubicBezTo>
                  <a:pt x="172441" y="3235290"/>
                  <a:pt x="172529" y="3234892"/>
                  <a:pt x="172706" y="3234568"/>
                </a:cubicBezTo>
                <a:cubicBezTo>
                  <a:pt x="172883" y="3234244"/>
                  <a:pt x="173236" y="3233949"/>
                  <a:pt x="173767" y="3233684"/>
                </a:cubicBezTo>
                <a:cubicBezTo>
                  <a:pt x="174297" y="3233419"/>
                  <a:pt x="174974" y="3233242"/>
                  <a:pt x="175799" y="3233154"/>
                </a:cubicBezTo>
                <a:cubicBezTo>
                  <a:pt x="176624" y="3233066"/>
                  <a:pt x="177714" y="3233021"/>
                  <a:pt x="179069" y="3233021"/>
                </a:cubicBezTo>
                <a:cubicBezTo>
                  <a:pt x="180365" y="3233021"/>
                  <a:pt x="181440" y="3233066"/>
                  <a:pt x="182294" y="3233154"/>
                </a:cubicBezTo>
                <a:cubicBezTo>
                  <a:pt x="183148" y="3233242"/>
                  <a:pt x="183811" y="3233419"/>
                  <a:pt x="184282" y="3233684"/>
                </a:cubicBezTo>
                <a:cubicBezTo>
                  <a:pt x="184753" y="3233949"/>
                  <a:pt x="185092" y="3234244"/>
                  <a:pt x="185298" y="3234568"/>
                </a:cubicBezTo>
                <a:cubicBezTo>
                  <a:pt x="185505" y="3234892"/>
                  <a:pt x="185608" y="3235290"/>
                  <a:pt x="185608" y="3235761"/>
                </a:cubicBezTo>
                <a:lnTo>
                  <a:pt x="185608" y="3247337"/>
                </a:lnTo>
                <a:cubicBezTo>
                  <a:pt x="187787" y="3244156"/>
                  <a:pt x="189835" y="3241564"/>
                  <a:pt x="191749" y="3239561"/>
                </a:cubicBezTo>
                <a:cubicBezTo>
                  <a:pt x="193664" y="3237558"/>
                  <a:pt x="195475" y="3235982"/>
                  <a:pt x="197184" y="3234833"/>
                </a:cubicBezTo>
                <a:cubicBezTo>
                  <a:pt x="198892" y="3233684"/>
                  <a:pt x="200586" y="3232889"/>
                  <a:pt x="202265" y="3232447"/>
                </a:cubicBezTo>
                <a:cubicBezTo>
                  <a:pt x="203944" y="3232005"/>
                  <a:pt x="205637" y="3231784"/>
                  <a:pt x="207346" y="3231784"/>
                </a:cubicBezTo>
                <a:close/>
                <a:moveTo>
                  <a:pt x="1297559" y="3211725"/>
                </a:moveTo>
                <a:cubicBezTo>
                  <a:pt x="1299032" y="3211725"/>
                  <a:pt x="1300239" y="3211784"/>
                  <a:pt x="1301181" y="3211902"/>
                </a:cubicBezTo>
                <a:cubicBezTo>
                  <a:pt x="1302124" y="3212020"/>
                  <a:pt x="1302861" y="3212211"/>
                  <a:pt x="1303391" y="3212476"/>
                </a:cubicBezTo>
                <a:cubicBezTo>
                  <a:pt x="1303921" y="3212741"/>
                  <a:pt x="1304304" y="3213051"/>
                  <a:pt x="1304540" y="3213404"/>
                </a:cubicBezTo>
                <a:cubicBezTo>
                  <a:pt x="1304775" y="3213758"/>
                  <a:pt x="1304893" y="3214141"/>
                  <a:pt x="1304893" y="3214553"/>
                </a:cubicBezTo>
                <a:lnTo>
                  <a:pt x="1304893" y="3233463"/>
                </a:lnTo>
                <a:lnTo>
                  <a:pt x="1325304" y="3233463"/>
                </a:lnTo>
                <a:cubicBezTo>
                  <a:pt x="1325775" y="3233463"/>
                  <a:pt x="1326188" y="3233566"/>
                  <a:pt x="1326541" y="3233773"/>
                </a:cubicBezTo>
                <a:cubicBezTo>
                  <a:pt x="1326894" y="3233979"/>
                  <a:pt x="1327204" y="3234332"/>
                  <a:pt x="1327469" y="3234833"/>
                </a:cubicBezTo>
                <a:cubicBezTo>
                  <a:pt x="1327734" y="3235334"/>
                  <a:pt x="1327925" y="3235967"/>
                  <a:pt x="1328043" y="3236733"/>
                </a:cubicBezTo>
                <a:cubicBezTo>
                  <a:pt x="1328161" y="3237499"/>
                  <a:pt x="1328220" y="3238441"/>
                  <a:pt x="1328220" y="3239561"/>
                </a:cubicBezTo>
                <a:cubicBezTo>
                  <a:pt x="1328220" y="3241681"/>
                  <a:pt x="1327955" y="3243213"/>
                  <a:pt x="1327425" y="3244156"/>
                </a:cubicBezTo>
                <a:cubicBezTo>
                  <a:pt x="1326894" y="3245098"/>
                  <a:pt x="1326188" y="3245570"/>
                  <a:pt x="1325304" y="3245570"/>
                </a:cubicBezTo>
                <a:lnTo>
                  <a:pt x="1304893" y="3245570"/>
                </a:lnTo>
                <a:lnTo>
                  <a:pt x="1304893" y="3289930"/>
                </a:lnTo>
                <a:cubicBezTo>
                  <a:pt x="1304893" y="3295408"/>
                  <a:pt x="1305703" y="3299547"/>
                  <a:pt x="1307323" y="3302345"/>
                </a:cubicBezTo>
                <a:cubicBezTo>
                  <a:pt x="1308943" y="3305143"/>
                  <a:pt x="1311845" y="3306543"/>
                  <a:pt x="1316027" y="3306543"/>
                </a:cubicBezTo>
                <a:cubicBezTo>
                  <a:pt x="1317380" y="3306543"/>
                  <a:pt x="1318588" y="3306410"/>
                  <a:pt x="1319648" y="3306145"/>
                </a:cubicBezTo>
                <a:cubicBezTo>
                  <a:pt x="1320709" y="3305880"/>
                  <a:pt x="1321651" y="3305600"/>
                  <a:pt x="1322476" y="3305305"/>
                </a:cubicBezTo>
                <a:cubicBezTo>
                  <a:pt x="1323301" y="3305011"/>
                  <a:pt x="1324008" y="3304731"/>
                  <a:pt x="1324597" y="3304466"/>
                </a:cubicBezTo>
                <a:cubicBezTo>
                  <a:pt x="1325186" y="3304201"/>
                  <a:pt x="1325716" y="3304068"/>
                  <a:pt x="1326188" y="3304068"/>
                </a:cubicBezTo>
                <a:cubicBezTo>
                  <a:pt x="1326482" y="3304068"/>
                  <a:pt x="1326762" y="3304142"/>
                  <a:pt x="1327027" y="3304289"/>
                </a:cubicBezTo>
                <a:cubicBezTo>
                  <a:pt x="1327292" y="3304437"/>
                  <a:pt x="1327498" y="3304716"/>
                  <a:pt x="1327646" y="3305129"/>
                </a:cubicBezTo>
                <a:cubicBezTo>
                  <a:pt x="1327793" y="3305541"/>
                  <a:pt x="1327925" y="3306101"/>
                  <a:pt x="1328043" y="3306808"/>
                </a:cubicBezTo>
                <a:cubicBezTo>
                  <a:pt x="1328161" y="3307515"/>
                  <a:pt x="1328220" y="3308398"/>
                  <a:pt x="1328220" y="3309459"/>
                </a:cubicBezTo>
                <a:cubicBezTo>
                  <a:pt x="1328220" y="3311167"/>
                  <a:pt x="1328102" y="3312522"/>
                  <a:pt x="1327866" y="3313524"/>
                </a:cubicBezTo>
                <a:cubicBezTo>
                  <a:pt x="1327631" y="3314525"/>
                  <a:pt x="1327278" y="3315261"/>
                  <a:pt x="1326806" y="3315733"/>
                </a:cubicBezTo>
                <a:cubicBezTo>
                  <a:pt x="1326335" y="3316204"/>
                  <a:pt x="1325628" y="3316646"/>
                  <a:pt x="1324685" y="3317058"/>
                </a:cubicBezTo>
                <a:cubicBezTo>
                  <a:pt x="1323743" y="3317471"/>
                  <a:pt x="1322668" y="3317809"/>
                  <a:pt x="1321460" y="3318074"/>
                </a:cubicBezTo>
                <a:cubicBezTo>
                  <a:pt x="1320252" y="3318339"/>
                  <a:pt x="1318971" y="3318560"/>
                  <a:pt x="1317616" y="3318737"/>
                </a:cubicBezTo>
                <a:cubicBezTo>
                  <a:pt x="1316263" y="3318914"/>
                  <a:pt x="1314908" y="3319002"/>
                  <a:pt x="1313553" y="3319002"/>
                </a:cubicBezTo>
                <a:cubicBezTo>
                  <a:pt x="1309429" y="3319002"/>
                  <a:pt x="1305895" y="3318458"/>
                  <a:pt x="1302949" y="3317367"/>
                </a:cubicBezTo>
                <a:cubicBezTo>
                  <a:pt x="1300003" y="3316278"/>
                  <a:pt x="1297588" y="3314628"/>
                  <a:pt x="1295703" y="3312419"/>
                </a:cubicBezTo>
                <a:cubicBezTo>
                  <a:pt x="1293818" y="3310210"/>
                  <a:pt x="1292448" y="3307412"/>
                  <a:pt x="1291594" y="3304024"/>
                </a:cubicBezTo>
                <a:cubicBezTo>
                  <a:pt x="1290740" y="3300637"/>
                  <a:pt x="1290312" y="3296645"/>
                  <a:pt x="1290312" y="3292050"/>
                </a:cubicBezTo>
                <a:lnTo>
                  <a:pt x="1290312" y="3245570"/>
                </a:lnTo>
                <a:lnTo>
                  <a:pt x="1279178" y="3245570"/>
                </a:lnTo>
                <a:cubicBezTo>
                  <a:pt x="1278294" y="3245570"/>
                  <a:pt x="1277587" y="3245098"/>
                  <a:pt x="1277057" y="3244156"/>
                </a:cubicBezTo>
                <a:cubicBezTo>
                  <a:pt x="1276527" y="3243213"/>
                  <a:pt x="1276262" y="3241681"/>
                  <a:pt x="1276262" y="3239561"/>
                </a:cubicBezTo>
                <a:cubicBezTo>
                  <a:pt x="1276262" y="3238441"/>
                  <a:pt x="1276336" y="3237499"/>
                  <a:pt x="1276483" y="3236733"/>
                </a:cubicBezTo>
                <a:cubicBezTo>
                  <a:pt x="1276630" y="3235967"/>
                  <a:pt x="1276822" y="3235334"/>
                  <a:pt x="1277057" y="3234833"/>
                </a:cubicBezTo>
                <a:cubicBezTo>
                  <a:pt x="1277293" y="3234332"/>
                  <a:pt x="1277602" y="3233979"/>
                  <a:pt x="1277985" y="3233773"/>
                </a:cubicBezTo>
                <a:cubicBezTo>
                  <a:pt x="1278368" y="3233566"/>
                  <a:pt x="1278795" y="3233463"/>
                  <a:pt x="1279266" y="3233463"/>
                </a:cubicBezTo>
                <a:lnTo>
                  <a:pt x="1290312" y="3233463"/>
                </a:lnTo>
                <a:lnTo>
                  <a:pt x="1290312" y="3214553"/>
                </a:lnTo>
                <a:cubicBezTo>
                  <a:pt x="1290312" y="3214141"/>
                  <a:pt x="1290416" y="3213758"/>
                  <a:pt x="1290622" y="3213404"/>
                </a:cubicBezTo>
                <a:cubicBezTo>
                  <a:pt x="1290828" y="3213051"/>
                  <a:pt x="1291211" y="3212741"/>
                  <a:pt x="1291770" y="3212476"/>
                </a:cubicBezTo>
                <a:cubicBezTo>
                  <a:pt x="1292330" y="3212211"/>
                  <a:pt x="1293081" y="3212020"/>
                  <a:pt x="1294024" y="3211902"/>
                </a:cubicBezTo>
                <a:cubicBezTo>
                  <a:pt x="1294967" y="3211784"/>
                  <a:pt x="1296145" y="3211725"/>
                  <a:pt x="1297559" y="3211725"/>
                </a:cubicBezTo>
                <a:close/>
                <a:moveTo>
                  <a:pt x="678433" y="3211725"/>
                </a:moveTo>
                <a:cubicBezTo>
                  <a:pt x="679906" y="3211725"/>
                  <a:pt x="681114" y="3211784"/>
                  <a:pt x="682056" y="3211902"/>
                </a:cubicBezTo>
                <a:cubicBezTo>
                  <a:pt x="682999" y="3212020"/>
                  <a:pt x="683735" y="3212211"/>
                  <a:pt x="684266" y="3212476"/>
                </a:cubicBezTo>
                <a:cubicBezTo>
                  <a:pt x="684795" y="3212741"/>
                  <a:pt x="685178" y="3213051"/>
                  <a:pt x="685414" y="3213404"/>
                </a:cubicBezTo>
                <a:cubicBezTo>
                  <a:pt x="685649" y="3213758"/>
                  <a:pt x="685768" y="3214141"/>
                  <a:pt x="685768" y="3214553"/>
                </a:cubicBezTo>
                <a:lnTo>
                  <a:pt x="685768" y="3233463"/>
                </a:lnTo>
                <a:lnTo>
                  <a:pt x="706180" y="3233463"/>
                </a:lnTo>
                <a:cubicBezTo>
                  <a:pt x="706651" y="3233463"/>
                  <a:pt x="707064" y="3233566"/>
                  <a:pt x="707417" y="3233773"/>
                </a:cubicBezTo>
                <a:cubicBezTo>
                  <a:pt x="707771" y="3233979"/>
                  <a:pt x="708080" y="3234332"/>
                  <a:pt x="708345" y="3234833"/>
                </a:cubicBezTo>
                <a:cubicBezTo>
                  <a:pt x="708610" y="3235334"/>
                  <a:pt x="708802" y="3235967"/>
                  <a:pt x="708920" y="3236733"/>
                </a:cubicBezTo>
                <a:cubicBezTo>
                  <a:pt x="709037" y="3237499"/>
                  <a:pt x="709096" y="3238441"/>
                  <a:pt x="709096" y="3239561"/>
                </a:cubicBezTo>
                <a:cubicBezTo>
                  <a:pt x="709096" y="3241681"/>
                  <a:pt x="708832" y="3243213"/>
                  <a:pt x="708301" y="3244156"/>
                </a:cubicBezTo>
                <a:cubicBezTo>
                  <a:pt x="707771" y="3245098"/>
                  <a:pt x="707064" y="3245570"/>
                  <a:pt x="706180" y="3245570"/>
                </a:cubicBezTo>
                <a:lnTo>
                  <a:pt x="685768" y="3245570"/>
                </a:lnTo>
                <a:lnTo>
                  <a:pt x="685768" y="3289930"/>
                </a:lnTo>
                <a:cubicBezTo>
                  <a:pt x="685768" y="3295408"/>
                  <a:pt x="686578" y="3299547"/>
                  <a:pt x="688198" y="3302345"/>
                </a:cubicBezTo>
                <a:cubicBezTo>
                  <a:pt x="689818" y="3305143"/>
                  <a:pt x="692719" y="3306543"/>
                  <a:pt x="696902" y="3306543"/>
                </a:cubicBezTo>
                <a:cubicBezTo>
                  <a:pt x="698257" y="3306543"/>
                  <a:pt x="699464" y="3306410"/>
                  <a:pt x="700525" y="3306145"/>
                </a:cubicBezTo>
                <a:cubicBezTo>
                  <a:pt x="701585" y="3305880"/>
                  <a:pt x="702528" y="3305600"/>
                  <a:pt x="703352" y="3305305"/>
                </a:cubicBezTo>
                <a:cubicBezTo>
                  <a:pt x="704177" y="3305011"/>
                  <a:pt x="704884" y="3304731"/>
                  <a:pt x="705474" y="3304466"/>
                </a:cubicBezTo>
                <a:cubicBezTo>
                  <a:pt x="706063" y="3304201"/>
                  <a:pt x="706592" y="3304068"/>
                  <a:pt x="707064" y="3304068"/>
                </a:cubicBezTo>
                <a:cubicBezTo>
                  <a:pt x="707359" y="3304068"/>
                  <a:pt x="707639" y="3304142"/>
                  <a:pt x="707903" y="3304289"/>
                </a:cubicBezTo>
                <a:cubicBezTo>
                  <a:pt x="708169" y="3304437"/>
                  <a:pt x="708374" y="3304716"/>
                  <a:pt x="708522" y="3305129"/>
                </a:cubicBezTo>
                <a:cubicBezTo>
                  <a:pt x="708669" y="3305541"/>
                  <a:pt x="708802" y="3306101"/>
                  <a:pt x="708920" y="3306808"/>
                </a:cubicBezTo>
                <a:cubicBezTo>
                  <a:pt x="709037" y="3307515"/>
                  <a:pt x="709096" y="3308398"/>
                  <a:pt x="709096" y="3309459"/>
                </a:cubicBezTo>
                <a:cubicBezTo>
                  <a:pt x="709096" y="3311167"/>
                  <a:pt x="708978" y="3312522"/>
                  <a:pt x="708743" y="3313524"/>
                </a:cubicBezTo>
                <a:cubicBezTo>
                  <a:pt x="708507" y="3314525"/>
                  <a:pt x="708154" y="3315261"/>
                  <a:pt x="707683" y="3315733"/>
                </a:cubicBezTo>
                <a:cubicBezTo>
                  <a:pt x="707211" y="3316204"/>
                  <a:pt x="706504" y="3316646"/>
                  <a:pt x="705562" y="3317058"/>
                </a:cubicBezTo>
                <a:cubicBezTo>
                  <a:pt x="704619" y="3317471"/>
                  <a:pt x="703544" y="3317809"/>
                  <a:pt x="702336" y="3318074"/>
                </a:cubicBezTo>
                <a:cubicBezTo>
                  <a:pt x="701129" y="3318339"/>
                  <a:pt x="699848" y="3318560"/>
                  <a:pt x="698492" y="3318737"/>
                </a:cubicBezTo>
                <a:cubicBezTo>
                  <a:pt x="697137" y="3318914"/>
                  <a:pt x="695782" y="3319002"/>
                  <a:pt x="694428" y="3319002"/>
                </a:cubicBezTo>
                <a:cubicBezTo>
                  <a:pt x="690304" y="3319002"/>
                  <a:pt x="686769" y="3318458"/>
                  <a:pt x="683823" y="3317367"/>
                </a:cubicBezTo>
                <a:cubicBezTo>
                  <a:pt x="680878" y="3316278"/>
                  <a:pt x="678462" y="3314628"/>
                  <a:pt x="676577" y="3312419"/>
                </a:cubicBezTo>
                <a:cubicBezTo>
                  <a:pt x="674692" y="3310210"/>
                  <a:pt x="673322" y="3307412"/>
                  <a:pt x="672468" y="3304024"/>
                </a:cubicBezTo>
                <a:cubicBezTo>
                  <a:pt x="671614" y="3300637"/>
                  <a:pt x="671187" y="3296645"/>
                  <a:pt x="671187" y="3292050"/>
                </a:cubicBezTo>
                <a:lnTo>
                  <a:pt x="671187" y="3245570"/>
                </a:lnTo>
                <a:lnTo>
                  <a:pt x="660053" y="3245570"/>
                </a:lnTo>
                <a:cubicBezTo>
                  <a:pt x="659169" y="3245570"/>
                  <a:pt x="658462" y="3245098"/>
                  <a:pt x="657932" y="3244156"/>
                </a:cubicBezTo>
                <a:cubicBezTo>
                  <a:pt x="657402" y="3243213"/>
                  <a:pt x="657137" y="3241681"/>
                  <a:pt x="657137" y="3239561"/>
                </a:cubicBezTo>
                <a:cubicBezTo>
                  <a:pt x="657137" y="3238441"/>
                  <a:pt x="657210" y="3237499"/>
                  <a:pt x="657358" y="3236733"/>
                </a:cubicBezTo>
                <a:cubicBezTo>
                  <a:pt x="657505" y="3235967"/>
                  <a:pt x="657696" y="3235334"/>
                  <a:pt x="657932" y="3234833"/>
                </a:cubicBezTo>
                <a:cubicBezTo>
                  <a:pt x="658168" y="3234332"/>
                  <a:pt x="658477" y="3233979"/>
                  <a:pt x="658860" y="3233773"/>
                </a:cubicBezTo>
                <a:cubicBezTo>
                  <a:pt x="659243" y="3233566"/>
                  <a:pt x="659670" y="3233463"/>
                  <a:pt x="660141" y="3233463"/>
                </a:cubicBezTo>
                <a:lnTo>
                  <a:pt x="671187" y="3233463"/>
                </a:lnTo>
                <a:lnTo>
                  <a:pt x="671187" y="3214553"/>
                </a:lnTo>
                <a:cubicBezTo>
                  <a:pt x="671187" y="3214141"/>
                  <a:pt x="671290" y="3213758"/>
                  <a:pt x="671496" y="3213404"/>
                </a:cubicBezTo>
                <a:cubicBezTo>
                  <a:pt x="671703" y="3213051"/>
                  <a:pt x="672085" y="3212741"/>
                  <a:pt x="672645" y="3212476"/>
                </a:cubicBezTo>
                <a:cubicBezTo>
                  <a:pt x="673205" y="3212211"/>
                  <a:pt x="673956" y="3212020"/>
                  <a:pt x="674898" y="3211902"/>
                </a:cubicBezTo>
                <a:cubicBezTo>
                  <a:pt x="675841" y="3211784"/>
                  <a:pt x="677019" y="3211725"/>
                  <a:pt x="678433" y="3211725"/>
                </a:cubicBezTo>
                <a:close/>
                <a:moveTo>
                  <a:pt x="335533" y="3211725"/>
                </a:moveTo>
                <a:cubicBezTo>
                  <a:pt x="337006" y="3211725"/>
                  <a:pt x="338214" y="3211784"/>
                  <a:pt x="339156" y="3211902"/>
                </a:cubicBezTo>
                <a:cubicBezTo>
                  <a:pt x="340099" y="3212020"/>
                  <a:pt x="340835" y="3212211"/>
                  <a:pt x="341365" y="3212476"/>
                </a:cubicBezTo>
                <a:cubicBezTo>
                  <a:pt x="341895" y="3212741"/>
                  <a:pt x="342278" y="3213051"/>
                  <a:pt x="342514" y="3213404"/>
                </a:cubicBezTo>
                <a:cubicBezTo>
                  <a:pt x="342750" y="3213758"/>
                  <a:pt x="342867" y="3214141"/>
                  <a:pt x="342867" y="3214553"/>
                </a:cubicBezTo>
                <a:lnTo>
                  <a:pt x="342867" y="3233463"/>
                </a:lnTo>
                <a:lnTo>
                  <a:pt x="363280" y="3233463"/>
                </a:lnTo>
                <a:cubicBezTo>
                  <a:pt x="363752" y="3233463"/>
                  <a:pt x="364164" y="3233566"/>
                  <a:pt x="364517" y="3233773"/>
                </a:cubicBezTo>
                <a:cubicBezTo>
                  <a:pt x="364871" y="3233979"/>
                  <a:pt x="365180" y="3234332"/>
                  <a:pt x="365445" y="3234833"/>
                </a:cubicBezTo>
                <a:cubicBezTo>
                  <a:pt x="365710" y="3235334"/>
                  <a:pt x="365902" y="3235967"/>
                  <a:pt x="366020" y="3236733"/>
                </a:cubicBezTo>
                <a:cubicBezTo>
                  <a:pt x="366137" y="3237499"/>
                  <a:pt x="366196" y="3238441"/>
                  <a:pt x="366196" y="3239561"/>
                </a:cubicBezTo>
                <a:cubicBezTo>
                  <a:pt x="366196" y="3241681"/>
                  <a:pt x="365931" y="3243213"/>
                  <a:pt x="365401" y="3244156"/>
                </a:cubicBezTo>
                <a:cubicBezTo>
                  <a:pt x="364871" y="3245098"/>
                  <a:pt x="364164" y="3245570"/>
                  <a:pt x="363280" y="3245570"/>
                </a:cubicBezTo>
                <a:lnTo>
                  <a:pt x="342867" y="3245570"/>
                </a:lnTo>
                <a:lnTo>
                  <a:pt x="342867" y="3289930"/>
                </a:lnTo>
                <a:cubicBezTo>
                  <a:pt x="342867" y="3295408"/>
                  <a:pt x="343678" y="3299547"/>
                  <a:pt x="345297" y="3302345"/>
                </a:cubicBezTo>
                <a:cubicBezTo>
                  <a:pt x="346918" y="3305143"/>
                  <a:pt x="349819" y="3306543"/>
                  <a:pt x="354001" y="3306543"/>
                </a:cubicBezTo>
                <a:cubicBezTo>
                  <a:pt x="355357" y="3306543"/>
                  <a:pt x="356564" y="3306410"/>
                  <a:pt x="357625" y="3306145"/>
                </a:cubicBezTo>
                <a:cubicBezTo>
                  <a:pt x="358685" y="3305880"/>
                  <a:pt x="359627" y="3305600"/>
                  <a:pt x="360453" y="3305305"/>
                </a:cubicBezTo>
                <a:cubicBezTo>
                  <a:pt x="361277" y="3305011"/>
                  <a:pt x="361984" y="3304731"/>
                  <a:pt x="362573" y="3304466"/>
                </a:cubicBezTo>
                <a:cubicBezTo>
                  <a:pt x="363162" y="3304201"/>
                  <a:pt x="363693" y="3304068"/>
                  <a:pt x="364164" y="3304068"/>
                </a:cubicBezTo>
                <a:cubicBezTo>
                  <a:pt x="364458" y="3304068"/>
                  <a:pt x="364738" y="3304142"/>
                  <a:pt x="365003" y="3304289"/>
                </a:cubicBezTo>
                <a:cubicBezTo>
                  <a:pt x="365268" y="3304437"/>
                  <a:pt x="365474" y="3304716"/>
                  <a:pt x="365622" y="3305129"/>
                </a:cubicBezTo>
                <a:cubicBezTo>
                  <a:pt x="365769" y="3305541"/>
                  <a:pt x="365902" y="3306101"/>
                  <a:pt x="366020" y="3306808"/>
                </a:cubicBezTo>
                <a:cubicBezTo>
                  <a:pt x="366137" y="3307515"/>
                  <a:pt x="366196" y="3308398"/>
                  <a:pt x="366196" y="3309459"/>
                </a:cubicBezTo>
                <a:cubicBezTo>
                  <a:pt x="366196" y="3311167"/>
                  <a:pt x="366078" y="3312522"/>
                  <a:pt x="365843" y="3313524"/>
                </a:cubicBezTo>
                <a:cubicBezTo>
                  <a:pt x="365607" y="3314525"/>
                  <a:pt x="365253" y="3315261"/>
                  <a:pt x="364782" y="3315733"/>
                </a:cubicBezTo>
                <a:cubicBezTo>
                  <a:pt x="364311" y="3316204"/>
                  <a:pt x="363604" y="3316646"/>
                  <a:pt x="362661" y="3317058"/>
                </a:cubicBezTo>
                <a:cubicBezTo>
                  <a:pt x="361719" y="3317471"/>
                  <a:pt x="360644" y="3317809"/>
                  <a:pt x="359436" y="3318074"/>
                </a:cubicBezTo>
                <a:cubicBezTo>
                  <a:pt x="358228" y="3318339"/>
                  <a:pt x="356947" y="3318560"/>
                  <a:pt x="355592" y="3318737"/>
                </a:cubicBezTo>
                <a:cubicBezTo>
                  <a:pt x="354237" y="3318914"/>
                  <a:pt x="352882" y="3319002"/>
                  <a:pt x="351527" y="3319002"/>
                </a:cubicBezTo>
                <a:cubicBezTo>
                  <a:pt x="347404" y="3319002"/>
                  <a:pt x="343869" y="3318458"/>
                  <a:pt x="340923" y="3317367"/>
                </a:cubicBezTo>
                <a:cubicBezTo>
                  <a:pt x="337978" y="3316278"/>
                  <a:pt x="335563" y="3314628"/>
                  <a:pt x="333677" y="3312419"/>
                </a:cubicBezTo>
                <a:cubicBezTo>
                  <a:pt x="331792" y="3310210"/>
                  <a:pt x="330422" y="3307412"/>
                  <a:pt x="329568" y="3304024"/>
                </a:cubicBezTo>
                <a:cubicBezTo>
                  <a:pt x="328714" y="3300637"/>
                  <a:pt x="328287" y="3296645"/>
                  <a:pt x="328287" y="3292050"/>
                </a:cubicBezTo>
                <a:lnTo>
                  <a:pt x="328287" y="3245570"/>
                </a:lnTo>
                <a:lnTo>
                  <a:pt x="317153" y="3245570"/>
                </a:lnTo>
                <a:cubicBezTo>
                  <a:pt x="316269" y="3245570"/>
                  <a:pt x="315562" y="3245098"/>
                  <a:pt x="315032" y="3244156"/>
                </a:cubicBezTo>
                <a:cubicBezTo>
                  <a:pt x="314502" y="3243213"/>
                  <a:pt x="314237" y="3241681"/>
                  <a:pt x="314237" y="3239561"/>
                </a:cubicBezTo>
                <a:cubicBezTo>
                  <a:pt x="314237" y="3238441"/>
                  <a:pt x="314310" y="3237499"/>
                  <a:pt x="314457" y="3236733"/>
                </a:cubicBezTo>
                <a:cubicBezTo>
                  <a:pt x="314605" y="3235967"/>
                  <a:pt x="314796" y="3235334"/>
                  <a:pt x="315032" y="3234833"/>
                </a:cubicBezTo>
                <a:cubicBezTo>
                  <a:pt x="315267" y="3234332"/>
                  <a:pt x="315577" y="3233979"/>
                  <a:pt x="315960" y="3233773"/>
                </a:cubicBezTo>
                <a:cubicBezTo>
                  <a:pt x="316343" y="3233566"/>
                  <a:pt x="316770" y="3233463"/>
                  <a:pt x="317241" y="3233463"/>
                </a:cubicBezTo>
                <a:lnTo>
                  <a:pt x="328287" y="3233463"/>
                </a:lnTo>
                <a:lnTo>
                  <a:pt x="328287" y="3214553"/>
                </a:lnTo>
                <a:cubicBezTo>
                  <a:pt x="328287" y="3214141"/>
                  <a:pt x="328390" y="3213758"/>
                  <a:pt x="328596" y="3213404"/>
                </a:cubicBezTo>
                <a:cubicBezTo>
                  <a:pt x="328802" y="3213051"/>
                  <a:pt x="329185" y="3212741"/>
                  <a:pt x="329745" y="3212476"/>
                </a:cubicBezTo>
                <a:cubicBezTo>
                  <a:pt x="330305" y="3212211"/>
                  <a:pt x="331056" y="3212020"/>
                  <a:pt x="331998" y="3211902"/>
                </a:cubicBezTo>
                <a:cubicBezTo>
                  <a:pt x="332941" y="3211784"/>
                  <a:pt x="334119" y="3211725"/>
                  <a:pt x="335533" y="3211725"/>
                </a:cubicBezTo>
                <a:close/>
                <a:moveTo>
                  <a:pt x="1797168" y="3193080"/>
                </a:moveTo>
                <a:cubicBezTo>
                  <a:pt x="1801056" y="3193080"/>
                  <a:pt x="1804267" y="3193713"/>
                  <a:pt x="1806800" y="3194980"/>
                </a:cubicBezTo>
                <a:cubicBezTo>
                  <a:pt x="1809333" y="3196246"/>
                  <a:pt x="1811336" y="3198131"/>
                  <a:pt x="1812809" y="3200635"/>
                </a:cubicBezTo>
                <a:cubicBezTo>
                  <a:pt x="1814282" y="3203139"/>
                  <a:pt x="1815298" y="3206276"/>
                  <a:pt x="1815858" y="3210046"/>
                </a:cubicBezTo>
                <a:cubicBezTo>
                  <a:pt x="1816417" y="3213817"/>
                  <a:pt x="1816697" y="3218824"/>
                  <a:pt x="1816697" y="3225068"/>
                </a:cubicBezTo>
                <a:lnTo>
                  <a:pt x="1816697" y="3243272"/>
                </a:lnTo>
                <a:cubicBezTo>
                  <a:pt x="1816697" y="3247278"/>
                  <a:pt x="1816948" y="3250297"/>
                  <a:pt x="1817448" y="3252330"/>
                </a:cubicBezTo>
                <a:cubicBezTo>
                  <a:pt x="1817949" y="3254362"/>
                  <a:pt x="1818715" y="3256056"/>
                  <a:pt x="1819746" y="3257411"/>
                </a:cubicBezTo>
                <a:cubicBezTo>
                  <a:pt x="1820777" y="3258766"/>
                  <a:pt x="1822102" y="3259811"/>
                  <a:pt x="1823722" y="3260548"/>
                </a:cubicBezTo>
                <a:cubicBezTo>
                  <a:pt x="1825343" y="3261284"/>
                  <a:pt x="1827301" y="3261800"/>
                  <a:pt x="1829599" y="3262094"/>
                </a:cubicBezTo>
                <a:cubicBezTo>
                  <a:pt x="1830070" y="3262094"/>
                  <a:pt x="1830482" y="3262212"/>
                  <a:pt x="1830836" y="3262448"/>
                </a:cubicBezTo>
                <a:cubicBezTo>
                  <a:pt x="1831189" y="3262683"/>
                  <a:pt x="1831484" y="3263022"/>
                  <a:pt x="1831720" y="3263464"/>
                </a:cubicBezTo>
                <a:cubicBezTo>
                  <a:pt x="1831955" y="3263906"/>
                  <a:pt x="1832117" y="3264436"/>
                  <a:pt x="1832206" y="3265054"/>
                </a:cubicBezTo>
                <a:cubicBezTo>
                  <a:pt x="1832294" y="3265673"/>
                  <a:pt x="1832338" y="3266454"/>
                  <a:pt x="1832338" y="3267396"/>
                </a:cubicBezTo>
                <a:cubicBezTo>
                  <a:pt x="1832338" y="3268339"/>
                  <a:pt x="1832294" y="3269134"/>
                  <a:pt x="1832206" y="3269782"/>
                </a:cubicBezTo>
                <a:cubicBezTo>
                  <a:pt x="1832117" y="3270430"/>
                  <a:pt x="1831970" y="3270960"/>
                  <a:pt x="1831764" y="3271373"/>
                </a:cubicBezTo>
                <a:cubicBezTo>
                  <a:pt x="1831557" y="3271785"/>
                  <a:pt x="1831278" y="3272094"/>
                  <a:pt x="1830924" y="3272300"/>
                </a:cubicBezTo>
                <a:cubicBezTo>
                  <a:pt x="1830571" y="3272507"/>
                  <a:pt x="1830158" y="3272639"/>
                  <a:pt x="1829687" y="3272698"/>
                </a:cubicBezTo>
                <a:cubicBezTo>
                  <a:pt x="1827213" y="3272934"/>
                  <a:pt x="1825151" y="3273803"/>
                  <a:pt x="1823501" y="3275305"/>
                </a:cubicBezTo>
                <a:cubicBezTo>
                  <a:pt x="1821852" y="3276807"/>
                  <a:pt x="1820512" y="3278737"/>
                  <a:pt x="1819481" y="3281093"/>
                </a:cubicBezTo>
                <a:cubicBezTo>
                  <a:pt x="1818450" y="3283449"/>
                  <a:pt x="1817728" y="3286086"/>
                  <a:pt x="1817316" y="3289002"/>
                </a:cubicBezTo>
                <a:cubicBezTo>
                  <a:pt x="1816903" y="3291918"/>
                  <a:pt x="1816697" y="3295497"/>
                  <a:pt x="1816697" y="3299738"/>
                </a:cubicBezTo>
                <a:lnTo>
                  <a:pt x="1816697" y="3313965"/>
                </a:lnTo>
                <a:cubicBezTo>
                  <a:pt x="1816697" y="3320151"/>
                  <a:pt x="1816403" y="3325129"/>
                  <a:pt x="1815813" y="3328899"/>
                </a:cubicBezTo>
                <a:cubicBezTo>
                  <a:pt x="1815225" y="3332670"/>
                  <a:pt x="1814193" y="3335822"/>
                  <a:pt x="1812721" y="3338355"/>
                </a:cubicBezTo>
                <a:cubicBezTo>
                  <a:pt x="1811248" y="3340888"/>
                  <a:pt x="1809245" y="3342788"/>
                  <a:pt x="1806712" y="3344054"/>
                </a:cubicBezTo>
                <a:cubicBezTo>
                  <a:pt x="1804179" y="3345321"/>
                  <a:pt x="1800997" y="3345954"/>
                  <a:pt x="1797168" y="3345954"/>
                </a:cubicBezTo>
                <a:cubicBezTo>
                  <a:pt x="1796049" y="3345954"/>
                  <a:pt x="1795106" y="3345925"/>
                  <a:pt x="1794340" y="3345866"/>
                </a:cubicBezTo>
                <a:cubicBezTo>
                  <a:pt x="1793575" y="3345807"/>
                  <a:pt x="1792603" y="3345689"/>
                  <a:pt x="1791424" y="3345512"/>
                </a:cubicBezTo>
                <a:cubicBezTo>
                  <a:pt x="1791012" y="3345512"/>
                  <a:pt x="1790629" y="3345395"/>
                  <a:pt x="1790276" y="3345159"/>
                </a:cubicBezTo>
                <a:cubicBezTo>
                  <a:pt x="1789922" y="3344923"/>
                  <a:pt x="1789628" y="3344614"/>
                  <a:pt x="1789392" y="3344231"/>
                </a:cubicBezTo>
                <a:cubicBezTo>
                  <a:pt x="1789156" y="3343848"/>
                  <a:pt x="1788950" y="3343318"/>
                  <a:pt x="1788773" y="3342640"/>
                </a:cubicBezTo>
                <a:cubicBezTo>
                  <a:pt x="1788597" y="3341963"/>
                  <a:pt x="1788508" y="3341153"/>
                  <a:pt x="1788508" y="3340210"/>
                </a:cubicBezTo>
                <a:cubicBezTo>
                  <a:pt x="1788508" y="3339209"/>
                  <a:pt x="1788597" y="3338369"/>
                  <a:pt x="1788773" y="3337692"/>
                </a:cubicBezTo>
                <a:cubicBezTo>
                  <a:pt x="1788950" y="3337015"/>
                  <a:pt x="1789171" y="3336440"/>
                  <a:pt x="1789436" y="3335969"/>
                </a:cubicBezTo>
                <a:cubicBezTo>
                  <a:pt x="1789701" y="3335497"/>
                  <a:pt x="1790011" y="3335173"/>
                  <a:pt x="1790364" y="3334997"/>
                </a:cubicBezTo>
                <a:cubicBezTo>
                  <a:pt x="1790717" y="3334820"/>
                  <a:pt x="1791100" y="3334732"/>
                  <a:pt x="1791513" y="3334732"/>
                </a:cubicBezTo>
                <a:lnTo>
                  <a:pt x="1795312" y="3334643"/>
                </a:lnTo>
                <a:cubicBezTo>
                  <a:pt x="1796726" y="3334643"/>
                  <a:pt x="1797934" y="3334378"/>
                  <a:pt x="1798936" y="3333848"/>
                </a:cubicBezTo>
                <a:cubicBezTo>
                  <a:pt x="1799937" y="3333318"/>
                  <a:pt x="1800762" y="3332346"/>
                  <a:pt x="1801410" y="3330932"/>
                </a:cubicBezTo>
                <a:cubicBezTo>
                  <a:pt x="1802058" y="3329518"/>
                  <a:pt x="1802529" y="3327544"/>
                  <a:pt x="1802824" y="3325011"/>
                </a:cubicBezTo>
                <a:cubicBezTo>
                  <a:pt x="1803118" y="3322478"/>
                  <a:pt x="1803266" y="3318590"/>
                  <a:pt x="1803266" y="3313347"/>
                </a:cubicBezTo>
                <a:lnTo>
                  <a:pt x="1803266" y="3300445"/>
                </a:lnTo>
                <a:cubicBezTo>
                  <a:pt x="1803266" y="3296086"/>
                  <a:pt x="1803516" y="3292198"/>
                  <a:pt x="1804017" y="3288781"/>
                </a:cubicBezTo>
                <a:cubicBezTo>
                  <a:pt x="1804517" y="3285364"/>
                  <a:pt x="1805357" y="3282183"/>
                  <a:pt x="1806535" y="3279237"/>
                </a:cubicBezTo>
                <a:cubicBezTo>
                  <a:pt x="1807713" y="3276292"/>
                  <a:pt x="1809319" y="3273758"/>
                  <a:pt x="1811351" y="3271638"/>
                </a:cubicBezTo>
                <a:cubicBezTo>
                  <a:pt x="1813384" y="3269517"/>
                  <a:pt x="1815902" y="3268133"/>
                  <a:pt x="1818906" y="3267484"/>
                </a:cubicBezTo>
                <a:cubicBezTo>
                  <a:pt x="1815902" y="3266896"/>
                  <a:pt x="1813384" y="3265953"/>
                  <a:pt x="1811351" y="3264657"/>
                </a:cubicBezTo>
                <a:cubicBezTo>
                  <a:pt x="1809319" y="3263361"/>
                  <a:pt x="1807713" y="3261726"/>
                  <a:pt x="1806535" y="3259752"/>
                </a:cubicBezTo>
                <a:cubicBezTo>
                  <a:pt x="1805357" y="3257779"/>
                  <a:pt x="1804517" y="3255496"/>
                  <a:pt x="1804017" y="3252904"/>
                </a:cubicBezTo>
                <a:cubicBezTo>
                  <a:pt x="1803516" y="3250312"/>
                  <a:pt x="1803266" y="3246836"/>
                  <a:pt x="1803266" y="3242477"/>
                </a:cubicBezTo>
                <a:lnTo>
                  <a:pt x="1803266" y="3225687"/>
                </a:lnTo>
                <a:cubicBezTo>
                  <a:pt x="1803266" y="3220444"/>
                  <a:pt x="1803118" y="3216571"/>
                  <a:pt x="1802824" y="3214067"/>
                </a:cubicBezTo>
                <a:cubicBezTo>
                  <a:pt x="1802529" y="3211563"/>
                  <a:pt x="1802073" y="3209590"/>
                  <a:pt x="1801454" y="3208146"/>
                </a:cubicBezTo>
                <a:cubicBezTo>
                  <a:pt x="1800835" y="3206703"/>
                  <a:pt x="1800040" y="3205716"/>
                  <a:pt x="1799068" y="3205186"/>
                </a:cubicBezTo>
                <a:cubicBezTo>
                  <a:pt x="1798096" y="3204656"/>
                  <a:pt x="1796932" y="3204391"/>
                  <a:pt x="1795577" y="3204391"/>
                </a:cubicBezTo>
                <a:lnTo>
                  <a:pt x="1792043" y="3204302"/>
                </a:lnTo>
                <a:cubicBezTo>
                  <a:pt x="1791395" y="3204302"/>
                  <a:pt x="1790850" y="3204214"/>
                  <a:pt x="1790408" y="3204037"/>
                </a:cubicBezTo>
                <a:cubicBezTo>
                  <a:pt x="1789966" y="3203860"/>
                  <a:pt x="1789598" y="3203551"/>
                  <a:pt x="1789304" y="3203109"/>
                </a:cubicBezTo>
                <a:cubicBezTo>
                  <a:pt x="1789009" y="3202667"/>
                  <a:pt x="1788803" y="3202108"/>
                  <a:pt x="1788685" y="3201430"/>
                </a:cubicBezTo>
                <a:cubicBezTo>
                  <a:pt x="1788567" y="3200753"/>
                  <a:pt x="1788508" y="3199884"/>
                  <a:pt x="1788508" y="3198824"/>
                </a:cubicBezTo>
                <a:cubicBezTo>
                  <a:pt x="1788508" y="3197881"/>
                  <a:pt x="1788582" y="3197071"/>
                  <a:pt x="1788729" y="3196393"/>
                </a:cubicBezTo>
                <a:cubicBezTo>
                  <a:pt x="1788876" y="3195716"/>
                  <a:pt x="1789083" y="3195171"/>
                  <a:pt x="1789348" y="3194759"/>
                </a:cubicBezTo>
                <a:cubicBezTo>
                  <a:pt x="1789613" y="3194346"/>
                  <a:pt x="1789937" y="3194037"/>
                  <a:pt x="1790320" y="3193831"/>
                </a:cubicBezTo>
                <a:cubicBezTo>
                  <a:pt x="1790703" y="3193625"/>
                  <a:pt x="1791159" y="3193522"/>
                  <a:pt x="1791689" y="3193522"/>
                </a:cubicBezTo>
                <a:cubicBezTo>
                  <a:pt x="1792691" y="3193286"/>
                  <a:pt x="1793575" y="3193154"/>
                  <a:pt x="1794340" y="3193124"/>
                </a:cubicBezTo>
                <a:cubicBezTo>
                  <a:pt x="1795106" y="3193095"/>
                  <a:pt x="1796049" y="3193080"/>
                  <a:pt x="1797168" y="3193080"/>
                </a:cubicBezTo>
                <a:close/>
                <a:moveTo>
                  <a:pt x="396836" y="3102206"/>
                </a:moveTo>
                <a:cubicBezTo>
                  <a:pt x="394951" y="3103679"/>
                  <a:pt x="393405" y="3105078"/>
                  <a:pt x="392197" y="3106404"/>
                </a:cubicBezTo>
                <a:cubicBezTo>
                  <a:pt x="390989" y="3107729"/>
                  <a:pt x="390032" y="3108996"/>
                  <a:pt x="389325" y="3110203"/>
                </a:cubicBezTo>
                <a:cubicBezTo>
                  <a:pt x="388618" y="3111411"/>
                  <a:pt x="388132" y="3112604"/>
                  <a:pt x="387867" y="3113782"/>
                </a:cubicBezTo>
                <a:cubicBezTo>
                  <a:pt x="387602" y="3114961"/>
                  <a:pt x="387469" y="3116168"/>
                  <a:pt x="387469" y="3117405"/>
                </a:cubicBezTo>
                <a:cubicBezTo>
                  <a:pt x="387469" y="3121235"/>
                  <a:pt x="389414" y="3124136"/>
                  <a:pt x="393301" y="3126109"/>
                </a:cubicBezTo>
                <a:cubicBezTo>
                  <a:pt x="397190" y="3128083"/>
                  <a:pt x="402610" y="3129070"/>
                  <a:pt x="409561" y="3129070"/>
                </a:cubicBezTo>
                <a:cubicBezTo>
                  <a:pt x="413979" y="3129070"/>
                  <a:pt x="417676" y="3128643"/>
                  <a:pt x="420651" y="3127788"/>
                </a:cubicBezTo>
                <a:cubicBezTo>
                  <a:pt x="423626" y="3126934"/>
                  <a:pt x="426027" y="3125800"/>
                  <a:pt x="427853" y="3124386"/>
                </a:cubicBezTo>
                <a:cubicBezTo>
                  <a:pt x="429679" y="3122972"/>
                  <a:pt x="430990" y="3121353"/>
                  <a:pt x="431785" y="3119526"/>
                </a:cubicBezTo>
                <a:cubicBezTo>
                  <a:pt x="432580" y="3117700"/>
                  <a:pt x="432978" y="3115785"/>
                  <a:pt x="432978" y="3113782"/>
                </a:cubicBezTo>
                <a:cubicBezTo>
                  <a:pt x="432978" y="3110366"/>
                  <a:pt x="431579" y="3107729"/>
                  <a:pt x="428781" y="3105873"/>
                </a:cubicBezTo>
                <a:cubicBezTo>
                  <a:pt x="425982" y="3104018"/>
                  <a:pt x="422198" y="3103031"/>
                  <a:pt x="417426" y="3102913"/>
                </a:cubicBezTo>
                <a:close/>
                <a:moveTo>
                  <a:pt x="1186477" y="3069510"/>
                </a:moveTo>
                <a:cubicBezTo>
                  <a:pt x="1182471" y="3069510"/>
                  <a:pt x="1178995" y="3069849"/>
                  <a:pt x="1176049" y="3070527"/>
                </a:cubicBezTo>
                <a:cubicBezTo>
                  <a:pt x="1173104" y="3071204"/>
                  <a:pt x="1170659" y="3072206"/>
                  <a:pt x="1168715" y="3073531"/>
                </a:cubicBezTo>
                <a:cubicBezTo>
                  <a:pt x="1166771" y="3074857"/>
                  <a:pt x="1165343" y="3076447"/>
                  <a:pt x="1164429" y="3078303"/>
                </a:cubicBezTo>
                <a:cubicBezTo>
                  <a:pt x="1163516" y="3080159"/>
                  <a:pt x="1163060" y="3082294"/>
                  <a:pt x="1163060" y="3084710"/>
                </a:cubicBezTo>
                <a:cubicBezTo>
                  <a:pt x="1163060" y="3088833"/>
                  <a:pt x="1164371" y="3092118"/>
                  <a:pt x="1166992" y="3094562"/>
                </a:cubicBezTo>
                <a:cubicBezTo>
                  <a:pt x="1169614" y="3097007"/>
                  <a:pt x="1173281" y="3098230"/>
                  <a:pt x="1177994" y="3098230"/>
                </a:cubicBezTo>
                <a:cubicBezTo>
                  <a:pt x="1181823" y="3098230"/>
                  <a:pt x="1185372" y="3097258"/>
                  <a:pt x="1188642" y="3095314"/>
                </a:cubicBezTo>
                <a:cubicBezTo>
                  <a:pt x="1191912" y="3093370"/>
                  <a:pt x="1195343" y="3090395"/>
                  <a:pt x="1198936" y="3086389"/>
                </a:cubicBezTo>
                <a:lnTo>
                  <a:pt x="1198936" y="3069510"/>
                </a:lnTo>
                <a:close/>
                <a:moveTo>
                  <a:pt x="233977" y="3069510"/>
                </a:moveTo>
                <a:cubicBezTo>
                  <a:pt x="229971" y="3069510"/>
                  <a:pt x="226495" y="3069849"/>
                  <a:pt x="223550" y="3070527"/>
                </a:cubicBezTo>
                <a:cubicBezTo>
                  <a:pt x="220604" y="3071204"/>
                  <a:pt x="218159" y="3072206"/>
                  <a:pt x="216215" y="3073531"/>
                </a:cubicBezTo>
                <a:cubicBezTo>
                  <a:pt x="214271" y="3074857"/>
                  <a:pt x="212842" y="3076447"/>
                  <a:pt x="211930" y="3078303"/>
                </a:cubicBezTo>
                <a:cubicBezTo>
                  <a:pt x="211016" y="3080159"/>
                  <a:pt x="210560" y="3082294"/>
                  <a:pt x="210560" y="3084710"/>
                </a:cubicBezTo>
                <a:cubicBezTo>
                  <a:pt x="210560" y="3088833"/>
                  <a:pt x="211871" y="3092118"/>
                  <a:pt x="214492" y="3094562"/>
                </a:cubicBezTo>
                <a:cubicBezTo>
                  <a:pt x="217114" y="3097007"/>
                  <a:pt x="220781" y="3098230"/>
                  <a:pt x="225494" y="3098230"/>
                </a:cubicBezTo>
                <a:cubicBezTo>
                  <a:pt x="229323" y="3098230"/>
                  <a:pt x="232872" y="3097258"/>
                  <a:pt x="236142" y="3095314"/>
                </a:cubicBezTo>
                <a:cubicBezTo>
                  <a:pt x="239412" y="3093370"/>
                  <a:pt x="242843" y="3090395"/>
                  <a:pt x="246436" y="3086389"/>
                </a:cubicBezTo>
                <a:lnTo>
                  <a:pt x="246436" y="3069510"/>
                </a:lnTo>
                <a:close/>
                <a:moveTo>
                  <a:pt x="944186" y="3034783"/>
                </a:moveTo>
                <a:cubicBezTo>
                  <a:pt x="942288" y="3034783"/>
                  <a:pt x="940421" y="3035063"/>
                  <a:pt x="938584" y="3035622"/>
                </a:cubicBezTo>
                <a:cubicBezTo>
                  <a:pt x="936746" y="3036182"/>
                  <a:pt x="934879" y="3037065"/>
                  <a:pt x="932983" y="3038273"/>
                </a:cubicBezTo>
                <a:cubicBezTo>
                  <a:pt x="931086" y="3039481"/>
                  <a:pt x="929100" y="3041071"/>
                  <a:pt x="927026" y="3043045"/>
                </a:cubicBezTo>
                <a:cubicBezTo>
                  <a:pt x="924951" y="3045018"/>
                  <a:pt x="922758" y="3047448"/>
                  <a:pt x="920447" y="3050335"/>
                </a:cubicBezTo>
                <a:lnTo>
                  <a:pt x="920447" y="3081970"/>
                </a:lnTo>
                <a:cubicBezTo>
                  <a:pt x="924477" y="3086860"/>
                  <a:pt x="928300" y="3090601"/>
                  <a:pt x="931916" y="3093193"/>
                </a:cubicBezTo>
                <a:cubicBezTo>
                  <a:pt x="935532" y="3095785"/>
                  <a:pt x="939325" y="3097081"/>
                  <a:pt x="943296" y="3097081"/>
                </a:cubicBezTo>
                <a:cubicBezTo>
                  <a:pt x="946971" y="3097081"/>
                  <a:pt x="950127" y="3096197"/>
                  <a:pt x="952765" y="3094430"/>
                </a:cubicBezTo>
                <a:cubicBezTo>
                  <a:pt x="955402" y="3092663"/>
                  <a:pt x="957536" y="3090306"/>
                  <a:pt x="959166" y="3087361"/>
                </a:cubicBezTo>
                <a:cubicBezTo>
                  <a:pt x="960796" y="3084415"/>
                  <a:pt x="961997" y="3081116"/>
                  <a:pt x="962767" y="3077463"/>
                </a:cubicBezTo>
                <a:cubicBezTo>
                  <a:pt x="963538" y="3073811"/>
                  <a:pt x="963922" y="3070129"/>
                  <a:pt x="963922" y="3066418"/>
                </a:cubicBezTo>
                <a:cubicBezTo>
                  <a:pt x="963922" y="3062353"/>
                  <a:pt x="963611" y="3058420"/>
                  <a:pt x="962990" y="3054621"/>
                </a:cubicBezTo>
                <a:cubicBezTo>
                  <a:pt x="962367" y="3050821"/>
                  <a:pt x="961300" y="3047448"/>
                  <a:pt x="959789" y="3044503"/>
                </a:cubicBezTo>
                <a:cubicBezTo>
                  <a:pt x="958277" y="3041557"/>
                  <a:pt x="956247" y="3039201"/>
                  <a:pt x="953698" y="3037433"/>
                </a:cubicBezTo>
                <a:cubicBezTo>
                  <a:pt x="951149" y="3035666"/>
                  <a:pt x="947978" y="3034783"/>
                  <a:pt x="944186" y="3034783"/>
                </a:cubicBezTo>
                <a:close/>
                <a:moveTo>
                  <a:pt x="140186" y="3034429"/>
                </a:moveTo>
                <a:cubicBezTo>
                  <a:pt x="135847" y="3034429"/>
                  <a:pt x="132117" y="3035195"/>
                  <a:pt x="128996" y="3036726"/>
                </a:cubicBezTo>
                <a:cubicBezTo>
                  <a:pt x="125875" y="3038258"/>
                  <a:pt x="123304" y="3040423"/>
                  <a:pt x="121283" y="3043221"/>
                </a:cubicBezTo>
                <a:cubicBezTo>
                  <a:pt x="119262" y="3046020"/>
                  <a:pt x="117762" y="3049334"/>
                  <a:pt x="116781" y="3053163"/>
                </a:cubicBezTo>
                <a:cubicBezTo>
                  <a:pt x="115800" y="3056992"/>
                  <a:pt x="115310" y="3061175"/>
                  <a:pt x="115310" y="3065711"/>
                </a:cubicBezTo>
                <a:cubicBezTo>
                  <a:pt x="115310" y="3070070"/>
                  <a:pt x="115711" y="3074165"/>
                  <a:pt x="116514" y="3077994"/>
                </a:cubicBezTo>
                <a:cubicBezTo>
                  <a:pt x="117316" y="3081823"/>
                  <a:pt x="118654" y="3085166"/>
                  <a:pt x="120526" y="3088023"/>
                </a:cubicBezTo>
                <a:cubicBezTo>
                  <a:pt x="122398" y="3090881"/>
                  <a:pt x="124910" y="3093149"/>
                  <a:pt x="128060" y="3094828"/>
                </a:cubicBezTo>
                <a:cubicBezTo>
                  <a:pt x="131210" y="3096507"/>
                  <a:pt x="135134" y="3097346"/>
                  <a:pt x="139830" y="3097346"/>
                </a:cubicBezTo>
                <a:cubicBezTo>
                  <a:pt x="144110" y="3097346"/>
                  <a:pt x="147826" y="3096580"/>
                  <a:pt x="150976" y="3095048"/>
                </a:cubicBezTo>
                <a:cubicBezTo>
                  <a:pt x="154127" y="3093517"/>
                  <a:pt x="156712" y="3091367"/>
                  <a:pt x="158733" y="3088598"/>
                </a:cubicBezTo>
                <a:cubicBezTo>
                  <a:pt x="160754" y="3085829"/>
                  <a:pt x="162240" y="3082530"/>
                  <a:pt x="163191" y="3078701"/>
                </a:cubicBezTo>
                <a:cubicBezTo>
                  <a:pt x="164143" y="3074872"/>
                  <a:pt x="164618" y="3070660"/>
                  <a:pt x="164618" y="3066064"/>
                </a:cubicBezTo>
                <a:cubicBezTo>
                  <a:pt x="164618" y="3061764"/>
                  <a:pt x="164217" y="3057699"/>
                  <a:pt x="163414" y="3053870"/>
                </a:cubicBezTo>
                <a:cubicBezTo>
                  <a:pt x="162612" y="3050040"/>
                  <a:pt x="161289" y="3046683"/>
                  <a:pt x="159446" y="3043796"/>
                </a:cubicBezTo>
                <a:cubicBezTo>
                  <a:pt x="157603" y="3040910"/>
                  <a:pt x="155107" y="3038626"/>
                  <a:pt x="151956" y="3036947"/>
                </a:cubicBezTo>
                <a:cubicBezTo>
                  <a:pt x="148806" y="3035268"/>
                  <a:pt x="144883" y="3034429"/>
                  <a:pt x="140186" y="3034429"/>
                </a:cubicBezTo>
                <a:close/>
                <a:moveTo>
                  <a:pt x="1490440" y="3033634"/>
                </a:moveTo>
                <a:cubicBezTo>
                  <a:pt x="1486824" y="3033634"/>
                  <a:pt x="1483653" y="3034311"/>
                  <a:pt x="1480927" y="3035666"/>
                </a:cubicBezTo>
                <a:cubicBezTo>
                  <a:pt x="1478200" y="3037021"/>
                  <a:pt x="1475918" y="3038818"/>
                  <a:pt x="1474080" y="3041057"/>
                </a:cubicBezTo>
                <a:cubicBezTo>
                  <a:pt x="1472243" y="3043295"/>
                  <a:pt x="1470820" y="3045902"/>
                  <a:pt x="1469812" y="3048877"/>
                </a:cubicBezTo>
                <a:cubicBezTo>
                  <a:pt x="1468805" y="3051852"/>
                  <a:pt x="1468242" y="3054960"/>
                  <a:pt x="1468123" y="3058200"/>
                </a:cubicBezTo>
                <a:lnTo>
                  <a:pt x="1511511" y="3058200"/>
                </a:lnTo>
                <a:cubicBezTo>
                  <a:pt x="1511688" y="3050542"/>
                  <a:pt x="1509983" y="3044532"/>
                  <a:pt x="1506398" y="3040173"/>
                </a:cubicBezTo>
                <a:cubicBezTo>
                  <a:pt x="1502813" y="3035814"/>
                  <a:pt x="1497493" y="3033634"/>
                  <a:pt x="1490440" y="3033634"/>
                </a:cubicBezTo>
                <a:close/>
                <a:moveTo>
                  <a:pt x="1033241" y="3033634"/>
                </a:moveTo>
                <a:cubicBezTo>
                  <a:pt x="1029626" y="3033634"/>
                  <a:pt x="1026454" y="3034311"/>
                  <a:pt x="1023728" y="3035666"/>
                </a:cubicBezTo>
                <a:cubicBezTo>
                  <a:pt x="1021002" y="3037021"/>
                  <a:pt x="1018720" y="3038818"/>
                  <a:pt x="1016882" y="3041057"/>
                </a:cubicBezTo>
                <a:cubicBezTo>
                  <a:pt x="1015044" y="3043295"/>
                  <a:pt x="1013621" y="3045902"/>
                  <a:pt x="1012614" y="3048877"/>
                </a:cubicBezTo>
                <a:cubicBezTo>
                  <a:pt x="1011606" y="3051852"/>
                  <a:pt x="1011043" y="3054960"/>
                  <a:pt x="1010925" y="3058200"/>
                </a:cubicBezTo>
                <a:lnTo>
                  <a:pt x="1054313" y="3058200"/>
                </a:lnTo>
                <a:cubicBezTo>
                  <a:pt x="1054489" y="3050542"/>
                  <a:pt x="1052785" y="3044532"/>
                  <a:pt x="1049200" y="3040173"/>
                </a:cubicBezTo>
                <a:cubicBezTo>
                  <a:pt x="1045614" y="3035814"/>
                  <a:pt x="1040295" y="3033634"/>
                  <a:pt x="1033241" y="3033634"/>
                </a:cubicBezTo>
                <a:close/>
                <a:moveTo>
                  <a:pt x="709391" y="3033634"/>
                </a:moveTo>
                <a:cubicBezTo>
                  <a:pt x="705776" y="3033634"/>
                  <a:pt x="702604" y="3034311"/>
                  <a:pt x="699878" y="3035666"/>
                </a:cubicBezTo>
                <a:cubicBezTo>
                  <a:pt x="697151" y="3037021"/>
                  <a:pt x="694869" y="3038818"/>
                  <a:pt x="693031" y="3041057"/>
                </a:cubicBezTo>
                <a:cubicBezTo>
                  <a:pt x="691194" y="3043295"/>
                  <a:pt x="689771" y="3045902"/>
                  <a:pt x="688763" y="3048877"/>
                </a:cubicBezTo>
                <a:cubicBezTo>
                  <a:pt x="687756" y="3051852"/>
                  <a:pt x="687193" y="3054960"/>
                  <a:pt x="687075" y="3058200"/>
                </a:cubicBezTo>
                <a:lnTo>
                  <a:pt x="730462" y="3058200"/>
                </a:lnTo>
                <a:cubicBezTo>
                  <a:pt x="730639" y="3050542"/>
                  <a:pt x="728935" y="3044532"/>
                  <a:pt x="725349" y="3040173"/>
                </a:cubicBezTo>
                <a:cubicBezTo>
                  <a:pt x="721764" y="3035814"/>
                  <a:pt x="716445" y="3033634"/>
                  <a:pt x="709391" y="3033634"/>
                </a:cubicBezTo>
                <a:close/>
                <a:moveTo>
                  <a:pt x="499841" y="3033634"/>
                </a:moveTo>
                <a:cubicBezTo>
                  <a:pt x="496226" y="3033634"/>
                  <a:pt x="493055" y="3034311"/>
                  <a:pt x="490328" y="3035666"/>
                </a:cubicBezTo>
                <a:cubicBezTo>
                  <a:pt x="487601" y="3037021"/>
                  <a:pt x="485319" y="3038818"/>
                  <a:pt x="483482" y="3041057"/>
                </a:cubicBezTo>
                <a:cubicBezTo>
                  <a:pt x="481644" y="3043295"/>
                  <a:pt x="480221" y="3045902"/>
                  <a:pt x="479214" y="3048877"/>
                </a:cubicBezTo>
                <a:cubicBezTo>
                  <a:pt x="478206" y="3051852"/>
                  <a:pt x="477643" y="3054960"/>
                  <a:pt x="477524" y="3058200"/>
                </a:cubicBezTo>
                <a:lnTo>
                  <a:pt x="520912" y="3058200"/>
                </a:lnTo>
                <a:cubicBezTo>
                  <a:pt x="521089" y="3050542"/>
                  <a:pt x="519385" y="3044532"/>
                  <a:pt x="515799" y="3040173"/>
                </a:cubicBezTo>
                <a:cubicBezTo>
                  <a:pt x="512214" y="3035814"/>
                  <a:pt x="506895" y="3033634"/>
                  <a:pt x="499841" y="3033634"/>
                </a:cubicBezTo>
                <a:close/>
                <a:moveTo>
                  <a:pt x="408501" y="3033545"/>
                </a:moveTo>
                <a:cubicBezTo>
                  <a:pt x="405673" y="3033545"/>
                  <a:pt x="403213" y="3034017"/>
                  <a:pt x="401122" y="3034959"/>
                </a:cubicBezTo>
                <a:cubicBezTo>
                  <a:pt x="399031" y="3035902"/>
                  <a:pt x="397293" y="3037198"/>
                  <a:pt x="395908" y="3038847"/>
                </a:cubicBezTo>
                <a:cubicBezTo>
                  <a:pt x="394524" y="3040497"/>
                  <a:pt x="393493" y="3042397"/>
                  <a:pt x="392816" y="3044547"/>
                </a:cubicBezTo>
                <a:cubicBezTo>
                  <a:pt x="392138" y="3046698"/>
                  <a:pt x="391799" y="3048951"/>
                  <a:pt x="391799" y="3051307"/>
                </a:cubicBezTo>
                <a:cubicBezTo>
                  <a:pt x="391799" y="3056550"/>
                  <a:pt x="393287" y="3060674"/>
                  <a:pt x="396262" y="3063678"/>
                </a:cubicBezTo>
                <a:cubicBezTo>
                  <a:pt x="399237" y="3066683"/>
                  <a:pt x="403405" y="3068185"/>
                  <a:pt x="408766" y="3068185"/>
                </a:cubicBezTo>
                <a:cubicBezTo>
                  <a:pt x="411652" y="3068185"/>
                  <a:pt x="414156" y="3067729"/>
                  <a:pt x="416277" y="3066815"/>
                </a:cubicBezTo>
                <a:cubicBezTo>
                  <a:pt x="418398" y="3065902"/>
                  <a:pt x="420150" y="3064636"/>
                  <a:pt x="421535" y="3063016"/>
                </a:cubicBezTo>
                <a:cubicBezTo>
                  <a:pt x="422919" y="3061396"/>
                  <a:pt x="423950" y="3059525"/>
                  <a:pt x="424627" y="3057404"/>
                </a:cubicBezTo>
                <a:cubicBezTo>
                  <a:pt x="425305" y="3055283"/>
                  <a:pt x="425644" y="3053075"/>
                  <a:pt x="425644" y="3050777"/>
                </a:cubicBezTo>
                <a:cubicBezTo>
                  <a:pt x="425644" y="3045357"/>
                  <a:pt x="424156" y="3041130"/>
                  <a:pt x="421181" y="3038096"/>
                </a:cubicBezTo>
                <a:cubicBezTo>
                  <a:pt x="418206" y="3035063"/>
                  <a:pt x="413979" y="3033545"/>
                  <a:pt x="408501" y="3033545"/>
                </a:cubicBezTo>
                <a:close/>
                <a:moveTo>
                  <a:pt x="1303284" y="3023471"/>
                </a:moveTo>
                <a:cubicBezTo>
                  <a:pt x="1304697" y="3023471"/>
                  <a:pt x="1305876" y="3023516"/>
                  <a:pt x="1306818" y="3023604"/>
                </a:cubicBezTo>
                <a:cubicBezTo>
                  <a:pt x="1307761" y="3023693"/>
                  <a:pt x="1308512" y="3023869"/>
                  <a:pt x="1309072" y="3024134"/>
                </a:cubicBezTo>
                <a:cubicBezTo>
                  <a:pt x="1309632" y="3024399"/>
                  <a:pt x="1310029" y="3024694"/>
                  <a:pt x="1310265" y="3025018"/>
                </a:cubicBezTo>
                <a:cubicBezTo>
                  <a:pt x="1310500" y="3025342"/>
                  <a:pt x="1310618" y="3025740"/>
                  <a:pt x="1310618" y="3026211"/>
                </a:cubicBezTo>
                <a:lnTo>
                  <a:pt x="1310618" y="3072515"/>
                </a:lnTo>
                <a:cubicBezTo>
                  <a:pt x="1310618" y="3077169"/>
                  <a:pt x="1310957" y="3080895"/>
                  <a:pt x="1311634" y="3083693"/>
                </a:cubicBezTo>
                <a:cubicBezTo>
                  <a:pt x="1312312" y="3086492"/>
                  <a:pt x="1313343" y="3088878"/>
                  <a:pt x="1314727" y="3090851"/>
                </a:cubicBezTo>
                <a:cubicBezTo>
                  <a:pt x="1316112" y="3092825"/>
                  <a:pt x="1317862" y="3094356"/>
                  <a:pt x="1319983" y="3095446"/>
                </a:cubicBezTo>
                <a:cubicBezTo>
                  <a:pt x="1322104" y="3096536"/>
                  <a:pt x="1324578" y="3097081"/>
                  <a:pt x="1327406" y="3097081"/>
                </a:cubicBezTo>
                <a:cubicBezTo>
                  <a:pt x="1331059" y="3097081"/>
                  <a:pt x="1334696" y="3095785"/>
                  <a:pt x="1338319" y="3093193"/>
                </a:cubicBezTo>
                <a:cubicBezTo>
                  <a:pt x="1341943" y="3090601"/>
                  <a:pt x="1345786" y="3086801"/>
                  <a:pt x="1349851" y="3081793"/>
                </a:cubicBezTo>
                <a:lnTo>
                  <a:pt x="1349851" y="3026211"/>
                </a:lnTo>
                <a:cubicBezTo>
                  <a:pt x="1349851" y="3025740"/>
                  <a:pt x="1349954" y="3025342"/>
                  <a:pt x="1350161" y="3025018"/>
                </a:cubicBezTo>
                <a:cubicBezTo>
                  <a:pt x="1350367" y="3024694"/>
                  <a:pt x="1350764" y="3024399"/>
                  <a:pt x="1351354" y="3024134"/>
                </a:cubicBezTo>
                <a:cubicBezTo>
                  <a:pt x="1351943" y="3023869"/>
                  <a:pt x="1352694" y="3023693"/>
                  <a:pt x="1353607" y="3023604"/>
                </a:cubicBezTo>
                <a:cubicBezTo>
                  <a:pt x="1354520" y="3023516"/>
                  <a:pt x="1355713" y="3023471"/>
                  <a:pt x="1357186" y="3023471"/>
                </a:cubicBezTo>
                <a:cubicBezTo>
                  <a:pt x="1358600" y="3023471"/>
                  <a:pt x="1359778" y="3023516"/>
                  <a:pt x="1360720" y="3023604"/>
                </a:cubicBezTo>
                <a:cubicBezTo>
                  <a:pt x="1361663" y="3023693"/>
                  <a:pt x="1362399" y="3023869"/>
                  <a:pt x="1362930" y="3024134"/>
                </a:cubicBezTo>
                <a:cubicBezTo>
                  <a:pt x="1363460" y="3024399"/>
                  <a:pt x="1363857" y="3024694"/>
                  <a:pt x="1364122" y="3025018"/>
                </a:cubicBezTo>
                <a:cubicBezTo>
                  <a:pt x="1364388" y="3025342"/>
                  <a:pt x="1364520" y="3025740"/>
                  <a:pt x="1364520" y="3026211"/>
                </a:cubicBezTo>
                <a:lnTo>
                  <a:pt x="1364520" y="3105741"/>
                </a:lnTo>
                <a:cubicBezTo>
                  <a:pt x="1364520" y="3106212"/>
                  <a:pt x="1364417" y="3106610"/>
                  <a:pt x="1364211" y="3106934"/>
                </a:cubicBezTo>
                <a:cubicBezTo>
                  <a:pt x="1364005" y="3107258"/>
                  <a:pt x="1363637" y="3107538"/>
                  <a:pt x="1363106" y="3107773"/>
                </a:cubicBezTo>
                <a:cubicBezTo>
                  <a:pt x="1362576" y="3108009"/>
                  <a:pt x="1361884" y="3108186"/>
                  <a:pt x="1361030" y="3108303"/>
                </a:cubicBezTo>
                <a:cubicBezTo>
                  <a:pt x="1360175" y="3108421"/>
                  <a:pt x="1359130" y="3108480"/>
                  <a:pt x="1357893" y="3108480"/>
                </a:cubicBezTo>
                <a:cubicBezTo>
                  <a:pt x="1356538" y="3108480"/>
                  <a:pt x="1355433" y="3108421"/>
                  <a:pt x="1354579" y="3108303"/>
                </a:cubicBezTo>
                <a:cubicBezTo>
                  <a:pt x="1353725" y="3108186"/>
                  <a:pt x="1353047" y="3108009"/>
                  <a:pt x="1352547" y="3107773"/>
                </a:cubicBezTo>
                <a:cubicBezTo>
                  <a:pt x="1352046" y="3107538"/>
                  <a:pt x="1351707" y="3107258"/>
                  <a:pt x="1351530" y="3106934"/>
                </a:cubicBezTo>
                <a:cubicBezTo>
                  <a:pt x="1351354" y="3106610"/>
                  <a:pt x="1351265" y="3106212"/>
                  <a:pt x="1351265" y="3105741"/>
                </a:cubicBezTo>
                <a:lnTo>
                  <a:pt x="1351265" y="3095225"/>
                </a:lnTo>
                <a:cubicBezTo>
                  <a:pt x="1346729" y="3100233"/>
                  <a:pt x="1342252" y="3103885"/>
                  <a:pt x="1337833" y="3106183"/>
                </a:cubicBezTo>
                <a:cubicBezTo>
                  <a:pt x="1333415" y="3108480"/>
                  <a:pt x="1328938" y="3109629"/>
                  <a:pt x="1324402" y="3109629"/>
                </a:cubicBezTo>
                <a:cubicBezTo>
                  <a:pt x="1319100" y="3109629"/>
                  <a:pt x="1314639" y="3108745"/>
                  <a:pt x="1311016" y="3106978"/>
                </a:cubicBezTo>
                <a:cubicBezTo>
                  <a:pt x="1307393" y="3105211"/>
                  <a:pt x="1304462" y="3102810"/>
                  <a:pt x="1302223" y="3099776"/>
                </a:cubicBezTo>
                <a:cubicBezTo>
                  <a:pt x="1299985" y="3096742"/>
                  <a:pt x="1298379" y="3093208"/>
                  <a:pt x="1297407" y="3089172"/>
                </a:cubicBezTo>
                <a:cubicBezTo>
                  <a:pt x="1296435" y="3085137"/>
                  <a:pt x="1295949" y="3080233"/>
                  <a:pt x="1295949" y="3074459"/>
                </a:cubicBezTo>
                <a:lnTo>
                  <a:pt x="1295949" y="3026211"/>
                </a:lnTo>
                <a:cubicBezTo>
                  <a:pt x="1295949" y="3025740"/>
                  <a:pt x="1296052" y="3025342"/>
                  <a:pt x="1296259" y="3025018"/>
                </a:cubicBezTo>
                <a:cubicBezTo>
                  <a:pt x="1296465" y="3024694"/>
                  <a:pt x="1296862" y="3024399"/>
                  <a:pt x="1297452" y="3024134"/>
                </a:cubicBezTo>
                <a:cubicBezTo>
                  <a:pt x="1298041" y="3023869"/>
                  <a:pt x="1298806" y="3023693"/>
                  <a:pt x="1299749" y="3023604"/>
                </a:cubicBezTo>
                <a:cubicBezTo>
                  <a:pt x="1300692" y="3023516"/>
                  <a:pt x="1301870" y="3023471"/>
                  <a:pt x="1303284" y="3023471"/>
                </a:cubicBezTo>
                <a:close/>
                <a:moveTo>
                  <a:pt x="408766" y="3022411"/>
                </a:moveTo>
                <a:cubicBezTo>
                  <a:pt x="411181" y="3022411"/>
                  <a:pt x="413435" y="3022544"/>
                  <a:pt x="415526" y="3022809"/>
                </a:cubicBezTo>
                <a:cubicBezTo>
                  <a:pt x="417617" y="3023074"/>
                  <a:pt x="419576" y="3023442"/>
                  <a:pt x="421402" y="3023913"/>
                </a:cubicBezTo>
                <a:lnTo>
                  <a:pt x="445438" y="3023913"/>
                </a:lnTo>
                <a:cubicBezTo>
                  <a:pt x="446440" y="3023913"/>
                  <a:pt x="447190" y="3024399"/>
                  <a:pt x="447691" y="3025372"/>
                </a:cubicBezTo>
                <a:cubicBezTo>
                  <a:pt x="448192" y="3026343"/>
                  <a:pt x="448443" y="3027831"/>
                  <a:pt x="448443" y="3029834"/>
                </a:cubicBezTo>
                <a:cubicBezTo>
                  <a:pt x="448443" y="3031896"/>
                  <a:pt x="448163" y="3033383"/>
                  <a:pt x="447603" y="3034296"/>
                </a:cubicBezTo>
                <a:cubicBezTo>
                  <a:pt x="447043" y="3035210"/>
                  <a:pt x="446322" y="3035666"/>
                  <a:pt x="445438" y="3035666"/>
                </a:cubicBezTo>
                <a:lnTo>
                  <a:pt x="434039" y="3035666"/>
                </a:lnTo>
                <a:cubicBezTo>
                  <a:pt x="436101" y="3037787"/>
                  <a:pt x="437544" y="3040129"/>
                  <a:pt x="438369" y="3042691"/>
                </a:cubicBezTo>
                <a:cubicBezTo>
                  <a:pt x="439193" y="3045254"/>
                  <a:pt x="439606" y="3047920"/>
                  <a:pt x="439606" y="3050688"/>
                </a:cubicBezTo>
                <a:cubicBezTo>
                  <a:pt x="439606" y="3055283"/>
                  <a:pt x="438869" y="3059348"/>
                  <a:pt x="437397" y="3062883"/>
                </a:cubicBezTo>
                <a:cubicBezTo>
                  <a:pt x="435924" y="3066418"/>
                  <a:pt x="433818" y="3069408"/>
                  <a:pt x="431078" y="3071852"/>
                </a:cubicBezTo>
                <a:cubicBezTo>
                  <a:pt x="428339" y="3074297"/>
                  <a:pt x="425084" y="3076168"/>
                  <a:pt x="421314" y="3077463"/>
                </a:cubicBezTo>
                <a:cubicBezTo>
                  <a:pt x="417544" y="3078760"/>
                  <a:pt x="413361" y="3079408"/>
                  <a:pt x="408766" y="3079408"/>
                </a:cubicBezTo>
                <a:cubicBezTo>
                  <a:pt x="405526" y="3079408"/>
                  <a:pt x="402447" y="3078981"/>
                  <a:pt x="399531" y="3078126"/>
                </a:cubicBezTo>
                <a:cubicBezTo>
                  <a:pt x="396615" y="3077272"/>
                  <a:pt x="394362" y="3076197"/>
                  <a:pt x="392771" y="3074901"/>
                </a:cubicBezTo>
                <a:cubicBezTo>
                  <a:pt x="391711" y="3075961"/>
                  <a:pt x="390842" y="3077169"/>
                  <a:pt x="390165" y="3078524"/>
                </a:cubicBezTo>
                <a:cubicBezTo>
                  <a:pt x="389487" y="3079879"/>
                  <a:pt x="389148" y="3081440"/>
                  <a:pt x="389148" y="3083207"/>
                </a:cubicBezTo>
                <a:cubicBezTo>
                  <a:pt x="389148" y="3085269"/>
                  <a:pt x="390105" y="3086978"/>
                  <a:pt x="392020" y="3088333"/>
                </a:cubicBezTo>
                <a:cubicBezTo>
                  <a:pt x="393935" y="3089688"/>
                  <a:pt x="396483" y="3090424"/>
                  <a:pt x="399664" y="3090542"/>
                </a:cubicBezTo>
                <a:lnTo>
                  <a:pt x="420430" y="3091425"/>
                </a:lnTo>
                <a:cubicBezTo>
                  <a:pt x="424377" y="3091543"/>
                  <a:pt x="428000" y="3092088"/>
                  <a:pt x="431299" y="3093060"/>
                </a:cubicBezTo>
                <a:cubicBezTo>
                  <a:pt x="434598" y="3094032"/>
                  <a:pt x="437456" y="3095417"/>
                  <a:pt x="439871" y="3097213"/>
                </a:cubicBezTo>
                <a:cubicBezTo>
                  <a:pt x="442286" y="3099010"/>
                  <a:pt x="444171" y="3101220"/>
                  <a:pt x="445526" y="3103841"/>
                </a:cubicBezTo>
                <a:cubicBezTo>
                  <a:pt x="446881" y="3106463"/>
                  <a:pt x="447559" y="3109511"/>
                  <a:pt x="447559" y="3112987"/>
                </a:cubicBezTo>
                <a:cubicBezTo>
                  <a:pt x="447559" y="3116640"/>
                  <a:pt x="446793" y="3120115"/>
                  <a:pt x="445261" y="3123414"/>
                </a:cubicBezTo>
                <a:cubicBezTo>
                  <a:pt x="443730" y="3126713"/>
                  <a:pt x="441388" y="3129615"/>
                  <a:pt x="438236" y="3132118"/>
                </a:cubicBezTo>
                <a:cubicBezTo>
                  <a:pt x="435084" y="3134622"/>
                  <a:pt x="431064" y="3136596"/>
                  <a:pt x="426174" y="3138039"/>
                </a:cubicBezTo>
                <a:cubicBezTo>
                  <a:pt x="421284" y="3139482"/>
                  <a:pt x="415511" y="3140204"/>
                  <a:pt x="408854" y="3140204"/>
                </a:cubicBezTo>
                <a:cubicBezTo>
                  <a:pt x="402433" y="3140204"/>
                  <a:pt x="396969" y="3139659"/>
                  <a:pt x="392462" y="3138569"/>
                </a:cubicBezTo>
                <a:cubicBezTo>
                  <a:pt x="387955" y="3137479"/>
                  <a:pt x="384258" y="3135992"/>
                  <a:pt x="381372" y="3134107"/>
                </a:cubicBezTo>
                <a:cubicBezTo>
                  <a:pt x="378486" y="3132221"/>
                  <a:pt x="376394" y="3129968"/>
                  <a:pt x="375098" y="3127346"/>
                </a:cubicBezTo>
                <a:cubicBezTo>
                  <a:pt x="373802" y="3124725"/>
                  <a:pt x="373154" y="3121883"/>
                  <a:pt x="373154" y="3118819"/>
                </a:cubicBezTo>
                <a:cubicBezTo>
                  <a:pt x="373154" y="3116875"/>
                  <a:pt x="373390" y="3114990"/>
                  <a:pt x="373861" y="3113164"/>
                </a:cubicBezTo>
                <a:cubicBezTo>
                  <a:pt x="374332" y="3111338"/>
                  <a:pt x="375054" y="3109600"/>
                  <a:pt x="376026" y="3107950"/>
                </a:cubicBezTo>
                <a:cubicBezTo>
                  <a:pt x="376998" y="3106301"/>
                  <a:pt x="378205" y="3104725"/>
                  <a:pt x="379649" y="3103222"/>
                </a:cubicBezTo>
                <a:cubicBezTo>
                  <a:pt x="381092" y="3101720"/>
                  <a:pt x="382756" y="3100233"/>
                  <a:pt x="384641" y="3098760"/>
                </a:cubicBezTo>
                <a:cubicBezTo>
                  <a:pt x="381755" y="3097287"/>
                  <a:pt x="379620" y="3095432"/>
                  <a:pt x="378235" y="3093193"/>
                </a:cubicBezTo>
                <a:cubicBezTo>
                  <a:pt x="376850" y="3090954"/>
                  <a:pt x="376158" y="3088539"/>
                  <a:pt x="376158" y="3085947"/>
                </a:cubicBezTo>
                <a:cubicBezTo>
                  <a:pt x="376158" y="3082353"/>
                  <a:pt x="376895" y="3079142"/>
                  <a:pt x="378368" y="3076315"/>
                </a:cubicBezTo>
                <a:cubicBezTo>
                  <a:pt x="379840" y="3073487"/>
                  <a:pt x="381667" y="3070954"/>
                  <a:pt x="383846" y="3068715"/>
                </a:cubicBezTo>
                <a:cubicBezTo>
                  <a:pt x="382020" y="3066536"/>
                  <a:pt x="380577" y="3064076"/>
                  <a:pt x="379516" y="3061337"/>
                </a:cubicBezTo>
                <a:cubicBezTo>
                  <a:pt x="378456" y="3058597"/>
                  <a:pt x="377926" y="3055283"/>
                  <a:pt x="377926" y="3051396"/>
                </a:cubicBezTo>
                <a:cubicBezTo>
                  <a:pt x="377926" y="3046859"/>
                  <a:pt x="378692" y="3042794"/>
                  <a:pt x="380223" y="3039201"/>
                </a:cubicBezTo>
                <a:cubicBezTo>
                  <a:pt x="381755" y="3035607"/>
                  <a:pt x="383876" y="3032573"/>
                  <a:pt x="386586" y="3030099"/>
                </a:cubicBezTo>
                <a:cubicBezTo>
                  <a:pt x="389296" y="3027625"/>
                  <a:pt x="392550" y="3025725"/>
                  <a:pt x="396350" y="3024399"/>
                </a:cubicBezTo>
                <a:cubicBezTo>
                  <a:pt x="400150" y="3023074"/>
                  <a:pt x="404289" y="3022411"/>
                  <a:pt x="408766" y="3022411"/>
                </a:cubicBezTo>
                <a:close/>
                <a:moveTo>
                  <a:pt x="1491187" y="3022235"/>
                </a:moveTo>
                <a:cubicBezTo>
                  <a:pt x="1497431" y="3022235"/>
                  <a:pt x="1502748" y="3023236"/>
                  <a:pt x="1507137" y="3025239"/>
                </a:cubicBezTo>
                <a:cubicBezTo>
                  <a:pt x="1511526" y="3027242"/>
                  <a:pt x="1515134" y="3029937"/>
                  <a:pt x="1517962" y="3033325"/>
                </a:cubicBezTo>
                <a:cubicBezTo>
                  <a:pt x="1520790" y="3036712"/>
                  <a:pt x="1522866" y="3040688"/>
                  <a:pt x="1524192" y="3045254"/>
                </a:cubicBezTo>
                <a:cubicBezTo>
                  <a:pt x="1525517" y="3049820"/>
                  <a:pt x="1526180" y="3054695"/>
                  <a:pt x="1526180" y="3059879"/>
                </a:cubicBezTo>
                <a:lnTo>
                  <a:pt x="1526180" y="3062530"/>
                </a:lnTo>
                <a:cubicBezTo>
                  <a:pt x="1526180" y="3064827"/>
                  <a:pt x="1525603" y="3066462"/>
                  <a:pt x="1524449" y="3067434"/>
                </a:cubicBezTo>
                <a:cubicBezTo>
                  <a:pt x="1523296" y="3068406"/>
                  <a:pt x="1521979" y="3068892"/>
                  <a:pt x="1520498" y="3068892"/>
                </a:cubicBezTo>
                <a:lnTo>
                  <a:pt x="1468123" y="3068892"/>
                </a:lnTo>
                <a:cubicBezTo>
                  <a:pt x="1468123" y="3073310"/>
                  <a:pt x="1468567" y="3077287"/>
                  <a:pt x="1469455" y="3080821"/>
                </a:cubicBezTo>
                <a:cubicBezTo>
                  <a:pt x="1470343" y="3084356"/>
                  <a:pt x="1471822" y="3087390"/>
                  <a:pt x="1473895" y="3089923"/>
                </a:cubicBezTo>
                <a:cubicBezTo>
                  <a:pt x="1475966" y="3092456"/>
                  <a:pt x="1478660" y="3094401"/>
                  <a:pt x="1481975" y="3095755"/>
                </a:cubicBezTo>
                <a:cubicBezTo>
                  <a:pt x="1485290" y="3097111"/>
                  <a:pt x="1489345" y="3097788"/>
                  <a:pt x="1494140" y="3097788"/>
                </a:cubicBezTo>
                <a:cubicBezTo>
                  <a:pt x="1497929" y="3097788"/>
                  <a:pt x="1501303" y="3097479"/>
                  <a:pt x="1504263" y="3096860"/>
                </a:cubicBezTo>
                <a:cubicBezTo>
                  <a:pt x="1507223" y="3096241"/>
                  <a:pt x="1509783" y="3095549"/>
                  <a:pt x="1511944" y="3094783"/>
                </a:cubicBezTo>
                <a:cubicBezTo>
                  <a:pt x="1514105" y="3094018"/>
                  <a:pt x="1515881" y="3093326"/>
                  <a:pt x="1517272" y="3092707"/>
                </a:cubicBezTo>
                <a:cubicBezTo>
                  <a:pt x="1518663" y="3092088"/>
                  <a:pt x="1519715" y="3091779"/>
                  <a:pt x="1520425" y="3091779"/>
                </a:cubicBezTo>
                <a:cubicBezTo>
                  <a:pt x="1520839" y="3091779"/>
                  <a:pt x="1521209" y="3091882"/>
                  <a:pt x="1521535" y="3092088"/>
                </a:cubicBezTo>
                <a:cubicBezTo>
                  <a:pt x="1521860" y="3092295"/>
                  <a:pt x="1522111" y="3092604"/>
                  <a:pt x="1522289" y="3093016"/>
                </a:cubicBezTo>
                <a:cubicBezTo>
                  <a:pt x="1522467" y="3093429"/>
                  <a:pt x="1522600" y="3094003"/>
                  <a:pt x="1522689" y="3094739"/>
                </a:cubicBezTo>
                <a:cubicBezTo>
                  <a:pt x="1522778" y="3095476"/>
                  <a:pt x="1522822" y="3096374"/>
                  <a:pt x="1522822" y="3097434"/>
                </a:cubicBezTo>
                <a:cubicBezTo>
                  <a:pt x="1522822" y="3098200"/>
                  <a:pt x="1522793" y="3098863"/>
                  <a:pt x="1522734" y="3099423"/>
                </a:cubicBezTo>
                <a:cubicBezTo>
                  <a:pt x="1522675" y="3099982"/>
                  <a:pt x="1522601" y="3100483"/>
                  <a:pt x="1522513" y="3100925"/>
                </a:cubicBezTo>
                <a:cubicBezTo>
                  <a:pt x="1522425" y="3101367"/>
                  <a:pt x="1522277" y="3101764"/>
                  <a:pt x="1522071" y="3102118"/>
                </a:cubicBezTo>
                <a:cubicBezTo>
                  <a:pt x="1521865" y="3102471"/>
                  <a:pt x="1521600" y="3102810"/>
                  <a:pt x="1521276" y="3103134"/>
                </a:cubicBezTo>
                <a:cubicBezTo>
                  <a:pt x="1520952" y="3103458"/>
                  <a:pt x="1519994" y="3103988"/>
                  <a:pt x="1518404" y="3104725"/>
                </a:cubicBezTo>
                <a:cubicBezTo>
                  <a:pt x="1516813" y="3105461"/>
                  <a:pt x="1514751" y="3106183"/>
                  <a:pt x="1512218" y="3106890"/>
                </a:cubicBezTo>
                <a:cubicBezTo>
                  <a:pt x="1509685" y="3107597"/>
                  <a:pt x="1506754" y="3108230"/>
                  <a:pt x="1503426" y="3108790"/>
                </a:cubicBezTo>
                <a:cubicBezTo>
                  <a:pt x="1500097" y="3109349"/>
                  <a:pt x="1496548" y="3109629"/>
                  <a:pt x="1492777" y="3109629"/>
                </a:cubicBezTo>
                <a:cubicBezTo>
                  <a:pt x="1486238" y="3109629"/>
                  <a:pt x="1480509" y="3108716"/>
                  <a:pt x="1475590" y="3106890"/>
                </a:cubicBezTo>
                <a:cubicBezTo>
                  <a:pt x="1470671" y="3105064"/>
                  <a:pt x="1466533" y="3102354"/>
                  <a:pt x="1463175" y="3098760"/>
                </a:cubicBezTo>
                <a:cubicBezTo>
                  <a:pt x="1459817" y="3095166"/>
                  <a:pt x="1457283" y="3090660"/>
                  <a:pt x="1455575" y="3085240"/>
                </a:cubicBezTo>
                <a:cubicBezTo>
                  <a:pt x="1453867" y="3079820"/>
                  <a:pt x="1453012" y="3073517"/>
                  <a:pt x="1453012" y="3066330"/>
                </a:cubicBezTo>
                <a:cubicBezTo>
                  <a:pt x="1453012" y="3059496"/>
                  <a:pt x="1453896" y="3053354"/>
                  <a:pt x="1455663" y="3047905"/>
                </a:cubicBezTo>
                <a:cubicBezTo>
                  <a:pt x="1457431" y="3042456"/>
                  <a:pt x="1459979" y="3037831"/>
                  <a:pt x="1463307" y="3034031"/>
                </a:cubicBezTo>
                <a:cubicBezTo>
                  <a:pt x="1466635" y="3030232"/>
                  <a:pt x="1470656" y="3027315"/>
                  <a:pt x="1475369" y="3025283"/>
                </a:cubicBezTo>
                <a:cubicBezTo>
                  <a:pt x="1480082" y="3023251"/>
                  <a:pt x="1485355" y="3022235"/>
                  <a:pt x="1491187" y="3022235"/>
                </a:cubicBezTo>
                <a:close/>
                <a:moveTo>
                  <a:pt x="1426544" y="3022235"/>
                </a:moveTo>
                <a:cubicBezTo>
                  <a:pt x="1427310" y="3022235"/>
                  <a:pt x="1428179" y="3022279"/>
                  <a:pt x="1429151" y="3022367"/>
                </a:cubicBezTo>
                <a:cubicBezTo>
                  <a:pt x="1430123" y="3022455"/>
                  <a:pt x="1431139" y="3022617"/>
                  <a:pt x="1432200" y="3022853"/>
                </a:cubicBezTo>
                <a:cubicBezTo>
                  <a:pt x="1433260" y="3023089"/>
                  <a:pt x="1434217" y="3023354"/>
                  <a:pt x="1435072" y="3023648"/>
                </a:cubicBezTo>
                <a:cubicBezTo>
                  <a:pt x="1435926" y="3023943"/>
                  <a:pt x="1436530" y="3024237"/>
                  <a:pt x="1436883" y="3024532"/>
                </a:cubicBezTo>
                <a:cubicBezTo>
                  <a:pt x="1437237" y="3024827"/>
                  <a:pt x="1437472" y="3025106"/>
                  <a:pt x="1437590" y="3025372"/>
                </a:cubicBezTo>
                <a:cubicBezTo>
                  <a:pt x="1437708" y="3025636"/>
                  <a:pt x="1437811" y="3025975"/>
                  <a:pt x="1437899" y="3026388"/>
                </a:cubicBezTo>
                <a:cubicBezTo>
                  <a:pt x="1437988" y="3026800"/>
                  <a:pt x="1438047" y="3027404"/>
                  <a:pt x="1438076" y="3028200"/>
                </a:cubicBezTo>
                <a:cubicBezTo>
                  <a:pt x="1438106" y="3028994"/>
                  <a:pt x="1438120" y="3030070"/>
                  <a:pt x="1438120" y="3031424"/>
                </a:cubicBezTo>
                <a:cubicBezTo>
                  <a:pt x="1438120" y="3032721"/>
                  <a:pt x="1438091" y="3033810"/>
                  <a:pt x="1438032" y="3034694"/>
                </a:cubicBezTo>
                <a:cubicBezTo>
                  <a:pt x="1437973" y="3035578"/>
                  <a:pt x="1437855" y="3036270"/>
                  <a:pt x="1437678" y="3036771"/>
                </a:cubicBezTo>
                <a:cubicBezTo>
                  <a:pt x="1437502" y="3037271"/>
                  <a:pt x="1437281" y="3037654"/>
                  <a:pt x="1437016" y="3037919"/>
                </a:cubicBezTo>
                <a:cubicBezTo>
                  <a:pt x="1436751" y="3038185"/>
                  <a:pt x="1436382" y="3038317"/>
                  <a:pt x="1435911" y="3038317"/>
                </a:cubicBezTo>
                <a:cubicBezTo>
                  <a:pt x="1435440" y="3038317"/>
                  <a:pt x="1434865" y="3038185"/>
                  <a:pt x="1434188" y="3037919"/>
                </a:cubicBezTo>
                <a:cubicBezTo>
                  <a:pt x="1433510" y="3037654"/>
                  <a:pt x="1432745" y="3037389"/>
                  <a:pt x="1431891" y="3037124"/>
                </a:cubicBezTo>
                <a:cubicBezTo>
                  <a:pt x="1431036" y="3036859"/>
                  <a:pt x="1430079" y="3036609"/>
                  <a:pt x="1429019" y="3036373"/>
                </a:cubicBezTo>
                <a:cubicBezTo>
                  <a:pt x="1427958" y="3036138"/>
                  <a:pt x="1426809" y="3036020"/>
                  <a:pt x="1425572" y="3036020"/>
                </a:cubicBezTo>
                <a:cubicBezTo>
                  <a:pt x="1424099" y="3036020"/>
                  <a:pt x="1422656" y="3036315"/>
                  <a:pt x="1421242" y="3036903"/>
                </a:cubicBezTo>
                <a:cubicBezTo>
                  <a:pt x="1419828" y="3037492"/>
                  <a:pt x="1418341" y="3038464"/>
                  <a:pt x="1416780" y="3039820"/>
                </a:cubicBezTo>
                <a:cubicBezTo>
                  <a:pt x="1415219" y="3041174"/>
                  <a:pt x="1413584" y="3042971"/>
                  <a:pt x="1411875" y="3045210"/>
                </a:cubicBezTo>
                <a:cubicBezTo>
                  <a:pt x="1410167" y="3047448"/>
                  <a:pt x="1408282" y="3050188"/>
                  <a:pt x="1406220" y="3053428"/>
                </a:cubicBezTo>
                <a:lnTo>
                  <a:pt x="1406220" y="3105741"/>
                </a:lnTo>
                <a:cubicBezTo>
                  <a:pt x="1406220" y="3106212"/>
                  <a:pt x="1406102" y="3106610"/>
                  <a:pt x="1405867" y="3106934"/>
                </a:cubicBezTo>
                <a:cubicBezTo>
                  <a:pt x="1405631" y="3107258"/>
                  <a:pt x="1405248" y="3107538"/>
                  <a:pt x="1404718" y="3107773"/>
                </a:cubicBezTo>
                <a:cubicBezTo>
                  <a:pt x="1404188" y="3108009"/>
                  <a:pt x="1403451" y="3108186"/>
                  <a:pt x="1402509" y="3108303"/>
                </a:cubicBezTo>
                <a:cubicBezTo>
                  <a:pt x="1401566" y="3108421"/>
                  <a:pt x="1400358" y="3108480"/>
                  <a:pt x="1398885" y="3108480"/>
                </a:cubicBezTo>
                <a:cubicBezTo>
                  <a:pt x="1397472" y="3108480"/>
                  <a:pt x="1396293" y="3108421"/>
                  <a:pt x="1395351" y="3108303"/>
                </a:cubicBezTo>
                <a:cubicBezTo>
                  <a:pt x="1394408" y="3108186"/>
                  <a:pt x="1393657" y="3108009"/>
                  <a:pt x="1393098" y="3107773"/>
                </a:cubicBezTo>
                <a:cubicBezTo>
                  <a:pt x="1392538" y="3107538"/>
                  <a:pt x="1392155" y="3107258"/>
                  <a:pt x="1391949" y="3106934"/>
                </a:cubicBezTo>
                <a:cubicBezTo>
                  <a:pt x="1391743" y="3106610"/>
                  <a:pt x="1391639" y="3106212"/>
                  <a:pt x="1391639" y="3105741"/>
                </a:cubicBezTo>
                <a:lnTo>
                  <a:pt x="1391639" y="3026211"/>
                </a:lnTo>
                <a:cubicBezTo>
                  <a:pt x="1391639" y="3025740"/>
                  <a:pt x="1391728" y="3025342"/>
                  <a:pt x="1391905" y="3025018"/>
                </a:cubicBezTo>
                <a:cubicBezTo>
                  <a:pt x="1392081" y="3024694"/>
                  <a:pt x="1392435" y="3024399"/>
                  <a:pt x="1392965" y="3024134"/>
                </a:cubicBezTo>
                <a:cubicBezTo>
                  <a:pt x="1393495" y="3023869"/>
                  <a:pt x="1394172" y="3023693"/>
                  <a:pt x="1394997" y="3023604"/>
                </a:cubicBezTo>
                <a:cubicBezTo>
                  <a:pt x="1395822" y="3023516"/>
                  <a:pt x="1396912" y="3023471"/>
                  <a:pt x="1398267" y="3023471"/>
                </a:cubicBezTo>
                <a:cubicBezTo>
                  <a:pt x="1399563" y="3023471"/>
                  <a:pt x="1400638" y="3023516"/>
                  <a:pt x="1401492" y="3023604"/>
                </a:cubicBezTo>
                <a:cubicBezTo>
                  <a:pt x="1402347" y="3023693"/>
                  <a:pt x="1403009" y="3023869"/>
                  <a:pt x="1403481" y="3024134"/>
                </a:cubicBezTo>
                <a:cubicBezTo>
                  <a:pt x="1403952" y="3024399"/>
                  <a:pt x="1404290" y="3024694"/>
                  <a:pt x="1404497" y="3025018"/>
                </a:cubicBezTo>
                <a:cubicBezTo>
                  <a:pt x="1404703" y="3025342"/>
                  <a:pt x="1404806" y="3025740"/>
                  <a:pt x="1404806" y="3026211"/>
                </a:cubicBezTo>
                <a:lnTo>
                  <a:pt x="1404806" y="3037787"/>
                </a:lnTo>
                <a:cubicBezTo>
                  <a:pt x="1406986" y="3034606"/>
                  <a:pt x="1409033" y="3032014"/>
                  <a:pt x="1410948" y="3030011"/>
                </a:cubicBezTo>
                <a:cubicBezTo>
                  <a:pt x="1412862" y="3028008"/>
                  <a:pt x="1414674" y="3026432"/>
                  <a:pt x="1416382" y="3025283"/>
                </a:cubicBezTo>
                <a:cubicBezTo>
                  <a:pt x="1418090" y="3024134"/>
                  <a:pt x="1419784" y="3023339"/>
                  <a:pt x="1421463" y="3022897"/>
                </a:cubicBezTo>
                <a:cubicBezTo>
                  <a:pt x="1423142" y="3022455"/>
                  <a:pt x="1424836" y="3022235"/>
                  <a:pt x="1426544" y="3022235"/>
                </a:cubicBezTo>
                <a:close/>
                <a:moveTo>
                  <a:pt x="1182059" y="3022235"/>
                </a:moveTo>
                <a:cubicBezTo>
                  <a:pt x="1187773" y="3022235"/>
                  <a:pt x="1192633" y="3022883"/>
                  <a:pt x="1196639" y="3024178"/>
                </a:cubicBezTo>
                <a:cubicBezTo>
                  <a:pt x="1200645" y="3025475"/>
                  <a:pt x="1203885" y="3027375"/>
                  <a:pt x="1206360" y="3029878"/>
                </a:cubicBezTo>
                <a:cubicBezTo>
                  <a:pt x="1208834" y="3032382"/>
                  <a:pt x="1210631" y="3035490"/>
                  <a:pt x="1211750" y="3039201"/>
                </a:cubicBezTo>
                <a:cubicBezTo>
                  <a:pt x="1212869" y="3042912"/>
                  <a:pt x="1213428" y="3047242"/>
                  <a:pt x="1213428" y="3052191"/>
                </a:cubicBezTo>
                <a:lnTo>
                  <a:pt x="1213428" y="3105829"/>
                </a:lnTo>
                <a:cubicBezTo>
                  <a:pt x="1213428" y="3106536"/>
                  <a:pt x="1213192" y="3107066"/>
                  <a:pt x="1212721" y="3107420"/>
                </a:cubicBezTo>
                <a:cubicBezTo>
                  <a:pt x="1212251" y="3107773"/>
                  <a:pt x="1211602" y="3108038"/>
                  <a:pt x="1210778" y="3108215"/>
                </a:cubicBezTo>
                <a:cubicBezTo>
                  <a:pt x="1209953" y="3108392"/>
                  <a:pt x="1208745" y="3108480"/>
                  <a:pt x="1207154" y="3108480"/>
                </a:cubicBezTo>
                <a:cubicBezTo>
                  <a:pt x="1205623" y="3108480"/>
                  <a:pt x="1204400" y="3108392"/>
                  <a:pt x="1203487" y="3108215"/>
                </a:cubicBezTo>
                <a:cubicBezTo>
                  <a:pt x="1202574" y="3108038"/>
                  <a:pt x="1201911" y="3107773"/>
                  <a:pt x="1201499" y="3107420"/>
                </a:cubicBezTo>
                <a:cubicBezTo>
                  <a:pt x="1201087" y="3107066"/>
                  <a:pt x="1200880" y="3106536"/>
                  <a:pt x="1200880" y="3105829"/>
                </a:cubicBezTo>
                <a:lnTo>
                  <a:pt x="1200880" y="3097876"/>
                </a:lnTo>
                <a:cubicBezTo>
                  <a:pt x="1197405" y="3101588"/>
                  <a:pt x="1193531" y="3104474"/>
                  <a:pt x="1189260" y="3106536"/>
                </a:cubicBezTo>
                <a:cubicBezTo>
                  <a:pt x="1184989" y="3108598"/>
                  <a:pt x="1180468" y="3109629"/>
                  <a:pt x="1175696" y="3109629"/>
                </a:cubicBezTo>
                <a:cubicBezTo>
                  <a:pt x="1171514" y="3109629"/>
                  <a:pt x="1167728" y="3109084"/>
                  <a:pt x="1164341" y="3107994"/>
                </a:cubicBezTo>
                <a:cubicBezTo>
                  <a:pt x="1160954" y="3106904"/>
                  <a:pt x="1158067" y="3105329"/>
                  <a:pt x="1155681" y="3103267"/>
                </a:cubicBezTo>
                <a:cubicBezTo>
                  <a:pt x="1153295" y="3101205"/>
                  <a:pt x="1151440" y="3098672"/>
                  <a:pt x="1150114" y="3095667"/>
                </a:cubicBezTo>
                <a:cubicBezTo>
                  <a:pt x="1148789" y="3092663"/>
                  <a:pt x="1148125" y="3089246"/>
                  <a:pt x="1148125" y="3085417"/>
                </a:cubicBezTo>
                <a:cubicBezTo>
                  <a:pt x="1148125" y="3080939"/>
                  <a:pt x="1149039" y="3077051"/>
                  <a:pt x="1150865" y="3073752"/>
                </a:cubicBezTo>
                <a:cubicBezTo>
                  <a:pt x="1152691" y="3070453"/>
                  <a:pt x="1155313" y="3067714"/>
                  <a:pt x="1158730" y="3065534"/>
                </a:cubicBezTo>
                <a:cubicBezTo>
                  <a:pt x="1162147" y="3063354"/>
                  <a:pt x="1166330" y="3061720"/>
                  <a:pt x="1171278" y="3060630"/>
                </a:cubicBezTo>
                <a:cubicBezTo>
                  <a:pt x="1176226" y="3059540"/>
                  <a:pt x="1181794" y="3058995"/>
                  <a:pt x="1187979" y="3058995"/>
                </a:cubicBezTo>
                <a:lnTo>
                  <a:pt x="1198936" y="3058995"/>
                </a:lnTo>
                <a:lnTo>
                  <a:pt x="1198936" y="3052809"/>
                </a:lnTo>
                <a:cubicBezTo>
                  <a:pt x="1198936" y="3049746"/>
                  <a:pt x="1198612" y="3047036"/>
                  <a:pt x="1197965" y="3044679"/>
                </a:cubicBezTo>
                <a:cubicBezTo>
                  <a:pt x="1197317" y="3042323"/>
                  <a:pt x="1196271" y="3040364"/>
                  <a:pt x="1194828" y="3038803"/>
                </a:cubicBezTo>
                <a:cubicBezTo>
                  <a:pt x="1193384" y="3037242"/>
                  <a:pt x="1191514" y="3036064"/>
                  <a:pt x="1189216" y="3035268"/>
                </a:cubicBezTo>
                <a:cubicBezTo>
                  <a:pt x="1186918" y="3034474"/>
                  <a:pt x="1184091" y="3034075"/>
                  <a:pt x="1180733" y="3034075"/>
                </a:cubicBezTo>
                <a:cubicBezTo>
                  <a:pt x="1177139" y="3034075"/>
                  <a:pt x="1173914" y="3034503"/>
                  <a:pt x="1171057" y="3035357"/>
                </a:cubicBezTo>
                <a:cubicBezTo>
                  <a:pt x="1168200" y="3036211"/>
                  <a:pt x="1165696" y="3037154"/>
                  <a:pt x="1163546" y="3038185"/>
                </a:cubicBezTo>
                <a:cubicBezTo>
                  <a:pt x="1161396" y="3039216"/>
                  <a:pt x="1159599" y="3040158"/>
                  <a:pt x="1158155" y="3041012"/>
                </a:cubicBezTo>
                <a:cubicBezTo>
                  <a:pt x="1156712" y="3041867"/>
                  <a:pt x="1155637" y="3042294"/>
                  <a:pt x="1154930" y="3042294"/>
                </a:cubicBezTo>
                <a:cubicBezTo>
                  <a:pt x="1154459" y="3042294"/>
                  <a:pt x="1154046" y="3042176"/>
                  <a:pt x="1153693" y="3041940"/>
                </a:cubicBezTo>
                <a:cubicBezTo>
                  <a:pt x="1153340" y="3041705"/>
                  <a:pt x="1153030" y="3041351"/>
                  <a:pt x="1152765" y="3040880"/>
                </a:cubicBezTo>
                <a:cubicBezTo>
                  <a:pt x="1152500" y="3040408"/>
                  <a:pt x="1152309" y="3039805"/>
                  <a:pt x="1152190" y="3039068"/>
                </a:cubicBezTo>
                <a:cubicBezTo>
                  <a:pt x="1152073" y="3038332"/>
                  <a:pt x="1152014" y="3037522"/>
                  <a:pt x="1152014" y="3036638"/>
                </a:cubicBezTo>
                <a:cubicBezTo>
                  <a:pt x="1152014" y="3035165"/>
                  <a:pt x="1152117" y="3034002"/>
                  <a:pt x="1152323" y="3033148"/>
                </a:cubicBezTo>
                <a:cubicBezTo>
                  <a:pt x="1152529" y="3032294"/>
                  <a:pt x="1153030" y="3031484"/>
                  <a:pt x="1153826" y="3030718"/>
                </a:cubicBezTo>
                <a:cubicBezTo>
                  <a:pt x="1154621" y="3029952"/>
                  <a:pt x="1155990" y="3029053"/>
                  <a:pt x="1157934" y="3028022"/>
                </a:cubicBezTo>
                <a:cubicBezTo>
                  <a:pt x="1159879" y="3026992"/>
                  <a:pt x="1162117" y="3026049"/>
                  <a:pt x="1164651" y="3025195"/>
                </a:cubicBezTo>
                <a:cubicBezTo>
                  <a:pt x="1167184" y="3024341"/>
                  <a:pt x="1169953" y="3023634"/>
                  <a:pt x="1172957" y="3023074"/>
                </a:cubicBezTo>
                <a:cubicBezTo>
                  <a:pt x="1175961" y="3022514"/>
                  <a:pt x="1178995" y="3022235"/>
                  <a:pt x="1182059" y="3022235"/>
                </a:cubicBezTo>
                <a:close/>
                <a:moveTo>
                  <a:pt x="1121745" y="3022235"/>
                </a:moveTo>
                <a:cubicBezTo>
                  <a:pt x="1122512" y="3022235"/>
                  <a:pt x="1123381" y="3022279"/>
                  <a:pt x="1124353" y="3022367"/>
                </a:cubicBezTo>
                <a:cubicBezTo>
                  <a:pt x="1125325" y="3022455"/>
                  <a:pt x="1126341" y="3022617"/>
                  <a:pt x="1127401" y="3022853"/>
                </a:cubicBezTo>
                <a:cubicBezTo>
                  <a:pt x="1128462" y="3023089"/>
                  <a:pt x="1129419" y="3023354"/>
                  <a:pt x="1130273" y="3023648"/>
                </a:cubicBezTo>
                <a:cubicBezTo>
                  <a:pt x="1131128" y="3023943"/>
                  <a:pt x="1131732" y="3024237"/>
                  <a:pt x="1132085" y="3024532"/>
                </a:cubicBezTo>
                <a:cubicBezTo>
                  <a:pt x="1132438" y="3024827"/>
                  <a:pt x="1132674" y="3025106"/>
                  <a:pt x="1132792" y="3025372"/>
                </a:cubicBezTo>
                <a:cubicBezTo>
                  <a:pt x="1132909" y="3025636"/>
                  <a:pt x="1133013" y="3025975"/>
                  <a:pt x="1133101" y="3026388"/>
                </a:cubicBezTo>
                <a:cubicBezTo>
                  <a:pt x="1133190" y="3026800"/>
                  <a:pt x="1133248" y="3027404"/>
                  <a:pt x="1133278" y="3028200"/>
                </a:cubicBezTo>
                <a:cubicBezTo>
                  <a:pt x="1133307" y="3028994"/>
                  <a:pt x="1133322" y="3030070"/>
                  <a:pt x="1133322" y="3031424"/>
                </a:cubicBezTo>
                <a:cubicBezTo>
                  <a:pt x="1133322" y="3032721"/>
                  <a:pt x="1133292" y="3033810"/>
                  <a:pt x="1133234" y="3034694"/>
                </a:cubicBezTo>
                <a:cubicBezTo>
                  <a:pt x="1133174" y="3035578"/>
                  <a:pt x="1133057" y="3036270"/>
                  <a:pt x="1132880" y="3036771"/>
                </a:cubicBezTo>
                <a:cubicBezTo>
                  <a:pt x="1132704" y="3037271"/>
                  <a:pt x="1132483" y="3037654"/>
                  <a:pt x="1132217" y="3037919"/>
                </a:cubicBezTo>
                <a:cubicBezTo>
                  <a:pt x="1131952" y="3038185"/>
                  <a:pt x="1131584" y="3038317"/>
                  <a:pt x="1131113" y="3038317"/>
                </a:cubicBezTo>
                <a:cubicBezTo>
                  <a:pt x="1130641" y="3038317"/>
                  <a:pt x="1130067" y="3038185"/>
                  <a:pt x="1129390" y="3037919"/>
                </a:cubicBezTo>
                <a:cubicBezTo>
                  <a:pt x="1128712" y="3037654"/>
                  <a:pt x="1127946" y="3037389"/>
                  <a:pt x="1127092" y="3037124"/>
                </a:cubicBezTo>
                <a:cubicBezTo>
                  <a:pt x="1126238" y="3036859"/>
                  <a:pt x="1125280" y="3036609"/>
                  <a:pt x="1124220" y="3036373"/>
                </a:cubicBezTo>
                <a:cubicBezTo>
                  <a:pt x="1123160" y="3036138"/>
                  <a:pt x="1122011" y="3036020"/>
                  <a:pt x="1120773" y="3036020"/>
                </a:cubicBezTo>
                <a:cubicBezTo>
                  <a:pt x="1119301" y="3036020"/>
                  <a:pt x="1117857" y="3036315"/>
                  <a:pt x="1116443" y="3036903"/>
                </a:cubicBezTo>
                <a:cubicBezTo>
                  <a:pt x="1115030" y="3037492"/>
                  <a:pt x="1113542" y="3038464"/>
                  <a:pt x="1111981" y="3039820"/>
                </a:cubicBezTo>
                <a:cubicBezTo>
                  <a:pt x="1110420" y="3041174"/>
                  <a:pt x="1108785" y="3042971"/>
                  <a:pt x="1107077" y="3045210"/>
                </a:cubicBezTo>
                <a:cubicBezTo>
                  <a:pt x="1105368" y="3047448"/>
                  <a:pt x="1103483" y="3050188"/>
                  <a:pt x="1101421" y="3053428"/>
                </a:cubicBezTo>
                <a:lnTo>
                  <a:pt x="1101421" y="3105741"/>
                </a:lnTo>
                <a:cubicBezTo>
                  <a:pt x="1101421" y="3106212"/>
                  <a:pt x="1101303" y="3106610"/>
                  <a:pt x="1101067" y="3106934"/>
                </a:cubicBezTo>
                <a:cubicBezTo>
                  <a:pt x="1100832" y="3107258"/>
                  <a:pt x="1100449" y="3107538"/>
                  <a:pt x="1099919" y="3107773"/>
                </a:cubicBezTo>
                <a:cubicBezTo>
                  <a:pt x="1099389" y="3108009"/>
                  <a:pt x="1098652" y="3108186"/>
                  <a:pt x="1097710" y="3108303"/>
                </a:cubicBezTo>
                <a:cubicBezTo>
                  <a:pt x="1096767" y="3108421"/>
                  <a:pt x="1095559" y="3108480"/>
                  <a:pt x="1094086" y="3108480"/>
                </a:cubicBezTo>
                <a:cubicBezTo>
                  <a:pt x="1092673" y="3108480"/>
                  <a:pt x="1091494" y="3108421"/>
                  <a:pt x="1090552" y="3108303"/>
                </a:cubicBezTo>
                <a:cubicBezTo>
                  <a:pt x="1089609" y="3108186"/>
                  <a:pt x="1088858" y="3108009"/>
                  <a:pt x="1088299" y="3107773"/>
                </a:cubicBezTo>
                <a:cubicBezTo>
                  <a:pt x="1087739" y="3107538"/>
                  <a:pt x="1087355" y="3107258"/>
                  <a:pt x="1087150" y="3106934"/>
                </a:cubicBezTo>
                <a:cubicBezTo>
                  <a:pt x="1086944" y="3106610"/>
                  <a:pt x="1086841" y="3106212"/>
                  <a:pt x="1086841" y="3105741"/>
                </a:cubicBezTo>
                <a:lnTo>
                  <a:pt x="1086841" y="3026211"/>
                </a:lnTo>
                <a:cubicBezTo>
                  <a:pt x="1086841" y="3025740"/>
                  <a:pt x="1086929" y="3025342"/>
                  <a:pt x="1087106" y="3025018"/>
                </a:cubicBezTo>
                <a:cubicBezTo>
                  <a:pt x="1087282" y="3024694"/>
                  <a:pt x="1087636" y="3024399"/>
                  <a:pt x="1088167" y="3024134"/>
                </a:cubicBezTo>
                <a:cubicBezTo>
                  <a:pt x="1088696" y="3023869"/>
                  <a:pt x="1089374" y="3023693"/>
                  <a:pt x="1090199" y="3023604"/>
                </a:cubicBezTo>
                <a:cubicBezTo>
                  <a:pt x="1091023" y="3023516"/>
                  <a:pt x="1092113" y="3023471"/>
                  <a:pt x="1093468" y="3023471"/>
                </a:cubicBezTo>
                <a:cubicBezTo>
                  <a:pt x="1094764" y="3023471"/>
                  <a:pt x="1095839" y="3023516"/>
                  <a:pt x="1096694" y="3023604"/>
                </a:cubicBezTo>
                <a:cubicBezTo>
                  <a:pt x="1097548" y="3023693"/>
                  <a:pt x="1098211" y="3023869"/>
                  <a:pt x="1098682" y="3024134"/>
                </a:cubicBezTo>
                <a:cubicBezTo>
                  <a:pt x="1099153" y="3024399"/>
                  <a:pt x="1099492" y="3024694"/>
                  <a:pt x="1099698" y="3025018"/>
                </a:cubicBezTo>
                <a:cubicBezTo>
                  <a:pt x="1099904" y="3025342"/>
                  <a:pt x="1100007" y="3025740"/>
                  <a:pt x="1100007" y="3026211"/>
                </a:cubicBezTo>
                <a:lnTo>
                  <a:pt x="1100007" y="3037787"/>
                </a:lnTo>
                <a:cubicBezTo>
                  <a:pt x="1102188" y="3034606"/>
                  <a:pt x="1104234" y="3032014"/>
                  <a:pt x="1106149" y="3030011"/>
                </a:cubicBezTo>
                <a:cubicBezTo>
                  <a:pt x="1108063" y="3028008"/>
                  <a:pt x="1109875" y="3026432"/>
                  <a:pt x="1111583" y="3025283"/>
                </a:cubicBezTo>
                <a:cubicBezTo>
                  <a:pt x="1113292" y="3024134"/>
                  <a:pt x="1114986" y="3023339"/>
                  <a:pt x="1116665" y="3022897"/>
                </a:cubicBezTo>
                <a:cubicBezTo>
                  <a:pt x="1118344" y="3022455"/>
                  <a:pt x="1120037" y="3022235"/>
                  <a:pt x="1121745" y="3022235"/>
                </a:cubicBezTo>
                <a:close/>
                <a:moveTo>
                  <a:pt x="1033989" y="3022235"/>
                </a:moveTo>
                <a:cubicBezTo>
                  <a:pt x="1040233" y="3022235"/>
                  <a:pt x="1045549" y="3023236"/>
                  <a:pt x="1049938" y="3025239"/>
                </a:cubicBezTo>
                <a:cubicBezTo>
                  <a:pt x="1054327" y="3027242"/>
                  <a:pt x="1057935" y="3029937"/>
                  <a:pt x="1060763" y="3033325"/>
                </a:cubicBezTo>
                <a:cubicBezTo>
                  <a:pt x="1063591" y="3036712"/>
                  <a:pt x="1065667" y="3040688"/>
                  <a:pt x="1066992" y="3045254"/>
                </a:cubicBezTo>
                <a:cubicBezTo>
                  <a:pt x="1068319" y="3049820"/>
                  <a:pt x="1068982" y="3054695"/>
                  <a:pt x="1068982" y="3059879"/>
                </a:cubicBezTo>
                <a:lnTo>
                  <a:pt x="1068982" y="3062530"/>
                </a:lnTo>
                <a:cubicBezTo>
                  <a:pt x="1068982" y="3064827"/>
                  <a:pt x="1068405" y="3066462"/>
                  <a:pt x="1067251" y="3067434"/>
                </a:cubicBezTo>
                <a:cubicBezTo>
                  <a:pt x="1066096" y="3068406"/>
                  <a:pt x="1064779" y="3068892"/>
                  <a:pt x="1063300" y="3068892"/>
                </a:cubicBezTo>
                <a:lnTo>
                  <a:pt x="1010925" y="3068892"/>
                </a:lnTo>
                <a:cubicBezTo>
                  <a:pt x="1010925" y="3073310"/>
                  <a:pt x="1011368" y="3077287"/>
                  <a:pt x="1012256" y="3080821"/>
                </a:cubicBezTo>
                <a:cubicBezTo>
                  <a:pt x="1013144" y="3084356"/>
                  <a:pt x="1014625" y="3087390"/>
                  <a:pt x="1016696" y="3089923"/>
                </a:cubicBezTo>
                <a:cubicBezTo>
                  <a:pt x="1018768" y="3092456"/>
                  <a:pt x="1021462" y="3094401"/>
                  <a:pt x="1024777" y="3095755"/>
                </a:cubicBezTo>
                <a:cubicBezTo>
                  <a:pt x="1028092" y="3097111"/>
                  <a:pt x="1032147" y="3097788"/>
                  <a:pt x="1036941" y="3097788"/>
                </a:cubicBezTo>
                <a:cubicBezTo>
                  <a:pt x="1040730" y="3097788"/>
                  <a:pt x="1044105" y="3097479"/>
                  <a:pt x="1047065" y="3096860"/>
                </a:cubicBezTo>
                <a:cubicBezTo>
                  <a:pt x="1050024" y="3096241"/>
                  <a:pt x="1052584" y="3095549"/>
                  <a:pt x="1054746" y="3094783"/>
                </a:cubicBezTo>
                <a:cubicBezTo>
                  <a:pt x="1056907" y="3094018"/>
                  <a:pt x="1058682" y="3093326"/>
                  <a:pt x="1060074" y="3092707"/>
                </a:cubicBezTo>
                <a:cubicBezTo>
                  <a:pt x="1061465" y="3092088"/>
                  <a:pt x="1062516" y="3091779"/>
                  <a:pt x="1063226" y="3091779"/>
                </a:cubicBezTo>
                <a:cubicBezTo>
                  <a:pt x="1063641" y="3091779"/>
                  <a:pt x="1064010" y="3091882"/>
                  <a:pt x="1064335" y="3092088"/>
                </a:cubicBezTo>
                <a:cubicBezTo>
                  <a:pt x="1064661" y="3092295"/>
                  <a:pt x="1064913" y="3092604"/>
                  <a:pt x="1065090" y="3093016"/>
                </a:cubicBezTo>
                <a:cubicBezTo>
                  <a:pt x="1065269" y="3093429"/>
                  <a:pt x="1065401" y="3094003"/>
                  <a:pt x="1065491" y="3094739"/>
                </a:cubicBezTo>
                <a:cubicBezTo>
                  <a:pt x="1065580" y="3095476"/>
                  <a:pt x="1065623" y="3096374"/>
                  <a:pt x="1065623" y="3097434"/>
                </a:cubicBezTo>
                <a:cubicBezTo>
                  <a:pt x="1065623" y="3098200"/>
                  <a:pt x="1065595" y="3098863"/>
                  <a:pt x="1065534" y="3099423"/>
                </a:cubicBezTo>
                <a:cubicBezTo>
                  <a:pt x="1065476" y="3099982"/>
                  <a:pt x="1065402" y="3100483"/>
                  <a:pt x="1065314" y="3100925"/>
                </a:cubicBezTo>
                <a:cubicBezTo>
                  <a:pt x="1065226" y="3101367"/>
                  <a:pt x="1065078" y="3101764"/>
                  <a:pt x="1064872" y="3102118"/>
                </a:cubicBezTo>
                <a:cubicBezTo>
                  <a:pt x="1064666" y="3102471"/>
                  <a:pt x="1064401" y="3102810"/>
                  <a:pt x="1064077" y="3103134"/>
                </a:cubicBezTo>
                <a:cubicBezTo>
                  <a:pt x="1063753" y="3103458"/>
                  <a:pt x="1062796" y="3103988"/>
                  <a:pt x="1061206" y="3104725"/>
                </a:cubicBezTo>
                <a:cubicBezTo>
                  <a:pt x="1059615" y="3105461"/>
                  <a:pt x="1057553" y="3106183"/>
                  <a:pt x="1055020" y="3106890"/>
                </a:cubicBezTo>
                <a:cubicBezTo>
                  <a:pt x="1052486" y="3107597"/>
                  <a:pt x="1049555" y="3108230"/>
                  <a:pt x="1046227" y="3108790"/>
                </a:cubicBezTo>
                <a:cubicBezTo>
                  <a:pt x="1042898" y="3109349"/>
                  <a:pt x="1039349" y="3109629"/>
                  <a:pt x="1035579" y="3109629"/>
                </a:cubicBezTo>
                <a:cubicBezTo>
                  <a:pt x="1029040" y="3109629"/>
                  <a:pt x="1023311" y="3108716"/>
                  <a:pt x="1018391" y="3106890"/>
                </a:cubicBezTo>
                <a:cubicBezTo>
                  <a:pt x="1013473" y="3105064"/>
                  <a:pt x="1009334" y="3102354"/>
                  <a:pt x="1005976" y="3098760"/>
                </a:cubicBezTo>
                <a:cubicBezTo>
                  <a:pt x="1002619" y="3095166"/>
                  <a:pt x="1000085" y="3090660"/>
                  <a:pt x="998376" y="3085240"/>
                </a:cubicBezTo>
                <a:cubicBezTo>
                  <a:pt x="996668" y="3079820"/>
                  <a:pt x="995814" y="3073517"/>
                  <a:pt x="995814" y="3066330"/>
                </a:cubicBezTo>
                <a:cubicBezTo>
                  <a:pt x="995814" y="3059496"/>
                  <a:pt x="996697" y="3053354"/>
                  <a:pt x="998465" y="3047905"/>
                </a:cubicBezTo>
                <a:cubicBezTo>
                  <a:pt x="1000232" y="3042456"/>
                  <a:pt x="1002780" y="3037831"/>
                  <a:pt x="1006109" y="3034031"/>
                </a:cubicBezTo>
                <a:cubicBezTo>
                  <a:pt x="1009437" y="3030232"/>
                  <a:pt x="1013458" y="3027315"/>
                  <a:pt x="1018171" y="3025283"/>
                </a:cubicBezTo>
                <a:cubicBezTo>
                  <a:pt x="1022883" y="3023251"/>
                  <a:pt x="1028156" y="3022235"/>
                  <a:pt x="1033989" y="3022235"/>
                </a:cubicBezTo>
                <a:close/>
                <a:moveTo>
                  <a:pt x="946956" y="3022235"/>
                </a:moveTo>
                <a:cubicBezTo>
                  <a:pt x="952729" y="3022235"/>
                  <a:pt x="957649" y="3023354"/>
                  <a:pt x="961714" y="3025592"/>
                </a:cubicBezTo>
                <a:cubicBezTo>
                  <a:pt x="965778" y="3027831"/>
                  <a:pt x="969092" y="3030894"/>
                  <a:pt x="971655" y="3034783"/>
                </a:cubicBezTo>
                <a:cubicBezTo>
                  <a:pt x="974217" y="3038671"/>
                  <a:pt x="976088" y="3043192"/>
                  <a:pt x="977266" y="3048347"/>
                </a:cubicBezTo>
                <a:cubicBezTo>
                  <a:pt x="978444" y="3053502"/>
                  <a:pt x="979033" y="3058965"/>
                  <a:pt x="979033" y="3064739"/>
                </a:cubicBezTo>
                <a:cubicBezTo>
                  <a:pt x="979033" y="3071690"/>
                  <a:pt x="978282" y="3077935"/>
                  <a:pt x="976780" y="3083472"/>
                </a:cubicBezTo>
                <a:cubicBezTo>
                  <a:pt x="975278" y="3089010"/>
                  <a:pt x="973069" y="3093709"/>
                  <a:pt x="970153" y="3097567"/>
                </a:cubicBezTo>
                <a:cubicBezTo>
                  <a:pt x="967236" y="3101426"/>
                  <a:pt x="963628" y="3104401"/>
                  <a:pt x="959328" y="3106492"/>
                </a:cubicBezTo>
                <a:cubicBezTo>
                  <a:pt x="955028" y="3108583"/>
                  <a:pt x="950108" y="3109629"/>
                  <a:pt x="944570" y="3109629"/>
                </a:cubicBezTo>
                <a:cubicBezTo>
                  <a:pt x="942214" y="3109629"/>
                  <a:pt x="940034" y="3109394"/>
                  <a:pt x="938031" y="3108922"/>
                </a:cubicBezTo>
                <a:cubicBezTo>
                  <a:pt x="936029" y="3108451"/>
                  <a:pt x="934070" y="3107715"/>
                  <a:pt x="932156" y="3106713"/>
                </a:cubicBezTo>
                <a:cubicBezTo>
                  <a:pt x="930240" y="3105711"/>
                  <a:pt x="928341" y="3104445"/>
                  <a:pt x="926455" y="3102913"/>
                </a:cubicBezTo>
                <a:cubicBezTo>
                  <a:pt x="924570" y="3101382"/>
                  <a:pt x="922567" y="3099585"/>
                  <a:pt x="920447" y="3097523"/>
                </a:cubicBezTo>
                <a:lnTo>
                  <a:pt x="920447" y="3137288"/>
                </a:lnTo>
                <a:cubicBezTo>
                  <a:pt x="920447" y="3137759"/>
                  <a:pt x="920329" y="3138171"/>
                  <a:pt x="920092" y="3138525"/>
                </a:cubicBezTo>
                <a:cubicBezTo>
                  <a:pt x="919857" y="3138878"/>
                  <a:pt x="919474" y="3139173"/>
                  <a:pt x="918944" y="3139409"/>
                </a:cubicBezTo>
                <a:cubicBezTo>
                  <a:pt x="918414" y="3139644"/>
                  <a:pt x="917678" y="3139821"/>
                  <a:pt x="916735" y="3139939"/>
                </a:cubicBezTo>
                <a:cubicBezTo>
                  <a:pt x="915792" y="3140057"/>
                  <a:pt x="914585" y="3140115"/>
                  <a:pt x="913112" y="3140115"/>
                </a:cubicBezTo>
                <a:cubicBezTo>
                  <a:pt x="911698" y="3140115"/>
                  <a:pt x="910520" y="3140057"/>
                  <a:pt x="909577" y="3139939"/>
                </a:cubicBezTo>
                <a:cubicBezTo>
                  <a:pt x="908635" y="3139821"/>
                  <a:pt x="907884" y="3139644"/>
                  <a:pt x="907324" y="3139409"/>
                </a:cubicBezTo>
                <a:cubicBezTo>
                  <a:pt x="906764" y="3139173"/>
                  <a:pt x="906382" y="3138878"/>
                  <a:pt x="906175" y="3138525"/>
                </a:cubicBezTo>
                <a:cubicBezTo>
                  <a:pt x="905969" y="3138171"/>
                  <a:pt x="905866" y="3137759"/>
                  <a:pt x="905866" y="3137288"/>
                </a:cubicBezTo>
                <a:lnTo>
                  <a:pt x="905866" y="3026211"/>
                </a:lnTo>
                <a:cubicBezTo>
                  <a:pt x="905866" y="3025681"/>
                  <a:pt x="905954" y="3025254"/>
                  <a:pt x="906131" y="3024929"/>
                </a:cubicBezTo>
                <a:cubicBezTo>
                  <a:pt x="906308" y="3024606"/>
                  <a:pt x="906661" y="3024326"/>
                  <a:pt x="907191" y="3024090"/>
                </a:cubicBezTo>
                <a:cubicBezTo>
                  <a:pt x="907722" y="3023855"/>
                  <a:pt x="908399" y="3023693"/>
                  <a:pt x="909224" y="3023604"/>
                </a:cubicBezTo>
                <a:cubicBezTo>
                  <a:pt x="910049" y="3023516"/>
                  <a:pt x="911050" y="3023471"/>
                  <a:pt x="912228" y="3023471"/>
                </a:cubicBezTo>
                <a:cubicBezTo>
                  <a:pt x="913466" y="3023471"/>
                  <a:pt x="914481" y="3023516"/>
                  <a:pt x="915277" y="3023604"/>
                </a:cubicBezTo>
                <a:cubicBezTo>
                  <a:pt x="916072" y="3023693"/>
                  <a:pt x="916735" y="3023855"/>
                  <a:pt x="917265" y="3024090"/>
                </a:cubicBezTo>
                <a:cubicBezTo>
                  <a:pt x="917795" y="3024326"/>
                  <a:pt x="918163" y="3024606"/>
                  <a:pt x="918370" y="3024929"/>
                </a:cubicBezTo>
                <a:cubicBezTo>
                  <a:pt x="918576" y="3025254"/>
                  <a:pt x="918679" y="3025681"/>
                  <a:pt x="918679" y="3026211"/>
                </a:cubicBezTo>
                <a:lnTo>
                  <a:pt x="918679" y="3036903"/>
                </a:lnTo>
                <a:cubicBezTo>
                  <a:pt x="921094" y="3034429"/>
                  <a:pt x="923421" y="3032279"/>
                  <a:pt x="925660" y="3030452"/>
                </a:cubicBezTo>
                <a:cubicBezTo>
                  <a:pt x="927899" y="3028626"/>
                  <a:pt x="930152" y="3027110"/>
                  <a:pt x="932421" y="3025902"/>
                </a:cubicBezTo>
                <a:cubicBezTo>
                  <a:pt x="934689" y="3024694"/>
                  <a:pt x="937015" y="3023781"/>
                  <a:pt x="939401" y="3023162"/>
                </a:cubicBezTo>
                <a:cubicBezTo>
                  <a:pt x="941787" y="3022544"/>
                  <a:pt x="944305" y="3022235"/>
                  <a:pt x="946956" y="3022235"/>
                </a:cubicBezTo>
                <a:close/>
                <a:moveTo>
                  <a:pt x="801961" y="3022235"/>
                </a:moveTo>
                <a:cubicBezTo>
                  <a:pt x="805260" y="3022235"/>
                  <a:pt x="808220" y="3022617"/>
                  <a:pt x="810842" y="3023383"/>
                </a:cubicBezTo>
                <a:cubicBezTo>
                  <a:pt x="813463" y="3024149"/>
                  <a:pt x="815775" y="3025224"/>
                  <a:pt x="817778" y="3026608"/>
                </a:cubicBezTo>
                <a:cubicBezTo>
                  <a:pt x="819781" y="3027993"/>
                  <a:pt x="821490" y="3029643"/>
                  <a:pt x="822903" y="3031557"/>
                </a:cubicBezTo>
                <a:cubicBezTo>
                  <a:pt x="824317" y="3033472"/>
                  <a:pt x="825496" y="3035607"/>
                  <a:pt x="826438" y="3037964"/>
                </a:cubicBezTo>
                <a:cubicBezTo>
                  <a:pt x="829089" y="3035077"/>
                  <a:pt x="831608" y="3032632"/>
                  <a:pt x="833993" y="3030629"/>
                </a:cubicBezTo>
                <a:cubicBezTo>
                  <a:pt x="836380" y="3028626"/>
                  <a:pt x="838677" y="3027006"/>
                  <a:pt x="840886" y="3025769"/>
                </a:cubicBezTo>
                <a:cubicBezTo>
                  <a:pt x="843095" y="3024532"/>
                  <a:pt x="845245" y="3023634"/>
                  <a:pt x="847337" y="3023074"/>
                </a:cubicBezTo>
                <a:cubicBezTo>
                  <a:pt x="849428" y="3022514"/>
                  <a:pt x="851534" y="3022235"/>
                  <a:pt x="853655" y="3022235"/>
                </a:cubicBezTo>
                <a:cubicBezTo>
                  <a:pt x="858781" y="3022235"/>
                  <a:pt x="863081" y="3023133"/>
                  <a:pt x="866557" y="3024929"/>
                </a:cubicBezTo>
                <a:cubicBezTo>
                  <a:pt x="870032" y="3026726"/>
                  <a:pt x="872845" y="3029127"/>
                  <a:pt x="874995" y="3032131"/>
                </a:cubicBezTo>
                <a:cubicBezTo>
                  <a:pt x="877146" y="3035136"/>
                  <a:pt x="878678" y="3038656"/>
                  <a:pt x="879591" y="3042691"/>
                </a:cubicBezTo>
                <a:cubicBezTo>
                  <a:pt x="880504" y="3046727"/>
                  <a:pt x="880961" y="3050983"/>
                  <a:pt x="880961" y="3055460"/>
                </a:cubicBezTo>
                <a:lnTo>
                  <a:pt x="880961" y="3105741"/>
                </a:lnTo>
                <a:cubicBezTo>
                  <a:pt x="880961" y="3106212"/>
                  <a:pt x="880843" y="3106610"/>
                  <a:pt x="880607" y="3106934"/>
                </a:cubicBezTo>
                <a:cubicBezTo>
                  <a:pt x="880371" y="3107258"/>
                  <a:pt x="879988" y="3107538"/>
                  <a:pt x="879458" y="3107773"/>
                </a:cubicBezTo>
                <a:cubicBezTo>
                  <a:pt x="878928" y="3108009"/>
                  <a:pt x="878191" y="3108186"/>
                  <a:pt x="877249" y="3108303"/>
                </a:cubicBezTo>
                <a:cubicBezTo>
                  <a:pt x="876307" y="3108421"/>
                  <a:pt x="875128" y="3108480"/>
                  <a:pt x="873715" y="3108480"/>
                </a:cubicBezTo>
                <a:cubicBezTo>
                  <a:pt x="872241" y="3108480"/>
                  <a:pt x="871034" y="3108421"/>
                  <a:pt x="870091" y="3108303"/>
                </a:cubicBezTo>
                <a:cubicBezTo>
                  <a:pt x="869149" y="3108186"/>
                  <a:pt x="868398" y="3108009"/>
                  <a:pt x="867838" y="3107773"/>
                </a:cubicBezTo>
                <a:cubicBezTo>
                  <a:pt x="867278" y="3107538"/>
                  <a:pt x="866881" y="3107258"/>
                  <a:pt x="866645" y="3106934"/>
                </a:cubicBezTo>
                <a:cubicBezTo>
                  <a:pt x="866409" y="3106610"/>
                  <a:pt x="866291" y="3106212"/>
                  <a:pt x="866291" y="3105741"/>
                </a:cubicBezTo>
                <a:lnTo>
                  <a:pt x="866291" y="3057404"/>
                </a:lnTo>
                <a:cubicBezTo>
                  <a:pt x="866291" y="3054046"/>
                  <a:pt x="865997" y="3050983"/>
                  <a:pt x="865408" y="3048214"/>
                </a:cubicBezTo>
                <a:cubicBezTo>
                  <a:pt x="864819" y="3045445"/>
                  <a:pt x="863876" y="3043059"/>
                  <a:pt x="862580" y="3041057"/>
                </a:cubicBezTo>
                <a:cubicBezTo>
                  <a:pt x="861284" y="3039054"/>
                  <a:pt x="859635" y="3037522"/>
                  <a:pt x="857632" y="3036461"/>
                </a:cubicBezTo>
                <a:cubicBezTo>
                  <a:pt x="855629" y="3035401"/>
                  <a:pt x="853272" y="3034871"/>
                  <a:pt x="850562" y="3034871"/>
                </a:cubicBezTo>
                <a:cubicBezTo>
                  <a:pt x="847204" y="3034871"/>
                  <a:pt x="843831" y="3036167"/>
                  <a:pt x="840444" y="3038759"/>
                </a:cubicBezTo>
                <a:cubicBezTo>
                  <a:pt x="837057" y="3041351"/>
                  <a:pt x="833331" y="3045151"/>
                  <a:pt x="829266" y="3050158"/>
                </a:cubicBezTo>
                <a:lnTo>
                  <a:pt x="829266" y="3105741"/>
                </a:lnTo>
                <a:cubicBezTo>
                  <a:pt x="829266" y="3106212"/>
                  <a:pt x="829148" y="3106610"/>
                  <a:pt x="828912" y="3106934"/>
                </a:cubicBezTo>
                <a:cubicBezTo>
                  <a:pt x="828677" y="3107258"/>
                  <a:pt x="828279" y="3107538"/>
                  <a:pt x="827719" y="3107773"/>
                </a:cubicBezTo>
                <a:cubicBezTo>
                  <a:pt x="827160" y="3108009"/>
                  <a:pt x="826409" y="3108186"/>
                  <a:pt x="825466" y="3108303"/>
                </a:cubicBezTo>
                <a:cubicBezTo>
                  <a:pt x="824523" y="3108421"/>
                  <a:pt x="823345" y="3108480"/>
                  <a:pt x="821932" y="3108480"/>
                </a:cubicBezTo>
                <a:cubicBezTo>
                  <a:pt x="820576" y="3108480"/>
                  <a:pt x="819413" y="3108421"/>
                  <a:pt x="818441" y="3108303"/>
                </a:cubicBezTo>
                <a:cubicBezTo>
                  <a:pt x="817469" y="3108186"/>
                  <a:pt x="816703" y="3108009"/>
                  <a:pt x="816143" y="3107773"/>
                </a:cubicBezTo>
                <a:cubicBezTo>
                  <a:pt x="815584" y="3107538"/>
                  <a:pt x="815201" y="3107258"/>
                  <a:pt x="814995" y="3106934"/>
                </a:cubicBezTo>
                <a:cubicBezTo>
                  <a:pt x="814789" y="3106610"/>
                  <a:pt x="814685" y="3106212"/>
                  <a:pt x="814685" y="3105741"/>
                </a:cubicBezTo>
                <a:lnTo>
                  <a:pt x="814685" y="3057404"/>
                </a:lnTo>
                <a:cubicBezTo>
                  <a:pt x="814685" y="3054046"/>
                  <a:pt x="814361" y="3050983"/>
                  <a:pt x="813713" y="3048214"/>
                </a:cubicBezTo>
                <a:cubicBezTo>
                  <a:pt x="813065" y="3045445"/>
                  <a:pt x="812093" y="3043059"/>
                  <a:pt x="810797" y="3041057"/>
                </a:cubicBezTo>
                <a:cubicBezTo>
                  <a:pt x="809501" y="3039054"/>
                  <a:pt x="807866" y="3037522"/>
                  <a:pt x="805893" y="3036461"/>
                </a:cubicBezTo>
                <a:cubicBezTo>
                  <a:pt x="803920" y="3035401"/>
                  <a:pt x="801578" y="3034871"/>
                  <a:pt x="798868" y="3034871"/>
                </a:cubicBezTo>
                <a:cubicBezTo>
                  <a:pt x="795510" y="3034871"/>
                  <a:pt x="792122" y="3036167"/>
                  <a:pt x="788705" y="3038759"/>
                </a:cubicBezTo>
                <a:cubicBezTo>
                  <a:pt x="785289" y="3041351"/>
                  <a:pt x="781577" y="3045151"/>
                  <a:pt x="777571" y="3050158"/>
                </a:cubicBezTo>
                <a:lnTo>
                  <a:pt x="777571" y="3105741"/>
                </a:lnTo>
                <a:cubicBezTo>
                  <a:pt x="777571" y="3106212"/>
                  <a:pt x="777453" y="3106610"/>
                  <a:pt x="777218" y="3106934"/>
                </a:cubicBezTo>
                <a:cubicBezTo>
                  <a:pt x="776982" y="3107258"/>
                  <a:pt x="776599" y="3107538"/>
                  <a:pt x="776069" y="3107773"/>
                </a:cubicBezTo>
                <a:cubicBezTo>
                  <a:pt x="775539" y="3108009"/>
                  <a:pt x="774802" y="3108186"/>
                  <a:pt x="773860" y="3108303"/>
                </a:cubicBezTo>
                <a:cubicBezTo>
                  <a:pt x="772917" y="3108421"/>
                  <a:pt x="771709" y="3108480"/>
                  <a:pt x="770237" y="3108480"/>
                </a:cubicBezTo>
                <a:cubicBezTo>
                  <a:pt x="768823" y="3108480"/>
                  <a:pt x="767645" y="3108421"/>
                  <a:pt x="766702" y="3108303"/>
                </a:cubicBezTo>
                <a:cubicBezTo>
                  <a:pt x="765760" y="3108186"/>
                  <a:pt x="765009" y="3108009"/>
                  <a:pt x="764449" y="3107773"/>
                </a:cubicBezTo>
                <a:cubicBezTo>
                  <a:pt x="763889" y="3107538"/>
                  <a:pt x="763506" y="3107258"/>
                  <a:pt x="763300" y="3106934"/>
                </a:cubicBezTo>
                <a:cubicBezTo>
                  <a:pt x="763094" y="3106610"/>
                  <a:pt x="762991" y="3106212"/>
                  <a:pt x="762991" y="3105741"/>
                </a:cubicBezTo>
                <a:lnTo>
                  <a:pt x="762991" y="3026211"/>
                </a:lnTo>
                <a:cubicBezTo>
                  <a:pt x="762991" y="3025740"/>
                  <a:pt x="763079" y="3025342"/>
                  <a:pt x="763256" y="3025018"/>
                </a:cubicBezTo>
                <a:cubicBezTo>
                  <a:pt x="763433" y="3024694"/>
                  <a:pt x="763786" y="3024399"/>
                  <a:pt x="764316" y="3024134"/>
                </a:cubicBezTo>
                <a:cubicBezTo>
                  <a:pt x="764846" y="3023869"/>
                  <a:pt x="765524" y="3023693"/>
                  <a:pt x="766349" y="3023604"/>
                </a:cubicBezTo>
                <a:cubicBezTo>
                  <a:pt x="767173" y="3023516"/>
                  <a:pt x="768263" y="3023471"/>
                  <a:pt x="769618" y="3023471"/>
                </a:cubicBezTo>
                <a:cubicBezTo>
                  <a:pt x="770914" y="3023471"/>
                  <a:pt x="771989" y="3023516"/>
                  <a:pt x="772843" y="3023604"/>
                </a:cubicBezTo>
                <a:cubicBezTo>
                  <a:pt x="773698" y="3023693"/>
                  <a:pt x="774361" y="3023869"/>
                  <a:pt x="774832" y="3024134"/>
                </a:cubicBezTo>
                <a:cubicBezTo>
                  <a:pt x="775303" y="3024399"/>
                  <a:pt x="775642" y="3024694"/>
                  <a:pt x="775848" y="3025018"/>
                </a:cubicBezTo>
                <a:cubicBezTo>
                  <a:pt x="776054" y="3025342"/>
                  <a:pt x="776158" y="3025740"/>
                  <a:pt x="776158" y="3026211"/>
                </a:cubicBezTo>
                <a:lnTo>
                  <a:pt x="776158" y="3036726"/>
                </a:lnTo>
                <a:cubicBezTo>
                  <a:pt x="780634" y="3031719"/>
                  <a:pt x="784980" y="3028052"/>
                  <a:pt x="789192" y="3025725"/>
                </a:cubicBezTo>
                <a:cubicBezTo>
                  <a:pt x="793404" y="3023398"/>
                  <a:pt x="797660" y="3022235"/>
                  <a:pt x="801961" y="3022235"/>
                </a:cubicBezTo>
                <a:close/>
                <a:moveTo>
                  <a:pt x="710138" y="3022235"/>
                </a:moveTo>
                <a:cubicBezTo>
                  <a:pt x="716383" y="3022235"/>
                  <a:pt x="721700" y="3023236"/>
                  <a:pt x="726088" y="3025239"/>
                </a:cubicBezTo>
                <a:cubicBezTo>
                  <a:pt x="730477" y="3027242"/>
                  <a:pt x="734086" y="3029937"/>
                  <a:pt x="736913" y="3033325"/>
                </a:cubicBezTo>
                <a:cubicBezTo>
                  <a:pt x="739741" y="3036712"/>
                  <a:pt x="741817" y="3040688"/>
                  <a:pt x="743143" y="3045254"/>
                </a:cubicBezTo>
                <a:cubicBezTo>
                  <a:pt x="744469" y="3049820"/>
                  <a:pt x="745131" y="3054695"/>
                  <a:pt x="745131" y="3059879"/>
                </a:cubicBezTo>
                <a:lnTo>
                  <a:pt x="745131" y="3062530"/>
                </a:lnTo>
                <a:cubicBezTo>
                  <a:pt x="745131" y="3064827"/>
                  <a:pt x="744554" y="3066462"/>
                  <a:pt x="743400" y="3067434"/>
                </a:cubicBezTo>
                <a:cubicBezTo>
                  <a:pt x="742247" y="3068406"/>
                  <a:pt x="740930" y="3068892"/>
                  <a:pt x="739450" y="3068892"/>
                </a:cubicBezTo>
                <a:lnTo>
                  <a:pt x="687075" y="3068892"/>
                </a:lnTo>
                <a:cubicBezTo>
                  <a:pt x="687075" y="3073310"/>
                  <a:pt x="687518" y="3077287"/>
                  <a:pt x="688406" y="3080821"/>
                </a:cubicBezTo>
                <a:cubicBezTo>
                  <a:pt x="689294" y="3084356"/>
                  <a:pt x="690774" y="3087390"/>
                  <a:pt x="692846" y="3089923"/>
                </a:cubicBezTo>
                <a:cubicBezTo>
                  <a:pt x="694918" y="3092456"/>
                  <a:pt x="697611" y="3094401"/>
                  <a:pt x="700927" y="3095755"/>
                </a:cubicBezTo>
                <a:cubicBezTo>
                  <a:pt x="704242" y="3097111"/>
                  <a:pt x="708297" y="3097788"/>
                  <a:pt x="713092" y="3097788"/>
                </a:cubicBezTo>
                <a:cubicBezTo>
                  <a:pt x="716880" y="3097788"/>
                  <a:pt x="720255" y="3097479"/>
                  <a:pt x="723214" y="3096860"/>
                </a:cubicBezTo>
                <a:cubicBezTo>
                  <a:pt x="726174" y="3096241"/>
                  <a:pt x="728734" y="3095549"/>
                  <a:pt x="730895" y="3094783"/>
                </a:cubicBezTo>
                <a:cubicBezTo>
                  <a:pt x="733056" y="3094018"/>
                  <a:pt x="734832" y="3093326"/>
                  <a:pt x="736224" y="3092707"/>
                </a:cubicBezTo>
                <a:cubicBezTo>
                  <a:pt x="737615" y="3092088"/>
                  <a:pt x="738666" y="3091779"/>
                  <a:pt x="739376" y="3091779"/>
                </a:cubicBezTo>
                <a:cubicBezTo>
                  <a:pt x="739791" y="3091779"/>
                  <a:pt x="740160" y="3091882"/>
                  <a:pt x="740486" y="3092088"/>
                </a:cubicBezTo>
                <a:cubicBezTo>
                  <a:pt x="740811" y="3092295"/>
                  <a:pt x="741063" y="3092604"/>
                  <a:pt x="741240" y="3093016"/>
                </a:cubicBezTo>
                <a:cubicBezTo>
                  <a:pt x="741418" y="3093429"/>
                  <a:pt x="741552" y="3094003"/>
                  <a:pt x="741640" y="3094739"/>
                </a:cubicBezTo>
                <a:cubicBezTo>
                  <a:pt x="741729" y="3095476"/>
                  <a:pt x="741774" y="3096374"/>
                  <a:pt x="741774" y="3097434"/>
                </a:cubicBezTo>
                <a:cubicBezTo>
                  <a:pt x="741774" y="3098200"/>
                  <a:pt x="741744" y="3098863"/>
                  <a:pt x="741685" y="3099423"/>
                </a:cubicBezTo>
                <a:cubicBezTo>
                  <a:pt x="741626" y="3099982"/>
                  <a:pt x="741552" y="3100483"/>
                  <a:pt x="741464" y="3100925"/>
                </a:cubicBezTo>
                <a:cubicBezTo>
                  <a:pt x="741376" y="3101367"/>
                  <a:pt x="741229" y="3101764"/>
                  <a:pt x="741023" y="3102118"/>
                </a:cubicBezTo>
                <a:cubicBezTo>
                  <a:pt x="740816" y="3102471"/>
                  <a:pt x="740551" y="3102810"/>
                  <a:pt x="740227" y="3103134"/>
                </a:cubicBezTo>
                <a:cubicBezTo>
                  <a:pt x="739903" y="3103458"/>
                  <a:pt x="738945" y="3103988"/>
                  <a:pt x="737355" y="3104725"/>
                </a:cubicBezTo>
                <a:cubicBezTo>
                  <a:pt x="735765" y="3105461"/>
                  <a:pt x="733703" y="3106183"/>
                  <a:pt x="731169" y="3106890"/>
                </a:cubicBezTo>
                <a:cubicBezTo>
                  <a:pt x="728636" y="3107597"/>
                  <a:pt x="725705" y="3108230"/>
                  <a:pt x="722377" y="3108790"/>
                </a:cubicBezTo>
                <a:cubicBezTo>
                  <a:pt x="719048" y="3109349"/>
                  <a:pt x="715499" y="3109629"/>
                  <a:pt x="711729" y="3109629"/>
                </a:cubicBezTo>
                <a:cubicBezTo>
                  <a:pt x="705190" y="3109629"/>
                  <a:pt x="699460" y="3108716"/>
                  <a:pt x="694541" y="3106890"/>
                </a:cubicBezTo>
                <a:cubicBezTo>
                  <a:pt x="689622" y="3105064"/>
                  <a:pt x="685484" y="3102354"/>
                  <a:pt x="682126" y="3098760"/>
                </a:cubicBezTo>
                <a:cubicBezTo>
                  <a:pt x="678768" y="3095166"/>
                  <a:pt x="676235" y="3090660"/>
                  <a:pt x="674526" y="3085240"/>
                </a:cubicBezTo>
                <a:cubicBezTo>
                  <a:pt x="672818" y="3079820"/>
                  <a:pt x="671964" y="3073517"/>
                  <a:pt x="671964" y="3066330"/>
                </a:cubicBezTo>
                <a:cubicBezTo>
                  <a:pt x="671964" y="3059496"/>
                  <a:pt x="672847" y="3053354"/>
                  <a:pt x="674614" y="3047905"/>
                </a:cubicBezTo>
                <a:cubicBezTo>
                  <a:pt x="676382" y="3042456"/>
                  <a:pt x="678930" y="3037831"/>
                  <a:pt x="682258" y="3034031"/>
                </a:cubicBezTo>
                <a:cubicBezTo>
                  <a:pt x="685587" y="3030232"/>
                  <a:pt x="689607" y="3027315"/>
                  <a:pt x="694320" y="3025283"/>
                </a:cubicBezTo>
                <a:cubicBezTo>
                  <a:pt x="699033" y="3023251"/>
                  <a:pt x="704306" y="3022235"/>
                  <a:pt x="710138" y="3022235"/>
                </a:cubicBezTo>
                <a:close/>
                <a:moveTo>
                  <a:pt x="500588" y="3022235"/>
                </a:moveTo>
                <a:cubicBezTo>
                  <a:pt x="506833" y="3022235"/>
                  <a:pt x="512150" y="3023236"/>
                  <a:pt x="516538" y="3025239"/>
                </a:cubicBezTo>
                <a:cubicBezTo>
                  <a:pt x="520927" y="3027242"/>
                  <a:pt x="524535" y="3029937"/>
                  <a:pt x="527363" y="3033325"/>
                </a:cubicBezTo>
                <a:cubicBezTo>
                  <a:pt x="530191" y="3036712"/>
                  <a:pt x="532267" y="3040688"/>
                  <a:pt x="533593" y="3045254"/>
                </a:cubicBezTo>
                <a:cubicBezTo>
                  <a:pt x="534919" y="3049820"/>
                  <a:pt x="535581" y="3054695"/>
                  <a:pt x="535581" y="3059879"/>
                </a:cubicBezTo>
                <a:lnTo>
                  <a:pt x="535581" y="3062530"/>
                </a:lnTo>
                <a:cubicBezTo>
                  <a:pt x="535581" y="3064827"/>
                  <a:pt x="535004" y="3066462"/>
                  <a:pt x="533851" y="3067434"/>
                </a:cubicBezTo>
                <a:cubicBezTo>
                  <a:pt x="532697" y="3068406"/>
                  <a:pt x="531380" y="3068892"/>
                  <a:pt x="529900" y="3068892"/>
                </a:cubicBezTo>
                <a:lnTo>
                  <a:pt x="477524" y="3068892"/>
                </a:lnTo>
                <a:cubicBezTo>
                  <a:pt x="477524" y="3073310"/>
                  <a:pt x="477968" y="3077287"/>
                  <a:pt x="478856" y="3080821"/>
                </a:cubicBezTo>
                <a:cubicBezTo>
                  <a:pt x="479744" y="3084356"/>
                  <a:pt x="481224" y="3087390"/>
                  <a:pt x="483296" y="3089923"/>
                </a:cubicBezTo>
                <a:cubicBezTo>
                  <a:pt x="485368" y="3092456"/>
                  <a:pt x="488062" y="3094401"/>
                  <a:pt x="491377" y="3095755"/>
                </a:cubicBezTo>
                <a:cubicBezTo>
                  <a:pt x="494692" y="3097111"/>
                  <a:pt x="498747" y="3097788"/>
                  <a:pt x="503541" y="3097788"/>
                </a:cubicBezTo>
                <a:cubicBezTo>
                  <a:pt x="507330" y="3097788"/>
                  <a:pt x="510705" y="3097479"/>
                  <a:pt x="513665" y="3096860"/>
                </a:cubicBezTo>
                <a:cubicBezTo>
                  <a:pt x="516624" y="3096241"/>
                  <a:pt x="519184" y="3095549"/>
                  <a:pt x="521345" y="3094783"/>
                </a:cubicBezTo>
                <a:cubicBezTo>
                  <a:pt x="523506" y="3094018"/>
                  <a:pt x="525282" y="3093326"/>
                  <a:pt x="526674" y="3092707"/>
                </a:cubicBezTo>
                <a:cubicBezTo>
                  <a:pt x="528065" y="3092088"/>
                  <a:pt x="529116" y="3091779"/>
                  <a:pt x="529827" y="3091779"/>
                </a:cubicBezTo>
                <a:cubicBezTo>
                  <a:pt x="530241" y="3091779"/>
                  <a:pt x="530610" y="3091882"/>
                  <a:pt x="530936" y="3092088"/>
                </a:cubicBezTo>
                <a:cubicBezTo>
                  <a:pt x="531261" y="3092295"/>
                  <a:pt x="531513" y="3092604"/>
                  <a:pt x="531690" y="3093016"/>
                </a:cubicBezTo>
                <a:cubicBezTo>
                  <a:pt x="531868" y="3093429"/>
                  <a:pt x="532001" y="3094003"/>
                  <a:pt x="532090" y="3094739"/>
                </a:cubicBezTo>
                <a:cubicBezTo>
                  <a:pt x="532179" y="3095476"/>
                  <a:pt x="532224" y="3096374"/>
                  <a:pt x="532224" y="3097434"/>
                </a:cubicBezTo>
                <a:cubicBezTo>
                  <a:pt x="532224" y="3098200"/>
                  <a:pt x="532194" y="3098863"/>
                  <a:pt x="532135" y="3099423"/>
                </a:cubicBezTo>
                <a:cubicBezTo>
                  <a:pt x="532076" y="3099982"/>
                  <a:pt x="532003" y="3100483"/>
                  <a:pt x="531914" y="3100925"/>
                </a:cubicBezTo>
                <a:cubicBezTo>
                  <a:pt x="531826" y="3101367"/>
                  <a:pt x="531679" y="3101764"/>
                  <a:pt x="531472" y="3102118"/>
                </a:cubicBezTo>
                <a:cubicBezTo>
                  <a:pt x="531266" y="3102471"/>
                  <a:pt x="531001" y="3102810"/>
                  <a:pt x="530677" y="3103134"/>
                </a:cubicBezTo>
                <a:cubicBezTo>
                  <a:pt x="530353" y="3103458"/>
                  <a:pt x="529396" y="3103988"/>
                  <a:pt x="527805" y="3104725"/>
                </a:cubicBezTo>
                <a:cubicBezTo>
                  <a:pt x="526214" y="3105461"/>
                  <a:pt x="524153" y="3106183"/>
                  <a:pt x="521619" y="3106890"/>
                </a:cubicBezTo>
                <a:cubicBezTo>
                  <a:pt x="519086" y="3107597"/>
                  <a:pt x="516156" y="3108230"/>
                  <a:pt x="512827" y="3108790"/>
                </a:cubicBezTo>
                <a:cubicBezTo>
                  <a:pt x="509498" y="3109349"/>
                  <a:pt x="505949" y="3109629"/>
                  <a:pt x="502179" y="3109629"/>
                </a:cubicBezTo>
                <a:cubicBezTo>
                  <a:pt x="495640" y="3109629"/>
                  <a:pt x="489911" y="3108716"/>
                  <a:pt x="484991" y="3106890"/>
                </a:cubicBezTo>
                <a:cubicBezTo>
                  <a:pt x="480072" y="3105064"/>
                  <a:pt x="475934" y="3102354"/>
                  <a:pt x="472576" y="3098760"/>
                </a:cubicBezTo>
                <a:cubicBezTo>
                  <a:pt x="469218" y="3095166"/>
                  <a:pt x="466685" y="3090660"/>
                  <a:pt x="464976" y="3085240"/>
                </a:cubicBezTo>
                <a:cubicBezTo>
                  <a:pt x="463268" y="3079820"/>
                  <a:pt x="462414" y="3073517"/>
                  <a:pt x="462414" y="3066330"/>
                </a:cubicBezTo>
                <a:cubicBezTo>
                  <a:pt x="462414" y="3059496"/>
                  <a:pt x="463297" y="3053354"/>
                  <a:pt x="465065" y="3047905"/>
                </a:cubicBezTo>
                <a:cubicBezTo>
                  <a:pt x="466832" y="3042456"/>
                  <a:pt x="469380" y="3037831"/>
                  <a:pt x="472709" y="3034031"/>
                </a:cubicBezTo>
                <a:cubicBezTo>
                  <a:pt x="476037" y="3030232"/>
                  <a:pt x="480058" y="3027315"/>
                  <a:pt x="484770" y="3025283"/>
                </a:cubicBezTo>
                <a:cubicBezTo>
                  <a:pt x="489483" y="3023251"/>
                  <a:pt x="494756" y="3022235"/>
                  <a:pt x="500588" y="3022235"/>
                </a:cubicBezTo>
                <a:close/>
                <a:moveTo>
                  <a:pt x="229558" y="3022235"/>
                </a:moveTo>
                <a:cubicBezTo>
                  <a:pt x="235273" y="3022235"/>
                  <a:pt x="240133" y="3022883"/>
                  <a:pt x="244139" y="3024178"/>
                </a:cubicBezTo>
                <a:cubicBezTo>
                  <a:pt x="248145" y="3025475"/>
                  <a:pt x="251385" y="3027375"/>
                  <a:pt x="253859" y="3029878"/>
                </a:cubicBezTo>
                <a:cubicBezTo>
                  <a:pt x="256334" y="3032382"/>
                  <a:pt x="258130" y="3035490"/>
                  <a:pt x="259249" y="3039201"/>
                </a:cubicBezTo>
                <a:cubicBezTo>
                  <a:pt x="260369" y="3042912"/>
                  <a:pt x="260929" y="3047242"/>
                  <a:pt x="260929" y="3052191"/>
                </a:cubicBezTo>
                <a:lnTo>
                  <a:pt x="260929" y="3105829"/>
                </a:lnTo>
                <a:cubicBezTo>
                  <a:pt x="260929" y="3106536"/>
                  <a:pt x="260693" y="3107066"/>
                  <a:pt x="260222" y="3107420"/>
                </a:cubicBezTo>
                <a:cubicBezTo>
                  <a:pt x="259751" y="3107773"/>
                  <a:pt x="259102" y="3108038"/>
                  <a:pt x="258278" y="3108215"/>
                </a:cubicBezTo>
                <a:cubicBezTo>
                  <a:pt x="257453" y="3108392"/>
                  <a:pt x="256245" y="3108480"/>
                  <a:pt x="254655" y="3108480"/>
                </a:cubicBezTo>
                <a:cubicBezTo>
                  <a:pt x="253123" y="3108480"/>
                  <a:pt x="251901" y="3108392"/>
                  <a:pt x="250987" y="3108215"/>
                </a:cubicBezTo>
                <a:cubicBezTo>
                  <a:pt x="250074" y="3108038"/>
                  <a:pt x="249412" y="3107773"/>
                  <a:pt x="248999" y="3107420"/>
                </a:cubicBezTo>
                <a:cubicBezTo>
                  <a:pt x="248587" y="3107066"/>
                  <a:pt x="248380" y="3106536"/>
                  <a:pt x="248380" y="3105829"/>
                </a:cubicBezTo>
                <a:lnTo>
                  <a:pt x="248380" y="3097876"/>
                </a:lnTo>
                <a:cubicBezTo>
                  <a:pt x="244905" y="3101588"/>
                  <a:pt x="241031" y="3104474"/>
                  <a:pt x="236760" y="3106536"/>
                </a:cubicBezTo>
                <a:cubicBezTo>
                  <a:pt x="232489" y="3108598"/>
                  <a:pt x="227968" y="3109629"/>
                  <a:pt x="223196" y="3109629"/>
                </a:cubicBezTo>
                <a:cubicBezTo>
                  <a:pt x="219013" y="3109629"/>
                  <a:pt x="215229" y="3109084"/>
                  <a:pt x="211841" y="3107994"/>
                </a:cubicBezTo>
                <a:cubicBezTo>
                  <a:pt x="208454" y="3106904"/>
                  <a:pt x="205567" y="3105329"/>
                  <a:pt x="203181" y="3103267"/>
                </a:cubicBezTo>
                <a:cubicBezTo>
                  <a:pt x="200795" y="3101205"/>
                  <a:pt x="198939" y="3098672"/>
                  <a:pt x="197614" y="3095667"/>
                </a:cubicBezTo>
                <a:cubicBezTo>
                  <a:pt x="196289" y="3092663"/>
                  <a:pt x="195626" y="3089246"/>
                  <a:pt x="195626" y="3085417"/>
                </a:cubicBezTo>
                <a:cubicBezTo>
                  <a:pt x="195626" y="3080939"/>
                  <a:pt x="196539" y="3077051"/>
                  <a:pt x="198365" y="3073752"/>
                </a:cubicBezTo>
                <a:cubicBezTo>
                  <a:pt x="200191" y="3070453"/>
                  <a:pt x="202813" y="3067714"/>
                  <a:pt x="206230" y="3065534"/>
                </a:cubicBezTo>
                <a:cubicBezTo>
                  <a:pt x="209647" y="3063354"/>
                  <a:pt x="213829" y="3061720"/>
                  <a:pt x="218778" y="3060630"/>
                </a:cubicBezTo>
                <a:cubicBezTo>
                  <a:pt x="223726" y="3059540"/>
                  <a:pt x="229293" y="3058995"/>
                  <a:pt x="235479" y="3058995"/>
                </a:cubicBezTo>
                <a:lnTo>
                  <a:pt x="246436" y="3058995"/>
                </a:lnTo>
                <a:lnTo>
                  <a:pt x="246436" y="3052809"/>
                </a:lnTo>
                <a:cubicBezTo>
                  <a:pt x="246436" y="3049746"/>
                  <a:pt x="246113" y="3047036"/>
                  <a:pt x="245465" y="3044679"/>
                </a:cubicBezTo>
                <a:cubicBezTo>
                  <a:pt x="244816" y="3042323"/>
                  <a:pt x="243771" y="3040364"/>
                  <a:pt x="242327" y="3038803"/>
                </a:cubicBezTo>
                <a:cubicBezTo>
                  <a:pt x="240884" y="3037242"/>
                  <a:pt x="239014" y="3036064"/>
                  <a:pt x="236716" y="3035268"/>
                </a:cubicBezTo>
                <a:cubicBezTo>
                  <a:pt x="234419" y="3034474"/>
                  <a:pt x="231591" y="3034075"/>
                  <a:pt x="228233" y="3034075"/>
                </a:cubicBezTo>
                <a:cubicBezTo>
                  <a:pt x="224640" y="3034075"/>
                  <a:pt x="221414" y="3034503"/>
                  <a:pt x="218557" y="3035357"/>
                </a:cubicBezTo>
                <a:cubicBezTo>
                  <a:pt x="215700" y="3036211"/>
                  <a:pt x="213196" y="3037154"/>
                  <a:pt x="211046" y="3038185"/>
                </a:cubicBezTo>
                <a:cubicBezTo>
                  <a:pt x="208896" y="3039216"/>
                  <a:pt x="207099" y="3040158"/>
                  <a:pt x="205655" y="3041012"/>
                </a:cubicBezTo>
                <a:cubicBezTo>
                  <a:pt x="204212" y="3041867"/>
                  <a:pt x="203137" y="3042294"/>
                  <a:pt x="202430" y="3042294"/>
                </a:cubicBezTo>
                <a:cubicBezTo>
                  <a:pt x="201959" y="3042294"/>
                  <a:pt x="201546" y="3042176"/>
                  <a:pt x="201193" y="3041940"/>
                </a:cubicBezTo>
                <a:cubicBezTo>
                  <a:pt x="200839" y="3041705"/>
                  <a:pt x="200530" y="3041351"/>
                  <a:pt x="200265" y="3040880"/>
                </a:cubicBezTo>
                <a:cubicBezTo>
                  <a:pt x="200000" y="3040408"/>
                  <a:pt x="199808" y="3039805"/>
                  <a:pt x="199690" y="3039068"/>
                </a:cubicBezTo>
                <a:cubicBezTo>
                  <a:pt x="199573" y="3038332"/>
                  <a:pt x="199514" y="3037522"/>
                  <a:pt x="199514" y="3036638"/>
                </a:cubicBezTo>
                <a:cubicBezTo>
                  <a:pt x="199514" y="3035165"/>
                  <a:pt x="199617" y="3034002"/>
                  <a:pt x="199823" y="3033148"/>
                </a:cubicBezTo>
                <a:cubicBezTo>
                  <a:pt x="200029" y="3032294"/>
                  <a:pt x="200530" y="3031484"/>
                  <a:pt x="201325" y="3030718"/>
                </a:cubicBezTo>
                <a:cubicBezTo>
                  <a:pt x="202121" y="3029952"/>
                  <a:pt x="203490" y="3029053"/>
                  <a:pt x="205435" y="3028022"/>
                </a:cubicBezTo>
                <a:cubicBezTo>
                  <a:pt x="207379" y="3026992"/>
                  <a:pt x="209617" y="3026049"/>
                  <a:pt x="212150" y="3025195"/>
                </a:cubicBezTo>
                <a:cubicBezTo>
                  <a:pt x="214684" y="3024341"/>
                  <a:pt x="217452" y="3023634"/>
                  <a:pt x="220457" y="3023074"/>
                </a:cubicBezTo>
                <a:cubicBezTo>
                  <a:pt x="223461" y="3022514"/>
                  <a:pt x="226495" y="3022235"/>
                  <a:pt x="229558" y="3022235"/>
                </a:cubicBezTo>
                <a:close/>
                <a:moveTo>
                  <a:pt x="140759" y="3022235"/>
                </a:moveTo>
                <a:cubicBezTo>
                  <a:pt x="147298" y="3022235"/>
                  <a:pt x="152998" y="3023206"/>
                  <a:pt x="157858" y="3025150"/>
                </a:cubicBezTo>
                <a:cubicBezTo>
                  <a:pt x="162718" y="3027094"/>
                  <a:pt x="166769" y="3029922"/>
                  <a:pt x="170009" y="3033634"/>
                </a:cubicBezTo>
                <a:cubicBezTo>
                  <a:pt x="173249" y="3037345"/>
                  <a:pt x="175679" y="3041852"/>
                  <a:pt x="177299" y="3047154"/>
                </a:cubicBezTo>
                <a:cubicBezTo>
                  <a:pt x="178919" y="3052456"/>
                  <a:pt x="179729" y="3058435"/>
                  <a:pt x="179729" y="3065092"/>
                </a:cubicBezTo>
                <a:cubicBezTo>
                  <a:pt x="179729" y="3071573"/>
                  <a:pt x="178875" y="3077537"/>
                  <a:pt x="177166" y="3082986"/>
                </a:cubicBezTo>
                <a:cubicBezTo>
                  <a:pt x="175458" y="3088436"/>
                  <a:pt x="172910" y="3093134"/>
                  <a:pt x="169523" y="3097081"/>
                </a:cubicBezTo>
                <a:cubicBezTo>
                  <a:pt x="166135" y="3101028"/>
                  <a:pt x="161894" y="3104106"/>
                  <a:pt x="156798" y="3106315"/>
                </a:cubicBezTo>
                <a:cubicBezTo>
                  <a:pt x="151702" y="3108525"/>
                  <a:pt x="145796" y="3109629"/>
                  <a:pt x="139080" y="3109629"/>
                </a:cubicBezTo>
                <a:cubicBezTo>
                  <a:pt x="132541" y="3109629"/>
                  <a:pt x="126842" y="3108657"/>
                  <a:pt x="121981" y="3106713"/>
                </a:cubicBezTo>
                <a:cubicBezTo>
                  <a:pt x="117121" y="3104769"/>
                  <a:pt x="113071" y="3101941"/>
                  <a:pt x="109831" y="3098230"/>
                </a:cubicBezTo>
                <a:cubicBezTo>
                  <a:pt x="106591" y="3094518"/>
                  <a:pt x="104176" y="3090012"/>
                  <a:pt x="102585" y="3084710"/>
                </a:cubicBezTo>
                <a:cubicBezTo>
                  <a:pt x="100994" y="3079408"/>
                  <a:pt x="100199" y="3073399"/>
                  <a:pt x="100199" y="3066683"/>
                </a:cubicBezTo>
                <a:cubicBezTo>
                  <a:pt x="100199" y="3060203"/>
                  <a:pt x="101039" y="3054238"/>
                  <a:pt x="102718" y="3048789"/>
                </a:cubicBezTo>
                <a:cubicBezTo>
                  <a:pt x="104397" y="3043339"/>
                  <a:pt x="106930" y="3038641"/>
                  <a:pt x="110317" y="3034694"/>
                </a:cubicBezTo>
                <a:cubicBezTo>
                  <a:pt x="113704" y="3030747"/>
                  <a:pt x="117931" y="3027684"/>
                  <a:pt x="122998" y="3025504"/>
                </a:cubicBezTo>
                <a:cubicBezTo>
                  <a:pt x="128064" y="3023324"/>
                  <a:pt x="133985" y="3022235"/>
                  <a:pt x="140759" y="3022235"/>
                </a:cubicBezTo>
                <a:close/>
                <a:moveTo>
                  <a:pt x="1249933" y="3002175"/>
                </a:moveTo>
                <a:cubicBezTo>
                  <a:pt x="1251406" y="3002175"/>
                  <a:pt x="1252614" y="3002234"/>
                  <a:pt x="1253556" y="3002352"/>
                </a:cubicBezTo>
                <a:cubicBezTo>
                  <a:pt x="1254499" y="3002470"/>
                  <a:pt x="1255235" y="3002661"/>
                  <a:pt x="1255766" y="3002926"/>
                </a:cubicBezTo>
                <a:cubicBezTo>
                  <a:pt x="1256295" y="3003192"/>
                  <a:pt x="1256679" y="3003501"/>
                  <a:pt x="1256914" y="3003854"/>
                </a:cubicBezTo>
                <a:cubicBezTo>
                  <a:pt x="1257150" y="3004208"/>
                  <a:pt x="1257268" y="3004591"/>
                  <a:pt x="1257268" y="3005003"/>
                </a:cubicBezTo>
                <a:lnTo>
                  <a:pt x="1257268" y="3023913"/>
                </a:lnTo>
                <a:lnTo>
                  <a:pt x="1277681" y="3023913"/>
                </a:lnTo>
                <a:cubicBezTo>
                  <a:pt x="1278152" y="3023913"/>
                  <a:pt x="1278565" y="3024016"/>
                  <a:pt x="1278918" y="3024223"/>
                </a:cubicBezTo>
                <a:cubicBezTo>
                  <a:pt x="1279271" y="3024429"/>
                  <a:pt x="1279580" y="3024782"/>
                  <a:pt x="1279845" y="3025283"/>
                </a:cubicBezTo>
                <a:cubicBezTo>
                  <a:pt x="1280111" y="3025784"/>
                  <a:pt x="1280302" y="3026417"/>
                  <a:pt x="1280420" y="3027183"/>
                </a:cubicBezTo>
                <a:cubicBezTo>
                  <a:pt x="1280538" y="3027949"/>
                  <a:pt x="1280597" y="3028891"/>
                  <a:pt x="1280597" y="3030011"/>
                </a:cubicBezTo>
                <a:cubicBezTo>
                  <a:pt x="1280597" y="3032131"/>
                  <a:pt x="1280332" y="3033663"/>
                  <a:pt x="1279801" y="3034606"/>
                </a:cubicBezTo>
                <a:cubicBezTo>
                  <a:pt x="1279271" y="3035549"/>
                  <a:pt x="1278565" y="3036020"/>
                  <a:pt x="1277681" y="3036020"/>
                </a:cubicBezTo>
                <a:lnTo>
                  <a:pt x="1257268" y="3036020"/>
                </a:lnTo>
                <a:lnTo>
                  <a:pt x="1257268" y="3080380"/>
                </a:lnTo>
                <a:cubicBezTo>
                  <a:pt x="1257268" y="3085859"/>
                  <a:pt x="1258078" y="3089997"/>
                  <a:pt x="1259698" y="3092795"/>
                </a:cubicBezTo>
                <a:cubicBezTo>
                  <a:pt x="1261318" y="3095593"/>
                  <a:pt x="1264219" y="3096993"/>
                  <a:pt x="1268402" y="3096993"/>
                </a:cubicBezTo>
                <a:cubicBezTo>
                  <a:pt x="1269757" y="3096993"/>
                  <a:pt x="1270965" y="3096860"/>
                  <a:pt x="1272025" y="3096595"/>
                </a:cubicBezTo>
                <a:cubicBezTo>
                  <a:pt x="1273086" y="3096330"/>
                  <a:pt x="1274028" y="3096050"/>
                  <a:pt x="1274853" y="3095755"/>
                </a:cubicBezTo>
                <a:cubicBezTo>
                  <a:pt x="1275677" y="3095461"/>
                  <a:pt x="1276384" y="3095181"/>
                  <a:pt x="1276974" y="3094916"/>
                </a:cubicBezTo>
                <a:cubicBezTo>
                  <a:pt x="1277563" y="3094651"/>
                  <a:pt x="1278093" y="3094518"/>
                  <a:pt x="1278565" y="3094518"/>
                </a:cubicBezTo>
                <a:cubicBezTo>
                  <a:pt x="1278859" y="3094518"/>
                  <a:pt x="1279139" y="3094592"/>
                  <a:pt x="1279404" y="3094739"/>
                </a:cubicBezTo>
                <a:cubicBezTo>
                  <a:pt x="1279669" y="3094887"/>
                  <a:pt x="1279875" y="3095166"/>
                  <a:pt x="1280022" y="3095579"/>
                </a:cubicBezTo>
                <a:cubicBezTo>
                  <a:pt x="1280169" y="3095991"/>
                  <a:pt x="1280302" y="3096551"/>
                  <a:pt x="1280420" y="3097258"/>
                </a:cubicBezTo>
                <a:cubicBezTo>
                  <a:pt x="1280538" y="3097965"/>
                  <a:pt x="1280597" y="3098848"/>
                  <a:pt x="1280597" y="3099909"/>
                </a:cubicBezTo>
                <a:cubicBezTo>
                  <a:pt x="1280597" y="3101617"/>
                  <a:pt x="1280479" y="3102972"/>
                  <a:pt x="1280243" y="3103974"/>
                </a:cubicBezTo>
                <a:cubicBezTo>
                  <a:pt x="1280008" y="3104975"/>
                  <a:pt x="1279654" y="3105711"/>
                  <a:pt x="1279183" y="3106183"/>
                </a:cubicBezTo>
                <a:cubicBezTo>
                  <a:pt x="1278712" y="3106654"/>
                  <a:pt x="1278005" y="3107096"/>
                  <a:pt x="1277062" y="3107508"/>
                </a:cubicBezTo>
                <a:cubicBezTo>
                  <a:pt x="1276119" y="3107921"/>
                  <a:pt x="1275044" y="3108259"/>
                  <a:pt x="1273837" y="3108525"/>
                </a:cubicBezTo>
                <a:cubicBezTo>
                  <a:pt x="1272629" y="3108790"/>
                  <a:pt x="1271348" y="3109010"/>
                  <a:pt x="1269993" y="3109187"/>
                </a:cubicBezTo>
                <a:cubicBezTo>
                  <a:pt x="1268638" y="3109364"/>
                  <a:pt x="1267283" y="3109452"/>
                  <a:pt x="1265928" y="3109452"/>
                </a:cubicBezTo>
                <a:cubicBezTo>
                  <a:pt x="1261804" y="3109452"/>
                  <a:pt x="1258269" y="3108908"/>
                  <a:pt x="1255323" y="3107817"/>
                </a:cubicBezTo>
                <a:cubicBezTo>
                  <a:pt x="1252378" y="3106728"/>
                  <a:pt x="1249962" y="3105078"/>
                  <a:pt x="1248078" y="3102869"/>
                </a:cubicBezTo>
                <a:cubicBezTo>
                  <a:pt x="1246193" y="3100660"/>
                  <a:pt x="1244823" y="3097862"/>
                  <a:pt x="1243969" y="3094474"/>
                </a:cubicBezTo>
                <a:cubicBezTo>
                  <a:pt x="1243114" y="3091087"/>
                  <a:pt x="1242687" y="3087095"/>
                  <a:pt x="1242687" y="3082500"/>
                </a:cubicBezTo>
                <a:lnTo>
                  <a:pt x="1242687" y="3036020"/>
                </a:lnTo>
                <a:lnTo>
                  <a:pt x="1231553" y="3036020"/>
                </a:lnTo>
                <a:cubicBezTo>
                  <a:pt x="1230670" y="3036020"/>
                  <a:pt x="1229963" y="3035549"/>
                  <a:pt x="1229432" y="3034606"/>
                </a:cubicBezTo>
                <a:cubicBezTo>
                  <a:pt x="1228902" y="3033663"/>
                  <a:pt x="1228637" y="3032131"/>
                  <a:pt x="1228637" y="3030011"/>
                </a:cubicBezTo>
                <a:cubicBezTo>
                  <a:pt x="1228637" y="3028891"/>
                  <a:pt x="1228711" y="3027949"/>
                  <a:pt x="1228858" y="3027183"/>
                </a:cubicBezTo>
                <a:cubicBezTo>
                  <a:pt x="1229005" y="3026417"/>
                  <a:pt x="1229197" y="3025784"/>
                  <a:pt x="1229432" y="3025283"/>
                </a:cubicBezTo>
                <a:cubicBezTo>
                  <a:pt x="1229668" y="3024782"/>
                  <a:pt x="1229978" y="3024429"/>
                  <a:pt x="1230360" y="3024223"/>
                </a:cubicBezTo>
                <a:cubicBezTo>
                  <a:pt x="1230743" y="3024016"/>
                  <a:pt x="1231170" y="3023913"/>
                  <a:pt x="1231642" y="3023913"/>
                </a:cubicBezTo>
                <a:lnTo>
                  <a:pt x="1242687" y="3023913"/>
                </a:lnTo>
                <a:lnTo>
                  <a:pt x="1242687" y="3005003"/>
                </a:lnTo>
                <a:cubicBezTo>
                  <a:pt x="1242687" y="3004591"/>
                  <a:pt x="1242790" y="3004208"/>
                  <a:pt x="1242997" y="3003854"/>
                </a:cubicBezTo>
                <a:cubicBezTo>
                  <a:pt x="1243202" y="3003501"/>
                  <a:pt x="1243586" y="3003192"/>
                  <a:pt x="1244145" y="3002926"/>
                </a:cubicBezTo>
                <a:cubicBezTo>
                  <a:pt x="1244705" y="3002661"/>
                  <a:pt x="1245456" y="3002470"/>
                  <a:pt x="1246399" y="3002352"/>
                </a:cubicBezTo>
                <a:cubicBezTo>
                  <a:pt x="1247341" y="3002234"/>
                  <a:pt x="1248520" y="3002175"/>
                  <a:pt x="1249933" y="3002175"/>
                </a:cubicBezTo>
                <a:close/>
                <a:moveTo>
                  <a:pt x="564133" y="3002175"/>
                </a:moveTo>
                <a:cubicBezTo>
                  <a:pt x="565606" y="3002175"/>
                  <a:pt x="566814" y="3002234"/>
                  <a:pt x="567756" y="3002352"/>
                </a:cubicBezTo>
                <a:cubicBezTo>
                  <a:pt x="568699" y="3002470"/>
                  <a:pt x="569435" y="3002661"/>
                  <a:pt x="569965" y="3002926"/>
                </a:cubicBezTo>
                <a:cubicBezTo>
                  <a:pt x="570495" y="3003192"/>
                  <a:pt x="570879" y="3003501"/>
                  <a:pt x="571114" y="3003854"/>
                </a:cubicBezTo>
                <a:cubicBezTo>
                  <a:pt x="571350" y="3004208"/>
                  <a:pt x="571468" y="3004591"/>
                  <a:pt x="571468" y="3005003"/>
                </a:cubicBezTo>
                <a:lnTo>
                  <a:pt x="571468" y="3023913"/>
                </a:lnTo>
                <a:lnTo>
                  <a:pt x="591880" y="3023913"/>
                </a:lnTo>
                <a:cubicBezTo>
                  <a:pt x="592352" y="3023913"/>
                  <a:pt x="592764" y="3024016"/>
                  <a:pt x="593117" y="3024223"/>
                </a:cubicBezTo>
                <a:cubicBezTo>
                  <a:pt x="593471" y="3024429"/>
                  <a:pt x="593780" y="3024782"/>
                  <a:pt x="594045" y="3025283"/>
                </a:cubicBezTo>
                <a:cubicBezTo>
                  <a:pt x="594311" y="3025784"/>
                  <a:pt x="594502" y="3026417"/>
                  <a:pt x="594620" y="3027183"/>
                </a:cubicBezTo>
                <a:cubicBezTo>
                  <a:pt x="594738" y="3027949"/>
                  <a:pt x="594796" y="3028891"/>
                  <a:pt x="594796" y="3030011"/>
                </a:cubicBezTo>
                <a:cubicBezTo>
                  <a:pt x="594796" y="3032131"/>
                  <a:pt x="594531" y="3033663"/>
                  <a:pt x="594001" y="3034606"/>
                </a:cubicBezTo>
                <a:cubicBezTo>
                  <a:pt x="593471" y="3035549"/>
                  <a:pt x="592764" y="3036020"/>
                  <a:pt x="591880" y="3036020"/>
                </a:cubicBezTo>
                <a:lnTo>
                  <a:pt x="571468" y="3036020"/>
                </a:lnTo>
                <a:lnTo>
                  <a:pt x="571468" y="3080380"/>
                </a:lnTo>
                <a:cubicBezTo>
                  <a:pt x="571468" y="3085859"/>
                  <a:pt x="572278" y="3089997"/>
                  <a:pt x="573898" y="3092795"/>
                </a:cubicBezTo>
                <a:cubicBezTo>
                  <a:pt x="575518" y="3095593"/>
                  <a:pt x="578419" y="3096993"/>
                  <a:pt x="582602" y="3096993"/>
                </a:cubicBezTo>
                <a:cubicBezTo>
                  <a:pt x="583957" y="3096993"/>
                  <a:pt x="585164" y="3096860"/>
                  <a:pt x="586225" y="3096595"/>
                </a:cubicBezTo>
                <a:cubicBezTo>
                  <a:pt x="587285" y="3096330"/>
                  <a:pt x="588228" y="3096050"/>
                  <a:pt x="589053" y="3095755"/>
                </a:cubicBezTo>
                <a:cubicBezTo>
                  <a:pt x="589877" y="3095461"/>
                  <a:pt x="590584" y="3095181"/>
                  <a:pt x="591173" y="3094916"/>
                </a:cubicBezTo>
                <a:cubicBezTo>
                  <a:pt x="591762" y="3094651"/>
                  <a:pt x="592293" y="3094518"/>
                  <a:pt x="592764" y="3094518"/>
                </a:cubicBezTo>
                <a:cubicBezTo>
                  <a:pt x="593059" y="3094518"/>
                  <a:pt x="593338" y="3094592"/>
                  <a:pt x="593604" y="3094739"/>
                </a:cubicBezTo>
                <a:cubicBezTo>
                  <a:pt x="593868" y="3094887"/>
                  <a:pt x="594075" y="3095166"/>
                  <a:pt x="594222" y="3095579"/>
                </a:cubicBezTo>
                <a:cubicBezTo>
                  <a:pt x="594369" y="3095991"/>
                  <a:pt x="594502" y="3096551"/>
                  <a:pt x="594620" y="3097258"/>
                </a:cubicBezTo>
                <a:cubicBezTo>
                  <a:pt x="594738" y="3097965"/>
                  <a:pt x="594796" y="3098848"/>
                  <a:pt x="594796" y="3099909"/>
                </a:cubicBezTo>
                <a:cubicBezTo>
                  <a:pt x="594796" y="3101617"/>
                  <a:pt x="594679" y="3102972"/>
                  <a:pt x="594443" y="3103974"/>
                </a:cubicBezTo>
                <a:cubicBezTo>
                  <a:pt x="594207" y="3104975"/>
                  <a:pt x="593854" y="3105711"/>
                  <a:pt x="593382" y="3106183"/>
                </a:cubicBezTo>
                <a:cubicBezTo>
                  <a:pt x="592911" y="3106654"/>
                  <a:pt x="592204" y="3107096"/>
                  <a:pt x="591262" y="3107508"/>
                </a:cubicBezTo>
                <a:cubicBezTo>
                  <a:pt x="590319" y="3107921"/>
                  <a:pt x="589244" y="3108259"/>
                  <a:pt x="588036" y="3108525"/>
                </a:cubicBezTo>
                <a:cubicBezTo>
                  <a:pt x="586829" y="3108790"/>
                  <a:pt x="585547" y="3109010"/>
                  <a:pt x="584192" y="3109187"/>
                </a:cubicBezTo>
                <a:cubicBezTo>
                  <a:pt x="582837" y="3109364"/>
                  <a:pt x="581482" y="3109452"/>
                  <a:pt x="580127" y="3109452"/>
                </a:cubicBezTo>
                <a:cubicBezTo>
                  <a:pt x="576004" y="3109452"/>
                  <a:pt x="572469" y="3108908"/>
                  <a:pt x="569523" y="3107817"/>
                </a:cubicBezTo>
                <a:cubicBezTo>
                  <a:pt x="566578" y="3106728"/>
                  <a:pt x="564163" y="3105078"/>
                  <a:pt x="562278" y="3102869"/>
                </a:cubicBezTo>
                <a:cubicBezTo>
                  <a:pt x="560392" y="3100660"/>
                  <a:pt x="559023" y="3097862"/>
                  <a:pt x="558168" y="3094474"/>
                </a:cubicBezTo>
                <a:cubicBezTo>
                  <a:pt x="557314" y="3091087"/>
                  <a:pt x="556887" y="3087095"/>
                  <a:pt x="556887" y="3082500"/>
                </a:cubicBezTo>
                <a:lnTo>
                  <a:pt x="556887" y="3036020"/>
                </a:lnTo>
                <a:lnTo>
                  <a:pt x="545753" y="3036020"/>
                </a:lnTo>
                <a:cubicBezTo>
                  <a:pt x="544869" y="3036020"/>
                  <a:pt x="544162" y="3035549"/>
                  <a:pt x="543632" y="3034606"/>
                </a:cubicBezTo>
                <a:cubicBezTo>
                  <a:pt x="543102" y="3033663"/>
                  <a:pt x="542837" y="3032131"/>
                  <a:pt x="542837" y="3030011"/>
                </a:cubicBezTo>
                <a:cubicBezTo>
                  <a:pt x="542837" y="3028891"/>
                  <a:pt x="542910" y="3027949"/>
                  <a:pt x="543057" y="3027183"/>
                </a:cubicBezTo>
                <a:cubicBezTo>
                  <a:pt x="543205" y="3026417"/>
                  <a:pt x="543396" y="3025784"/>
                  <a:pt x="543632" y="3025283"/>
                </a:cubicBezTo>
                <a:cubicBezTo>
                  <a:pt x="543868" y="3024782"/>
                  <a:pt x="544177" y="3024429"/>
                  <a:pt x="544560" y="3024223"/>
                </a:cubicBezTo>
                <a:cubicBezTo>
                  <a:pt x="544943" y="3024016"/>
                  <a:pt x="545370" y="3023913"/>
                  <a:pt x="545841" y="3023913"/>
                </a:cubicBezTo>
                <a:lnTo>
                  <a:pt x="556887" y="3023913"/>
                </a:lnTo>
                <a:lnTo>
                  <a:pt x="556887" y="3005003"/>
                </a:lnTo>
                <a:cubicBezTo>
                  <a:pt x="556887" y="3004591"/>
                  <a:pt x="556990" y="3004208"/>
                  <a:pt x="557196" y="3003854"/>
                </a:cubicBezTo>
                <a:cubicBezTo>
                  <a:pt x="557402" y="3003501"/>
                  <a:pt x="557786" y="3003192"/>
                  <a:pt x="558345" y="3002926"/>
                </a:cubicBezTo>
                <a:cubicBezTo>
                  <a:pt x="558905" y="3002661"/>
                  <a:pt x="559656" y="3002470"/>
                  <a:pt x="560598" y="3002352"/>
                </a:cubicBezTo>
                <a:cubicBezTo>
                  <a:pt x="561541" y="3002234"/>
                  <a:pt x="562719" y="3002175"/>
                  <a:pt x="564133" y="3002175"/>
                </a:cubicBezTo>
                <a:close/>
                <a:moveTo>
                  <a:pt x="297433" y="3002175"/>
                </a:moveTo>
                <a:cubicBezTo>
                  <a:pt x="298906" y="3002175"/>
                  <a:pt x="300113" y="3002234"/>
                  <a:pt x="301056" y="3002352"/>
                </a:cubicBezTo>
                <a:cubicBezTo>
                  <a:pt x="301998" y="3002470"/>
                  <a:pt x="302735" y="3002661"/>
                  <a:pt x="303265" y="3002926"/>
                </a:cubicBezTo>
                <a:cubicBezTo>
                  <a:pt x="303795" y="3003192"/>
                  <a:pt x="304178" y="3003501"/>
                  <a:pt x="304414" y="3003854"/>
                </a:cubicBezTo>
                <a:cubicBezTo>
                  <a:pt x="304649" y="3004208"/>
                  <a:pt x="304767" y="3004591"/>
                  <a:pt x="304767" y="3005003"/>
                </a:cubicBezTo>
                <a:lnTo>
                  <a:pt x="304767" y="3023913"/>
                </a:lnTo>
                <a:lnTo>
                  <a:pt x="325180" y="3023913"/>
                </a:lnTo>
                <a:cubicBezTo>
                  <a:pt x="325651" y="3023913"/>
                  <a:pt x="326064" y="3024016"/>
                  <a:pt x="326417" y="3024223"/>
                </a:cubicBezTo>
                <a:cubicBezTo>
                  <a:pt x="326771" y="3024429"/>
                  <a:pt x="327080" y="3024782"/>
                  <a:pt x="327345" y="3025283"/>
                </a:cubicBezTo>
                <a:cubicBezTo>
                  <a:pt x="327610" y="3025784"/>
                  <a:pt x="327802" y="3026417"/>
                  <a:pt x="327920" y="3027183"/>
                </a:cubicBezTo>
                <a:cubicBezTo>
                  <a:pt x="328037" y="3027949"/>
                  <a:pt x="328096" y="3028891"/>
                  <a:pt x="328096" y="3030011"/>
                </a:cubicBezTo>
                <a:cubicBezTo>
                  <a:pt x="328096" y="3032131"/>
                  <a:pt x="327831" y="3033663"/>
                  <a:pt x="327301" y="3034606"/>
                </a:cubicBezTo>
                <a:cubicBezTo>
                  <a:pt x="326771" y="3035549"/>
                  <a:pt x="326064" y="3036020"/>
                  <a:pt x="325180" y="3036020"/>
                </a:cubicBezTo>
                <a:lnTo>
                  <a:pt x="304767" y="3036020"/>
                </a:lnTo>
                <a:lnTo>
                  <a:pt x="304767" y="3080380"/>
                </a:lnTo>
                <a:cubicBezTo>
                  <a:pt x="304767" y="3085859"/>
                  <a:pt x="305578" y="3089997"/>
                  <a:pt x="307197" y="3092795"/>
                </a:cubicBezTo>
                <a:cubicBezTo>
                  <a:pt x="308817" y="3095593"/>
                  <a:pt x="311719" y="3096993"/>
                  <a:pt x="315901" y="3096993"/>
                </a:cubicBezTo>
                <a:cubicBezTo>
                  <a:pt x="317256" y="3096993"/>
                  <a:pt x="318464" y="3096860"/>
                  <a:pt x="319525" y="3096595"/>
                </a:cubicBezTo>
                <a:cubicBezTo>
                  <a:pt x="320585" y="3096330"/>
                  <a:pt x="321528" y="3096050"/>
                  <a:pt x="322353" y="3095755"/>
                </a:cubicBezTo>
                <a:cubicBezTo>
                  <a:pt x="323177" y="3095461"/>
                  <a:pt x="323884" y="3095181"/>
                  <a:pt x="324473" y="3094916"/>
                </a:cubicBezTo>
                <a:cubicBezTo>
                  <a:pt x="325062" y="3094651"/>
                  <a:pt x="325592" y="3094518"/>
                  <a:pt x="326064" y="3094518"/>
                </a:cubicBezTo>
                <a:cubicBezTo>
                  <a:pt x="326358" y="3094518"/>
                  <a:pt x="326638" y="3094592"/>
                  <a:pt x="326903" y="3094739"/>
                </a:cubicBezTo>
                <a:cubicBezTo>
                  <a:pt x="327168" y="3094887"/>
                  <a:pt x="327374" y="3095166"/>
                  <a:pt x="327522" y="3095579"/>
                </a:cubicBezTo>
                <a:cubicBezTo>
                  <a:pt x="327669" y="3095991"/>
                  <a:pt x="327802" y="3096551"/>
                  <a:pt x="327920" y="3097258"/>
                </a:cubicBezTo>
                <a:cubicBezTo>
                  <a:pt x="328037" y="3097965"/>
                  <a:pt x="328096" y="3098848"/>
                  <a:pt x="328096" y="3099909"/>
                </a:cubicBezTo>
                <a:cubicBezTo>
                  <a:pt x="328096" y="3101617"/>
                  <a:pt x="327978" y="3102972"/>
                  <a:pt x="327743" y="3103974"/>
                </a:cubicBezTo>
                <a:cubicBezTo>
                  <a:pt x="327507" y="3104975"/>
                  <a:pt x="327154" y="3105711"/>
                  <a:pt x="326682" y="3106183"/>
                </a:cubicBezTo>
                <a:cubicBezTo>
                  <a:pt x="326211" y="3106654"/>
                  <a:pt x="325504" y="3107096"/>
                  <a:pt x="324561" y="3107508"/>
                </a:cubicBezTo>
                <a:cubicBezTo>
                  <a:pt x="323619" y="3107921"/>
                  <a:pt x="322544" y="3108259"/>
                  <a:pt x="321336" y="3108525"/>
                </a:cubicBezTo>
                <a:cubicBezTo>
                  <a:pt x="320128" y="3108790"/>
                  <a:pt x="318847" y="3109010"/>
                  <a:pt x="317492" y="3109187"/>
                </a:cubicBezTo>
                <a:cubicBezTo>
                  <a:pt x="316137" y="3109364"/>
                  <a:pt x="314782" y="3109452"/>
                  <a:pt x="313427" y="3109452"/>
                </a:cubicBezTo>
                <a:cubicBezTo>
                  <a:pt x="309303" y="3109452"/>
                  <a:pt x="305769" y="3108908"/>
                  <a:pt x="302823" y="3107817"/>
                </a:cubicBezTo>
                <a:cubicBezTo>
                  <a:pt x="299878" y="3106728"/>
                  <a:pt x="297462" y="3105078"/>
                  <a:pt x="295577" y="3102869"/>
                </a:cubicBezTo>
                <a:cubicBezTo>
                  <a:pt x="293692" y="3100660"/>
                  <a:pt x="292322" y="3097862"/>
                  <a:pt x="291468" y="3094474"/>
                </a:cubicBezTo>
                <a:cubicBezTo>
                  <a:pt x="290614" y="3091087"/>
                  <a:pt x="290187" y="3087095"/>
                  <a:pt x="290187" y="3082500"/>
                </a:cubicBezTo>
                <a:lnTo>
                  <a:pt x="290187" y="3036020"/>
                </a:lnTo>
                <a:lnTo>
                  <a:pt x="279053" y="3036020"/>
                </a:lnTo>
                <a:cubicBezTo>
                  <a:pt x="278169" y="3036020"/>
                  <a:pt x="277462" y="3035549"/>
                  <a:pt x="276932" y="3034606"/>
                </a:cubicBezTo>
                <a:cubicBezTo>
                  <a:pt x="276402" y="3033663"/>
                  <a:pt x="276136" y="3032131"/>
                  <a:pt x="276136" y="3030011"/>
                </a:cubicBezTo>
                <a:cubicBezTo>
                  <a:pt x="276136" y="3028891"/>
                  <a:pt x="276210" y="3027949"/>
                  <a:pt x="276358" y="3027183"/>
                </a:cubicBezTo>
                <a:cubicBezTo>
                  <a:pt x="276505" y="3026417"/>
                  <a:pt x="276696" y="3025784"/>
                  <a:pt x="276932" y="3025283"/>
                </a:cubicBezTo>
                <a:cubicBezTo>
                  <a:pt x="277168" y="3024782"/>
                  <a:pt x="277477" y="3024429"/>
                  <a:pt x="277860" y="3024223"/>
                </a:cubicBezTo>
                <a:cubicBezTo>
                  <a:pt x="278243" y="3024016"/>
                  <a:pt x="278670" y="3023913"/>
                  <a:pt x="279141" y="3023913"/>
                </a:cubicBezTo>
                <a:lnTo>
                  <a:pt x="290187" y="3023913"/>
                </a:lnTo>
                <a:lnTo>
                  <a:pt x="290187" y="3005003"/>
                </a:lnTo>
                <a:cubicBezTo>
                  <a:pt x="290187" y="3004591"/>
                  <a:pt x="290290" y="3004208"/>
                  <a:pt x="290496" y="3003854"/>
                </a:cubicBezTo>
                <a:cubicBezTo>
                  <a:pt x="290702" y="3003501"/>
                  <a:pt x="291085" y="3003192"/>
                  <a:pt x="291645" y="3002926"/>
                </a:cubicBezTo>
                <a:cubicBezTo>
                  <a:pt x="292205" y="3002661"/>
                  <a:pt x="292956" y="3002470"/>
                  <a:pt x="293898" y="3002352"/>
                </a:cubicBezTo>
                <a:cubicBezTo>
                  <a:pt x="294841" y="3002234"/>
                  <a:pt x="296019" y="3002175"/>
                  <a:pt x="297433" y="3002175"/>
                </a:cubicBezTo>
                <a:close/>
                <a:moveTo>
                  <a:pt x="601401" y="2993603"/>
                </a:moveTo>
                <a:lnTo>
                  <a:pt x="680931" y="2993603"/>
                </a:lnTo>
                <a:cubicBezTo>
                  <a:pt x="681402" y="2993603"/>
                  <a:pt x="681829" y="2993722"/>
                  <a:pt x="682212" y="2993957"/>
                </a:cubicBezTo>
                <a:cubicBezTo>
                  <a:pt x="682595" y="2994193"/>
                  <a:pt x="682919" y="2994576"/>
                  <a:pt x="683184" y="2995106"/>
                </a:cubicBezTo>
                <a:cubicBezTo>
                  <a:pt x="683449" y="2995636"/>
                  <a:pt x="683641" y="2996328"/>
                  <a:pt x="683759" y="2997182"/>
                </a:cubicBezTo>
                <a:cubicBezTo>
                  <a:pt x="683876" y="2998037"/>
                  <a:pt x="683935" y="2999024"/>
                  <a:pt x="683935" y="3000143"/>
                </a:cubicBezTo>
                <a:cubicBezTo>
                  <a:pt x="683935" y="3001262"/>
                  <a:pt x="683876" y="3002234"/>
                  <a:pt x="683759" y="3003059"/>
                </a:cubicBezTo>
                <a:cubicBezTo>
                  <a:pt x="683641" y="3003884"/>
                  <a:pt x="683449" y="3004546"/>
                  <a:pt x="683184" y="3005047"/>
                </a:cubicBezTo>
                <a:cubicBezTo>
                  <a:pt x="682919" y="3005548"/>
                  <a:pt x="682595" y="3005917"/>
                  <a:pt x="682212" y="3006152"/>
                </a:cubicBezTo>
                <a:cubicBezTo>
                  <a:pt x="681829" y="3006387"/>
                  <a:pt x="681402" y="3006505"/>
                  <a:pt x="680931" y="3006505"/>
                </a:cubicBezTo>
                <a:lnTo>
                  <a:pt x="648765" y="3006505"/>
                </a:lnTo>
                <a:lnTo>
                  <a:pt x="648765" y="3105652"/>
                </a:lnTo>
                <a:cubicBezTo>
                  <a:pt x="648765" y="3106124"/>
                  <a:pt x="648647" y="3106536"/>
                  <a:pt x="648412" y="3106890"/>
                </a:cubicBezTo>
                <a:cubicBezTo>
                  <a:pt x="648176" y="3107243"/>
                  <a:pt x="647764" y="3107523"/>
                  <a:pt x="647174" y="3107729"/>
                </a:cubicBezTo>
                <a:cubicBezTo>
                  <a:pt x="646585" y="3107935"/>
                  <a:pt x="645805" y="3108112"/>
                  <a:pt x="644833" y="3108259"/>
                </a:cubicBezTo>
                <a:cubicBezTo>
                  <a:pt x="643860" y="3108407"/>
                  <a:pt x="642638" y="3108480"/>
                  <a:pt x="641166" y="3108480"/>
                </a:cubicBezTo>
                <a:cubicBezTo>
                  <a:pt x="639752" y="3108480"/>
                  <a:pt x="638544" y="3108407"/>
                  <a:pt x="637542" y="3108259"/>
                </a:cubicBezTo>
                <a:cubicBezTo>
                  <a:pt x="636541" y="3108112"/>
                  <a:pt x="635746" y="3107935"/>
                  <a:pt x="635157" y="3107729"/>
                </a:cubicBezTo>
                <a:cubicBezTo>
                  <a:pt x="634567" y="3107523"/>
                  <a:pt x="634155" y="3107243"/>
                  <a:pt x="633919" y="3106890"/>
                </a:cubicBezTo>
                <a:cubicBezTo>
                  <a:pt x="633684" y="3106536"/>
                  <a:pt x="633566" y="3106124"/>
                  <a:pt x="633566" y="3105652"/>
                </a:cubicBezTo>
                <a:lnTo>
                  <a:pt x="633566" y="3006505"/>
                </a:lnTo>
                <a:lnTo>
                  <a:pt x="601401" y="3006505"/>
                </a:lnTo>
                <a:cubicBezTo>
                  <a:pt x="600929" y="3006505"/>
                  <a:pt x="600502" y="3006387"/>
                  <a:pt x="600119" y="3006152"/>
                </a:cubicBezTo>
                <a:cubicBezTo>
                  <a:pt x="599736" y="3005917"/>
                  <a:pt x="599427" y="3005548"/>
                  <a:pt x="599191" y="3005047"/>
                </a:cubicBezTo>
                <a:cubicBezTo>
                  <a:pt x="598956" y="3004546"/>
                  <a:pt x="598764" y="3003884"/>
                  <a:pt x="598617" y="3003059"/>
                </a:cubicBezTo>
                <a:cubicBezTo>
                  <a:pt x="598470" y="3002234"/>
                  <a:pt x="598396" y="3001262"/>
                  <a:pt x="598396" y="3000143"/>
                </a:cubicBezTo>
                <a:cubicBezTo>
                  <a:pt x="598396" y="2999024"/>
                  <a:pt x="598470" y="2998037"/>
                  <a:pt x="598617" y="2997182"/>
                </a:cubicBezTo>
                <a:cubicBezTo>
                  <a:pt x="598764" y="2996328"/>
                  <a:pt x="598956" y="2995636"/>
                  <a:pt x="599191" y="2995106"/>
                </a:cubicBezTo>
                <a:cubicBezTo>
                  <a:pt x="599427" y="2994576"/>
                  <a:pt x="599736" y="2994193"/>
                  <a:pt x="600119" y="2993957"/>
                </a:cubicBezTo>
                <a:cubicBezTo>
                  <a:pt x="600502" y="2993722"/>
                  <a:pt x="600929" y="2993603"/>
                  <a:pt x="601401" y="2993603"/>
                </a:cubicBezTo>
                <a:close/>
                <a:moveTo>
                  <a:pt x="74912" y="2984855"/>
                </a:moveTo>
                <a:cubicBezTo>
                  <a:pt x="76385" y="2984855"/>
                  <a:pt x="77593" y="2984914"/>
                  <a:pt x="78535" y="2985032"/>
                </a:cubicBezTo>
                <a:cubicBezTo>
                  <a:pt x="79478" y="2985150"/>
                  <a:pt x="80214" y="2985327"/>
                  <a:pt x="80744" y="2985562"/>
                </a:cubicBezTo>
                <a:cubicBezTo>
                  <a:pt x="81274" y="2985798"/>
                  <a:pt x="81657" y="2986092"/>
                  <a:pt x="81893" y="2986446"/>
                </a:cubicBezTo>
                <a:cubicBezTo>
                  <a:pt x="82129" y="2986799"/>
                  <a:pt x="82247" y="2987212"/>
                  <a:pt x="82247" y="2987683"/>
                </a:cubicBezTo>
                <a:lnTo>
                  <a:pt x="82247" y="3105741"/>
                </a:lnTo>
                <a:cubicBezTo>
                  <a:pt x="82247" y="3106212"/>
                  <a:pt x="82129" y="3106610"/>
                  <a:pt x="81893" y="3106934"/>
                </a:cubicBezTo>
                <a:cubicBezTo>
                  <a:pt x="81657" y="3107258"/>
                  <a:pt x="81274" y="3107538"/>
                  <a:pt x="80744" y="3107773"/>
                </a:cubicBezTo>
                <a:cubicBezTo>
                  <a:pt x="80214" y="3108009"/>
                  <a:pt x="79478" y="3108186"/>
                  <a:pt x="78535" y="3108303"/>
                </a:cubicBezTo>
                <a:cubicBezTo>
                  <a:pt x="77593" y="3108421"/>
                  <a:pt x="76385" y="3108480"/>
                  <a:pt x="74912" y="3108480"/>
                </a:cubicBezTo>
                <a:cubicBezTo>
                  <a:pt x="73498" y="3108480"/>
                  <a:pt x="72320" y="3108421"/>
                  <a:pt x="71378" y="3108303"/>
                </a:cubicBezTo>
                <a:cubicBezTo>
                  <a:pt x="70435" y="3108186"/>
                  <a:pt x="69684" y="3108009"/>
                  <a:pt x="69124" y="3107773"/>
                </a:cubicBezTo>
                <a:cubicBezTo>
                  <a:pt x="68564" y="3107538"/>
                  <a:pt x="68181" y="3107258"/>
                  <a:pt x="67975" y="3106934"/>
                </a:cubicBezTo>
                <a:cubicBezTo>
                  <a:pt x="67769" y="3106610"/>
                  <a:pt x="67666" y="3106212"/>
                  <a:pt x="67666" y="3105741"/>
                </a:cubicBezTo>
                <a:lnTo>
                  <a:pt x="67666" y="2987683"/>
                </a:lnTo>
                <a:cubicBezTo>
                  <a:pt x="67666" y="2987212"/>
                  <a:pt x="67769" y="2986799"/>
                  <a:pt x="67975" y="2986446"/>
                </a:cubicBezTo>
                <a:cubicBezTo>
                  <a:pt x="68181" y="2986092"/>
                  <a:pt x="68564" y="2985798"/>
                  <a:pt x="69124" y="2985562"/>
                </a:cubicBezTo>
                <a:cubicBezTo>
                  <a:pt x="69684" y="2985327"/>
                  <a:pt x="70435" y="2985150"/>
                  <a:pt x="71378" y="2985032"/>
                </a:cubicBezTo>
                <a:cubicBezTo>
                  <a:pt x="72320" y="2984914"/>
                  <a:pt x="73498" y="2984855"/>
                  <a:pt x="74912" y="2984855"/>
                </a:cubicBezTo>
                <a:close/>
                <a:moveTo>
                  <a:pt x="39942" y="2984237"/>
                </a:moveTo>
                <a:cubicBezTo>
                  <a:pt x="42004" y="2984237"/>
                  <a:pt x="44007" y="2984428"/>
                  <a:pt x="45951" y="2984811"/>
                </a:cubicBezTo>
                <a:cubicBezTo>
                  <a:pt x="47895" y="2985194"/>
                  <a:pt x="49397" y="2985607"/>
                  <a:pt x="50458" y="2986048"/>
                </a:cubicBezTo>
                <a:cubicBezTo>
                  <a:pt x="51518" y="2986490"/>
                  <a:pt x="52225" y="2986888"/>
                  <a:pt x="52579" y="2987241"/>
                </a:cubicBezTo>
                <a:cubicBezTo>
                  <a:pt x="52932" y="2987595"/>
                  <a:pt x="53227" y="2988051"/>
                  <a:pt x="53462" y="2988611"/>
                </a:cubicBezTo>
                <a:cubicBezTo>
                  <a:pt x="53698" y="2989171"/>
                  <a:pt x="53860" y="2989848"/>
                  <a:pt x="53948" y="2990643"/>
                </a:cubicBezTo>
                <a:cubicBezTo>
                  <a:pt x="54037" y="2991439"/>
                  <a:pt x="54081" y="2992396"/>
                  <a:pt x="54081" y="2993515"/>
                </a:cubicBezTo>
                <a:cubicBezTo>
                  <a:pt x="54081" y="2994635"/>
                  <a:pt x="54022" y="2995533"/>
                  <a:pt x="53904" y="2996210"/>
                </a:cubicBezTo>
                <a:cubicBezTo>
                  <a:pt x="53786" y="2996888"/>
                  <a:pt x="53654" y="2997433"/>
                  <a:pt x="53506" y="2997845"/>
                </a:cubicBezTo>
                <a:cubicBezTo>
                  <a:pt x="53359" y="2998258"/>
                  <a:pt x="53168" y="2998538"/>
                  <a:pt x="52932" y="2998685"/>
                </a:cubicBezTo>
                <a:cubicBezTo>
                  <a:pt x="52697" y="2998832"/>
                  <a:pt x="52402" y="2998906"/>
                  <a:pt x="52049" y="2998906"/>
                </a:cubicBezTo>
                <a:cubicBezTo>
                  <a:pt x="51636" y="2998906"/>
                  <a:pt x="51121" y="2998773"/>
                  <a:pt x="50502" y="2998508"/>
                </a:cubicBezTo>
                <a:cubicBezTo>
                  <a:pt x="49884" y="2998243"/>
                  <a:pt x="49132" y="2997949"/>
                  <a:pt x="48248" y="2997624"/>
                </a:cubicBezTo>
                <a:cubicBezTo>
                  <a:pt x="47365" y="2997300"/>
                  <a:pt x="46319" y="2997006"/>
                  <a:pt x="45112" y="2996741"/>
                </a:cubicBezTo>
                <a:cubicBezTo>
                  <a:pt x="43904" y="2996475"/>
                  <a:pt x="42505" y="2996343"/>
                  <a:pt x="40914" y="2996343"/>
                </a:cubicBezTo>
                <a:cubicBezTo>
                  <a:pt x="38734" y="2996343"/>
                  <a:pt x="36879" y="2996696"/>
                  <a:pt x="35347" y="2997404"/>
                </a:cubicBezTo>
                <a:cubicBezTo>
                  <a:pt x="33815" y="2998110"/>
                  <a:pt x="32578" y="2999215"/>
                  <a:pt x="31636" y="3000717"/>
                </a:cubicBezTo>
                <a:cubicBezTo>
                  <a:pt x="30693" y="3002219"/>
                  <a:pt x="30016" y="3004163"/>
                  <a:pt x="29603" y="3006549"/>
                </a:cubicBezTo>
                <a:cubicBezTo>
                  <a:pt x="29191" y="3008935"/>
                  <a:pt x="28984" y="3011837"/>
                  <a:pt x="28984" y="3015254"/>
                </a:cubicBezTo>
                <a:lnTo>
                  <a:pt x="28984" y="3023913"/>
                </a:lnTo>
                <a:lnTo>
                  <a:pt x="46747" y="3023913"/>
                </a:lnTo>
                <a:cubicBezTo>
                  <a:pt x="47218" y="3023913"/>
                  <a:pt x="47615" y="3024016"/>
                  <a:pt x="47939" y="3024223"/>
                </a:cubicBezTo>
                <a:cubicBezTo>
                  <a:pt x="48263" y="3024429"/>
                  <a:pt x="48558" y="3024782"/>
                  <a:pt x="48823" y="3025283"/>
                </a:cubicBezTo>
                <a:cubicBezTo>
                  <a:pt x="49088" y="3025784"/>
                  <a:pt x="49294" y="3026417"/>
                  <a:pt x="49442" y="3027183"/>
                </a:cubicBezTo>
                <a:cubicBezTo>
                  <a:pt x="49589" y="3027949"/>
                  <a:pt x="49662" y="3028891"/>
                  <a:pt x="49662" y="3030011"/>
                </a:cubicBezTo>
                <a:cubicBezTo>
                  <a:pt x="49662" y="3032131"/>
                  <a:pt x="49397" y="3033663"/>
                  <a:pt x="48867" y="3034606"/>
                </a:cubicBezTo>
                <a:cubicBezTo>
                  <a:pt x="48337" y="3035549"/>
                  <a:pt x="47630" y="3036020"/>
                  <a:pt x="46747" y="3036020"/>
                </a:cubicBezTo>
                <a:lnTo>
                  <a:pt x="28984" y="3036020"/>
                </a:lnTo>
                <a:lnTo>
                  <a:pt x="28984" y="3105741"/>
                </a:lnTo>
                <a:cubicBezTo>
                  <a:pt x="28984" y="3106212"/>
                  <a:pt x="28867" y="3106610"/>
                  <a:pt x="28631" y="3106934"/>
                </a:cubicBezTo>
                <a:cubicBezTo>
                  <a:pt x="28396" y="3107258"/>
                  <a:pt x="27998" y="3107538"/>
                  <a:pt x="27438" y="3107773"/>
                </a:cubicBezTo>
                <a:cubicBezTo>
                  <a:pt x="26879" y="3108009"/>
                  <a:pt x="26127" y="3108186"/>
                  <a:pt x="25185" y="3108303"/>
                </a:cubicBezTo>
                <a:cubicBezTo>
                  <a:pt x="24243" y="3108421"/>
                  <a:pt x="23064" y="3108480"/>
                  <a:pt x="21650" y="3108480"/>
                </a:cubicBezTo>
                <a:cubicBezTo>
                  <a:pt x="20236" y="3108480"/>
                  <a:pt x="19058" y="3108421"/>
                  <a:pt x="18116" y="3108303"/>
                </a:cubicBezTo>
                <a:cubicBezTo>
                  <a:pt x="17173" y="3108186"/>
                  <a:pt x="16422" y="3108009"/>
                  <a:pt x="15862" y="3107773"/>
                </a:cubicBezTo>
                <a:cubicBezTo>
                  <a:pt x="15303" y="3107538"/>
                  <a:pt x="14905" y="3107258"/>
                  <a:pt x="14669" y="3106934"/>
                </a:cubicBezTo>
                <a:cubicBezTo>
                  <a:pt x="14434" y="3106610"/>
                  <a:pt x="14316" y="3106212"/>
                  <a:pt x="14316" y="3105741"/>
                </a:cubicBezTo>
                <a:lnTo>
                  <a:pt x="14316" y="3036020"/>
                </a:lnTo>
                <a:lnTo>
                  <a:pt x="3093" y="3036020"/>
                </a:lnTo>
                <a:cubicBezTo>
                  <a:pt x="2151" y="3036020"/>
                  <a:pt x="1444" y="3035549"/>
                  <a:pt x="972" y="3034606"/>
                </a:cubicBezTo>
                <a:cubicBezTo>
                  <a:pt x="501" y="3033663"/>
                  <a:pt x="266" y="3032131"/>
                  <a:pt x="266" y="3030011"/>
                </a:cubicBezTo>
                <a:cubicBezTo>
                  <a:pt x="266" y="3028891"/>
                  <a:pt x="325" y="3027949"/>
                  <a:pt x="442" y="3027183"/>
                </a:cubicBezTo>
                <a:cubicBezTo>
                  <a:pt x="560" y="3026417"/>
                  <a:pt x="737" y="3025784"/>
                  <a:pt x="972" y="3025283"/>
                </a:cubicBezTo>
                <a:cubicBezTo>
                  <a:pt x="1208" y="3024782"/>
                  <a:pt x="1502" y="3024429"/>
                  <a:pt x="1856" y="3024223"/>
                </a:cubicBezTo>
                <a:cubicBezTo>
                  <a:pt x="2210" y="3024016"/>
                  <a:pt x="2622" y="3023913"/>
                  <a:pt x="3093" y="3023913"/>
                </a:cubicBezTo>
                <a:lnTo>
                  <a:pt x="14316" y="3023913"/>
                </a:lnTo>
                <a:lnTo>
                  <a:pt x="14316" y="3015695"/>
                </a:lnTo>
                <a:cubicBezTo>
                  <a:pt x="14316" y="3010158"/>
                  <a:pt x="14831" y="3005400"/>
                  <a:pt x="15862" y="3001424"/>
                </a:cubicBezTo>
                <a:cubicBezTo>
                  <a:pt x="16893" y="2997447"/>
                  <a:pt x="18469" y="2994193"/>
                  <a:pt x="20590" y="2991659"/>
                </a:cubicBezTo>
                <a:cubicBezTo>
                  <a:pt x="22711" y="2989126"/>
                  <a:pt x="25377" y="2987256"/>
                  <a:pt x="28587" y="2986048"/>
                </a:cubicBezTo>
                <a:cubicBezTo>
                  <a:pt x="31797" y="2984841"/>
                  <a:pt x="35583" y="2984237"/>
                  <a:pt x="39942" y="2984237"/>
                </a:cubicBezTo>
                <a:close/>
                <a:moveTo>
                  <a:pt x="1716252" y="2983530"/>
                </a:moveTo>
                <a:cubicBezTo>
                  <a:pt x="1717371" y="2983530"/>
                  <a:pt x="1718299" y="2983545"/>
                  <a:pt x="1719036" y="2983574"/>
                </a:cubicBezTo>
                <a:cubicBezTo>
                  <a:pt x="1719772" y="2983604"/>
                  <a:pt x="1720671" y="2983736"/>
                  <a:pt x="1721731" y="2983972"/>
                </a:cubicBezTo>
                <a:cubicBezTo>
                  <a:pt x="1722143" y="2983972"/>
                  <a:pt x="1722541" y="2984075"/>
                  <a:pt x="1722924" y="2984281"/>
                </a:cubicBezTo>
                <a:cubicBezTo>
                  <a:pt x="1723307" y="2984487"/>
                  <a:pt x="1723631" y="2984796"/>
                  <a:pt x="1723896" y="2985209"/>
                </a:cubicBezTo>
                <a:cubicBezTo>
                  <a:pt x="1724161" y="2985621"/>
                  <a:pt x="1724352" y="2986166"/>
                  <a:pt x="1724470" y="2986843"/>
                </a:cubicBezTo>
                <a:cubicBezTo>
                  <a:pt x="1724588" y="2987521"/>
                  <a:pt x="1724647" y="2988332"/>
                  <a:pt x="1724647" y="2989274"/>
                </a:cubicBezTo>
                <a:cubicBezTo>
                  <a:pt x="1724647" y="2990275"/>
                  <a:pt x="1724588" y="2991115"/>
                  <a:pt x="1724470" y="2991792"/>
                </a:cubicBezTo>
                <a:cubicBezTo>
                  <a:pt x="1724352" y="2992470"/>
                  <a:pt x="1724161" y="2993044"/>
                  <a:pt x="1723896" y="2993515"/>
                </a:cubicBezTo>
                <a:cubicBezTo>
                  <a:pt x="1723631" y="2993987"/>
                  <a:pt x="1723307" y="2994310"/>
                  <a:pt x="1722924" y="2994487"/>
                </a:cubicBezTo>
                <a:cubicBezTo>
                  <a:pt x="1722541" y="2994664"/>
                  <a:pt x="1722114" y="2994752"/>
                  <a:pt x="1721643" y="2994752"/>
                </a:cubicBezTo>
                <a:lnTo>
                  <a:pt x="1718020" y="2994841"/>
                </a:lnTo>
                <a:cubicBezTo>
                  <a:pt x="1716606" y="2994841"/>
                  <a:pt x="1715398" y="2995091"/>
                  <a:pt x="1714397" y="2995592"/>
                </a:cubicBezTo>
                <a:cubicBezTo>
                  <a:pt x="1713395" y="2996093"/>
                  <a:pt x="1712585" y="2997065"/>
                  <a:pt x="1711966" y="2998508"/>
                </a:cubicBezTo>
                <a:cubicBezTo>
                  <a:pt x="1711348" y="2999952"/>
                  <a:pt x="1710877" y="3001940"/>
                  <a:pt x="1710553" y="3004473"/>
                </a:cubicBezTo>
                <a:cubicBezTo>
                  <a:pt x="1710228" y="3007006"/>
                  <a:pt x="1710067" y="3010894"/>
                  <a:pt x="1710067" y="3016137"/>
                </a:cubicBezTo>
                <a:lnTo>
                  <a:pt x="1710067" y="3029039"/>
                </a:lnTo>
                <a:cubicBezTo>
                  <a:pt x="1710067" y="3033339"/>
                  <a:pt x="1709831" y="3037006"/>
                  <a:pt x="1709360" y="3040040"/>
                </a:cubicBezTo>
                <a:cubicBezTo>
                  <a:pt x="1708888" y="3043074"/>
                  <a:pt x="1708049" y="3045799"/>
                  <a:pt x="1706841" y="3048214"/>
                </a:cubicBezTo>
                <a:cubicBezTo>
                  <a:pt x="1705633" y="3050630"/>
                  <a:pt x="1704028" y="3052707"/>
                  <a:pt x="1702025" y="3054444"/>
                </a:cubicBezTo>
                <a:cubicBezTo>
                  <a:pt x="1700022" y="3056182"/>
                  <a:pt x="1697489" y="3057375"/>
                  <a:pt x="1694426" y="3058023"/>
                </a:cubicBezTo>
                <a:cubicBezTo>
                  <a:pt x="1697489" y="3058612"/>
                  <a:pt x="1700022" y="3059776"/>
                  <a:pt x="1702025" y="3061513"/>
                </a:cubicBezTo>
                <a:cubicBezTo>
                  <a:pt x="1704028" y="3063251"/>
                  <a:pt x="1705633" y="3065343"/>
                  <a:pt x="1706841" y="3067787"/>
                </a:cubicBezTo>
                <a:cubicBezTo>
                  <a:pt x="1708049" y="3070232"/>
                  <a:pt x="1708888" y="3072957"/>
                  <a:pt x="1709360" y="3075961"/>
                </a:cubicBezTo>
                <a:cubicBezTo>
                  <a:pt x="1709831" y="3078966"/>
                  <a:pt x="1710067" y="3082648"/>
                  <a:pt x="1710067" y="3087007"/>
                </a:cubicBezTo>
                <a:lnTo>
                  <a:pt x="1710067" y="3103797"/>
                </a:lnTo>
                <a:cubicBezTo>
                  <a:pt x="1710067" y="3108981"/>
                  <a:pt x="1710214" y="3112840"/>
                  <a:pt x="1710508" y="3115373"/>
                </a:cubicBezTo>
                <a:cubicBezTo>
                  <a:pt x="1710803" y="3117906"/>
                  <a:pt x="1711260" y="3119894"/>
                  <a:pt x="1711878" y="3121338"/>
                </a:cubicBezTo>
                <a:cubicBezTo>
                  <a:pt x="1712497" y="3122781"/>
                  <a:pt x="1713292" y="3123768"/>
                  <a:pt x="1714264" y="3124298"/>
                </a:cubicBezTo>
                <a:cubicBezTo>
                  <a:pt x="1715236" y="3124828"/>
                  <a:pt x="1716399" y="3125093"/>
                  <a:pt x="1717754" y="3125093"/>
                </a:cubicBezTo>
                <a:lnTo>
                  <a:pt x="1721466" y="3125182"/>
                </a:lnTo>
                <a:cubicBezTo>
                  <a:pt x="1721996" y="3125182"/>
                  <a:pt x="1722467" y="3125270"/>
                  <a:pt x="1722880" y="3125447"/>
                </a:cubicBezTo>
                <a:cubicBezTo>
                  <a:pt x="1723292" y="3125623"/>
                  <a:pt x="1723631" y="3125933"/>
                  <a:pt x="1723896" y="3126374"/>
                </a:cubicBezTo>
                <a:cubicBezTo>
                  <a:pt x="1724161" y="3126816"/>
                  <a:pt x="1724352" y="3127376"/>
                  <a:pt x="1724470" y="3128053"/>
                </a:cubicBezTo>
                <a:cubicBezTo>
                  <a:pt x="1724588" y="3128731"/>
                  <a:pt x="1724647" y="3129600"/>
                  <a:pt x="1724647" y="3130660"/>
                </a:cubicBezTo>
                <a:cubicBezTo>
                  <a:pt x="1724647" y="3131603"/>
                  <a:pt x="1724588" y="3132413"/>
                  <a:pt x="1724470" y="3133090"/>
                </a:cubicBezTo>
                <a:cubicBezTo>
                  <a:pt x="1724352" y="3133768"/>
                  <a:pt x="1724161" y="3134298"/>
                  <a:pt x="1723896" y="3134681"/>
                </a:cubicBezTo>
                <a:cubicBezTo>
                  <a:pt x="1723631" y="3135064"/>
                  <a:pt x="1723322" y="3135373"/>
                  <a:pt x="1722968" y="3135609"/>
                </a:cubicBezTo>
                <a:cubicBezTo>
                  <a:pt x="1722615" y="3135845"/>
                  <a:pt x="1722261" y="3135962"/>
                  <a:pt x="1721908" y="3135962"/>
                </a:cubicBezTo>
                <a:cubicBezTo>
                  <a:pt x="1720847" y="3136198"/>
                  <a:pt x="1719919" y="3136331"/>
                  <a:pt x="1719124" y="3136360"/>
                </a:cubicBezTo>
                <a:cubicBezTo>
                  <a:pt x="1718329" y="3136390"/>
                  <a:pt x="1717371" y="3136404"/>
                  <a:pt x="1716252" y="3136404"/>
                </a:cubicBezTo>
                <a:cubicBezTo>
                  <a:pt x="1712305" y="3136404"/>
                  <a:pt x="1709065" y="3135771"/>
                  <a:pt x="1706532" y="3134504"/>
                </a:cubicBezTo>
                <a:cubicBezTo>
                  <a:pt x="1703999" y="3133238"/>
                  <a:pt x="1701996" y="3131353"/>
                  <a:pt x="1700523" y="3128849"/>
                </a:cubicBezTo>
                <a:cubicBezTo>
                  <a:pt x="1699050" y="3126345"/>
                  <a:pt x="1698049" y="3123208"/>
                  <a:pt x="1697518" y="3119438"/>
                </a:cubicBezTo>
                <a:cubicBezTo>
                  <a:pt x="1696988" y="3115668"/>
                  <a:pt x="1696723" y="3110660"/>
                  <a:pt x="1696723" y="3104415"/>
                </a:cubicBezTo>
                <a:lnTo>
                  <a:pt x="1696723" y="3086212"/>
                </a:lnTo>
                <a:cubicBezTo>
                  <a:pt x="1696723" y="3082206"/>
                  <a:pt x="1696473" y="3078966"/>
                  <a:pt x="1695972" y="3076491"/>
                </a:cubicBezTo>
                <a:cubicBezTo>
                  <a:pt x="1695471" y="3074017"/>
                  <a:pt x="1694705" y="3071852"/>
                  <a:pt x="1693675" y="3069997"/>
                </a:cubicBezTo>
                <a:cubicBezTo>
                  <a:pt x="1692643" y="3068141"/>
                  <a:pt x="1691318" y="3066639"/>
                  <a:pt x="1689698" y="3065490"/>
                </a:cubicBezTo>
                <a:cubicBezTo>
                  <a:pt x="1688078" y="3064341"/>
                  <a:pt x="1686119" y="3063649"/>
                  <a:pt x="1683822" y="3063413"/>
                </a:cubicBezTo>
                <a:cubicBezTo>
                  <a:pt x="1683291" y="3063295"/>
                  <a:pt x="1682850" y="3063134"/>
                  <a:pt x="1682496" y="3062927"/>
                </a:cubicBezTo>
                <a:cubicBezTo>
                  <a:pt x="1682143" y="3062721"/>
                  <a:pt x="1681863" y="3062412"/>
                  <a:pt x="1681657" y="3061999"/>
                </a:cubicBezTo>
                <a:cubicBezTo>
                  <a:pt x="1681450" y="3061587"/>
                  <a:pt x="1681288" y="3061042"/>
                  <a:pt x="1681171" y="3060365"/>
                </a:cubicBezTo>
                <a:cubicBezTo>
                  <a:pt x="1681053" y="3059687"/>
                  <a:pt x="1680994" y="3058906"/>
                  <a:pt x="1680994" y="3058023"/>
                </a:cubicBezTo>
                <a:cubicBezTo>
                  <a:pt x="1680994" y="3057081"/>
                  <a:pt x="1681038" y="3056285"/>
                  <a:pt x="1681126" y="3055637"/>
                </a:cubicBezTo>
                <a:cubicBezTo>
                  <a:pt x="1681215" y="3054989"/>
                  <a:pt x="1681362" y="3054444"/>
                  <a:pt x="1681568" y="3054002"/>
                </a:cubicBezTo>
                <a:cubicBezTo>
                  <a:pt x="1681774" y="3053560"/>
                  <a:pt x="1682054" y="3053251"/>
                  <a:pt x="1682408" y="3053075"/>
                </a:cubicBezTo>
                <a:cubicBezTo>
                  <a:pt x="1682761" y="3052898"/>
                  <a:pt x="1683203" y="3052750"/>
                  <a:pt x="1683733" y="3052632"/>
                </a:cubicBezTo>
                <a:cubicBezTo>
                  <a:pt x="1688093" y="3052161"/>
                  <a:pt x="1691347" y="3050055"/>
                  <a:pt x="1693498" y="3046314"/>
                </a:cubicBezTo>
                <a:cubicBezTo>
                  <a:pt x="1695648" y="3042573"/>
                  <a:pt x="1696723" y="3037051"/>
                  <a:pt x="1696723" y="3029745"/>
                </a:cubicBezTo>
                <a:lnTo>
                  <a:pt x="1696723" y="3015519"/>
                </a:lnTo>
                <a:cubicBezTo>
                  <a:pt x="1696723" y="3009333"/>
                  <a:pt x="1697003" y="3004355"/>
                  <a:pt x="1697563" y="3000585"/>
                </a:cubicBezTo>
                <a:cubicBezTo>
                  <a:pt x="1698122" y="2996814"/>
                  <a:pt x="1699153" y="2993663"/>
                  <a:pt x="1700655" y="2991129"/>
                </a:cubicBezTo>
                <a:cubicBezTo>
                  <a:pt x="1702158" y="2988596"/>
                  <a:pt x="1704161" y="2986696"/>
                  <a:pt x="1706664" y="2985430"/>
                </a:cubicBezTo>
                <a:cubicBezTo>
                  <a:pt x="1709168" y="2984163"/>
                  <a:pt x="1712364" y="2983530"/>
                  <a:pt x="1716252" y="2983530"/>
                </a:cubicBezTo>
                <a:close/>
                <a:moveTo>
                  <a:pt x="1604547" y="2982558"/>
                </a:moveTo>
                <a:cubicBezTo>
                  <a:pt x="1605784" y="2982558"/>
                  <a:pt x="1606815" y="2982602"/>
                  <a:pt x="1607640" y="2982690"/>
                </a:cubicBezTo>
                <a:cubicBezTo>
                  <a:pt x="1608465" y="2982779"/>
                  <a:pt x="1609128" y="2982911"/>
                  <a:pt x="1609628" y="2983088"/>
                </a:cubicBezTo>
                <a:cubicBezTo>
                  <a:pt x="1610129" y="2983265"/>
                  <a:pt x="1610497" y="2983441"/>
                  <a:pt x="1610733" y="2983618"/>
                </a:cubicBezTo>
                <a:cubicBezTo>
                  <a:pt x="1610969" y="2983795"/>
                  <a:pt x="1611145" y="2984001"/>
                  <a:pt x="1611263" y="2984237"/>
                </a:cubicBezTo>
                <a:cubicBezTo>
                  <a:pt x="1617331" y="2996314"/>
                  <a:pt x="1622088" y="3008729"/>
                  <a:pt x="1625534" y="3021483"/>
                </a:cubicBezTo>
                <a:cubicBezTo>
                  <a:pt x="1628981" y="3034238"/>
                  <a:pt x="1630704" y="3047242"/>
                  <a:pt x="1630704" y="3060497"/>
                </a:cubicBezTo>
                <a:cubicBezTo>
                  <a:pt x="1630704" y="3067154"/>
                  <a:pt x="1630291" y="3073738"/>
                  <a:pt x="1629467" y="3080247"/>
                </a:cubicBezTo>
                <a:cubicBezTo>
                  <a:pt x="1628642" y="3086757"/>
                  <a:pt x="1627405" y="3093193"/>
                  <a:pt x="1625755" y="3099555"/>
                </a:cubicBezTo>
                <a:cubicBezTo>
                  <a:pt x="1624106" y="3105918"/>
                  <a:pt x="1622088" y="3112177"/>
                  <a:pt x="1619702" y="3118333"/>
                </a:cubicBezTo>
                <a:cubicBezTo>
                  <a:pt x="1617316" y="3124489"/>
                  <a:pt x="1614533" y="3130572"/>
                  <a:pt x="1611352" y="3136581"/>
                </a:cubicBezTo>
                <a:cubicBezTo>
                  <a:pt x="1611175" y="3136876"/>
                  <a:pt x="1610910" y="3137141"/>
                  <a:pt x="1610556" y="3137376"/>
                </a:cubicBezTo>
                <a:cubicBezTo>
                  <a:pt x="1610203" y="3137612"/>
                  <a:pt x="1609746" y="3137818"/>
                  <a:pt x="1609187" y="3137995"/>
                </a:cubicBezTo>
                <a:cubicBezTo>
                  <a:pt x="1608627" y="3138171"/>
                  <a:pt x="1607964" y="3138289"/>
                  <a:pt x="1607198" y="3138348"/>
                </a:cubicBezTo>
                <a:cubicBezTo>
                  <a:pt x="1606432" y="3138407"/>
                  <a:pt x="1605519" y="3138437"/>
                  <a:pt x="1604459" y="3138437"/>
                </a:cubicBezTo>
                <a:cubicBezTo>
                  <a:pt x="1602927" y="3138437"/>
                  <a:pt x="1601734" y="3138363"/>
                  <a:pt x="1600880" y="3138216"/>
                </a:cubicBezTo>
                <a:cubicBezTo>
                  <a:pt x="1600026" y="3138069"/>
                  <a:pt x="1599407" y="3137833"/>
                  <a:pt x="1599024" y="3137509"/>
                </a:cubicBezTo>
                <a:cubicBezTo>
                  <a:pt x="1598642" y="3137185"/>
                  <a:pt x="1598465" y="3136772"/>
                  <a:pt x="1598494" y="3136272"/>
                </a:cubicBezTo>
                <a:cubicBezTo>
                  <a:pt x="1598524" y="3135771"/>
                  <a:pt x="1598686" y="3135167"/>
                  <a:pt x="1598980" y="3134460"/>
                </a:cubicBezTo>
                <a:cubicBezTo>
                  <a:pt x="1604400" y="3122560"/>
                  <a:pt x="1608494" y="3110380"/>
                  <a:pt x="1611263" y="3097920"/>
                </a:cubicBezTo>
                <a:cubicBezTo>
                  <a:pt x="1614032" y="3085461"/>
                  <a:pt x="1615416" y="3072898"/>
                  <a:pt x="1615416" y="3060232"/>
                </a:cubicBezTo>
                <a:cubicBezTo>
                  <a:pt x="1615416" y="3047625"/>
                  <a:pt x="1614032" y="3035092"/>
                  <a:pt x="1611263" y="3022632"/>
                </a:cubicBezTo>
                <a:cubicBezTo>
                  <a:pt x="1608494" y="3010172"/>
                  <a:pt x="1604341" y="2998022"/>
                  <a:pt x="1598804" y="2986181"/>
                </a:cubicBezTo>
                <a:cubicBezTo>
                  <a:pt x="1598568" y="2985651"/>
                  <a:pt x="1598479" y="2985150"/>
                  <a:pt x="1598538" y="2984678"/>
                </a:cubicBezTo>
                <a:cubicBezTo>
                  <a:pt x="1598597" y="2984207"/>
                  <a:pt x="1598862" y="2983824"/>
                  <a:pt x="1599334" y="2983530"/>
                </a:cubicBezTo>
                <a:cubicBezTo>
                  <a:pt x="1599805" y="2983235"/>
                  <a:pt x="1600453" y="2982999"/>
                  <a:pt x="1601278" y="2982823"/>
                </a:cubicBezTo>
                <a:cubicBezTo>
                  <a:pt x="1602103" y="2982646"/>
                  <a:pt x="1603192" y="2982558"/>
                  <a:pt x="1604547" y="2982558"/>
                </a:cubicBezTo>
                <a:close/>
                <a:moveTo>
                  <a:pt x="1568517" y="2982558"/>
                </a:moveTo>
                <a:cubicBezTo>
                  <a:pt x="1569872" y="2982558"/>
                  <a:pt x="1570962" y="2982646"/>
                  <a:pt x="1571786" y="2982823"/>
                </a:cubicBezTo>
                <a:cubicBezTo>
                  <a:pt x="1572611" y="2982999"/>
                  <a:pt x="1573259" y="2983235"/>
                  <a:pt x="1573731" y="2983530"/>
                </a:cubicBezTo>
                <a:cubicBezTo>
                  <a:pt x="1574202" y="2983824"/>
                  <a:pt x="1574467" y="2984207"/>
                  <a:pt x="1574526" y="2984678"/>
                </a:cubicBezTo>
                <a:cubicBezTo>
                  <a:pt x="1574585" y="2985150"/>
                  <a:pt x="1574496" y="2985651"/>
                  <a:pt x="1574261" y="2986181"/>
                </a:cubicBezTo>
                <a:cubicBezTo>
                  <a:pt x="1568664" y="2998022"/>
                  <a:pt x="1564496" y="3010172"/>
                  <a:pt x="1561757" y="3022632"/>
                </a:cubicBezTo>
                <a:cubicBezTo>
                  <a:pt x="1559018" y="3035092"/>
                  <a:pt x="1557648" y="3047625"/>
                  <a:pt x="1557648" y="3060232"/>
                </a:cubicBezTo>
                <a:cubicBezTo>
                  <a:pt x="1557648" y="3072898"/>
                  <a:pt x="1559047" y="3085446"/>
                  <a:pt x="1561845" y="3097876"/>
                </a:cubicBezTo>
                <a:cubicBezTo>
                  <a:pt x="1564644" y="3110307"/>
                  <a:pt x="1568723" y="3122501"/>
                  <a:pt x="1574084" y="3134460"/>
                </a:cubicBezTo>
                <a:cubicBezTo>
                  <a:pt x="1574378" y="3135167"/>
                  <a:pt x="1574541" y="3135771"/>
                  <a:pt x="1574570" y="3136272"/>
                </a:cubicBezTo>
                <a:cubicBezTo>
                  <a:pt x="1574599" y="3136772"/>
                  <a:pt x="1574408" y="3137185"/>
                  <a:pt x="1573996" y="3137509"/>
                </a:cubicBezTo>
                <a:cubicBezTo>
                  <a:pt x="1573583" y="3137833"/>
                  <a:pt x="1572950" y="3138069"/>
                  <a:pt x="1572096" y="3138216"/>
                </a:cubicBezTo>
                <a:cubicBezTo>
                  <a:pt x="1571242" y="3138363"/>
                  <a:pt x="1570078" y="3138437"/>
                  <a:pt x="1568605" y="3138437"/>
                </a:cubicBezTo>
                <a:cubicBezTo>
                  <a:pt x="1567545" y="3138437"/>
                  <a:pt x="1566632" y="3138407"/>
                  <a:pt x="1565866" y="3138348"/>
                </a:cubicBezTo>
                <a:cubicBezTo>
                  <a:pt x="1565100" y="3138289"/>
                  <a:pt x="1564437" y="3138171"/>
                  <a:pt x="1563878" y="3137995"/>
                </a:cubicBezTo>
                <a:cubicBezTo>
                  <a:pt x="1563318" y="3137818"/>
                  <a:pt x="1562861" y="3137612"/>
                  <a:pt x="1562508" y="3137376"/>
                </a:cubicBezTo>
                <a:cubicBezTo>
                  <a:pt x="1562155" y="3137141"/>
                  <a:pt x="1561889" y="3136876"/>
                  <a:pt x="1561713" y="3136581"/>
                </a:cubicBezTo>
                <a:cubicBezTo>
                  <a:pt x="1558532" y="3130572"/>
                  <a:pt x="1555733" y="3124489"/>
                  <a:pt x="1553318" y="3118333"/>
                </a:cubicBezTo>
                <a:cubicBezTo>
                  <a:pt x="1550902" y="3112177"/>
                  <a:pt x="1548870" y="3105918"/>
                  <a:pt x="1547221" y="3099555"/>
                </a:cubicBezTo>
                <a:cubicBezTo>
                  <a:pt x="1545571" y="3093193"/>
                  <a:pt x="1544334" y="3086757"/>
                  <a:pt x="1543509" y="3080247"/>
                </a:cubicBezTo>
                <a:cubicBezTo>
                  <a:pt x="1542684" y="3073738"/>
                  <a:pt x="1542272" y="3067154"/>
                  <a:pt x="1542272" y="3060497"/>
                </a:cubicBezTo>
                <a:cubicBezTo>
                  <a:pt x="1542272" y="3053840"/>
                  <a:pt x="1542729" y="3047272"/>
                  <a:pt x="1543642" y="3040792"/>
                </a:cubicBezTo>
                <a:cubicBezTo>
                  <a:pt x="1544555" y="3034311"/>
                  <a:pt x="1545851" y="3027875"/>
                  <a:pt x="1547530" y="3021483"/>
                </a:cubicBezTo>
                <a:cubicBezTo>
                  <a:pt x="1549209" y="3015091"/>
                  <a:pt x="1551256" y="3008803"/>
                  <a:pt x="1553671" y="3002617"/>
                </a:cubicBezTo>
                <a:cubicBezTo>
                  <a:pt x="1556087" y="2996431"/>
                  <a:pt x="1558797" y="2990305"/>
                  <a:pt x="1561801" y="2984237"/>
                </a:cubicBezTo>
                <a:cubicBezTo>
                  <a:pt x="1561860" y="2984001"/>
                  <a:pt x="1562022" y="2983795"/>
                  <a:pt x="1562287" y="2983618"/>
                </a:cubicBezTo>
                <a:cubicBezTo>
                  <a:pt x="1562552" y="2983441"/>
                  <a:pt x="1562920" y="2983265"/>
                  <a:pt x="1563392" y="2983088"/>
                </a:cubicBezTo>
                <a:cubicBezTo>
                  <a:pt x="1563863" y="2982911"/>
                  <a:pt x="1564511" y="2982779"/>
                  <a:pt x="1565336" y="2982690"/>
                </a:cubicBezTo>
                <a:cubicBezTo>
                  <a:pt x="1566160" y="2982602"/>
                  <a:pt x="1567221" y="2982558"/>
                  <a:pt x="1568517" y="2982558"/>
                </a:cubicBezTo>
                <a:close/>
                <a:moveTo>
                  <a:pt x="1101686" y="2883131"/>
                </a:moveTo>
                <a:cubicBezTo>
                  <a:pt x="1099802" y="2884604"/>
                  <a:pt x="1098255" y="2886003"/>
                  <a:pt x="1097047" y="2887329"/>
                </a:cubicBezTo>
                <a:cubicBezTo>
                  <a:pt x="1095839" y="2888654"/>
                  <a:pt x="1094882" y="2889921"/>
                  <a:pt x="1094175" y="2891128"/>
                </a:cubicBezTo>
                <a:cubicBezTo>
                  <a:pt x="1093468" y="2892336"/>
                  <a:pt x="1092982" y="2893529"/>
                  <a:pt x="1092717" y="2894707"/>
                </a:cubicBezTo>
                <a:cubicBezTo>
                  <a:pt x="1092451" y="2895886"/>
                  <a:pt x="1092319" y="2897093"/>
                  <a:pt x="1092319" y="2898330"/>
                </a:cubicBezTo>
                <a:cubicBezTo>
                  <a:pt x="1092319" y="2902160"/>
                  <a:pt x="1094264" y="2905061"/>
                  <a:pt x="1098152" y="2907034"/>
                </a:cubicBezTo>
                <a:cubicBezTo>
                  <a:pt x="1102040" y="2909008"/>
                  <a:pt x="1107460" y="2909995"/>
                  <a:pt x="1114411" y="2909995"/>
                </a:cubicBezTo>
                <a:cubicBezTo>
                  <a:pt x="1118829" y="2909995"/>
                  <a:pt x="1122526" y="2909568"/>
                  <a:pt x="1125501" y="2908714"/>
                </a:cubicBezTo>
                <a:cubicBezTo>
                  <a:pt x="1128476" y="2907859"/>
                  <a:pt x="1130877" y="2906725"/>
                  <a:pt x="1132704" y="2905311"/>
                </a:cubicBezTo>
                <a:cubicBezTo>
                  <a:pt x="1134530" y="2903897"/>
                  <a:pt x="1135840" y="2902277"/>
                  <a:pt x="1136636" y="2900451"/>
                </a:cubicBezTo>
                <a:cubicBezTo>
                  <a:pt x="1137431" y="2898625"/>
                  <a:pt x="1137828" y="2896711"/>
                  <a:pt x="1137828" y="2894707"/>
                </a:cubicBezTo>
                <a:cubicBezTo>
                  <a:pt x="1137828" y="2891291"/>
                  <a:pt x="1136430" y="2888654"/>
                  <a:pt x="1133632" y="2886798"/>
                </a:cubicBezTo>
                <a:cubicBezTo>
                  <a:pt x="1130833" y="2884943"/>
                  <a:pt x="1127047" y="2883956"/>
                  <a:pt x="1122276" y="2883838"/>
                </a:cubicBezTo>
                <a:close/>
                <a:moveTo>
                  <a:pt x="1929425" y="2850435"/>
                </a:moveTo>
                <a:cubicBezTo>
                  <a:pt x="1925419" y="2850435"/>
                  <a:pt x="1921944" y="2850774"/>
                  <a:pt x="1918998" y="2851452"/>
                </a:cubicBezTo>
                <a:cubicBezTo>
                  <a:pt x="1916052" y="2852129"/>
                  <a:pt x="1913607" y="2853131"/>
                  <a:pt x="1911664" y="2854456"/>
                </a:cubicBezTo>
                <a:cubicBezTo>
                  <a:pt x="1909719" y="2855782"/>
                  <a:pt x="1908291" y="2857373"/>
                  <a:pt x="1907378" y="2859228"/>
                </a:cubicBezTo>
                <a:cubicBezTo>
                  <a:pt x="1906465" y="2861084"/>
                  <a:pt x="1906008" y="2863219"/>
                  <a:pt x="1906008" y="2865635"/>
                </a:cubicBezTo>
                <a:cubicBezTo>
                  <a:pt x="1906008" y="2869758"/>
                  <a:pt x="1907319" y="2873043"/>
                  <a:pt x="1909940" y="2875487"/>
                </a:cubicBezTo>
                <a:cubicBezTo>
                  <a:pt x="1912562" y="2877933"/>
                  <a:pt x="1916229" y="2879155"/>
                  <a:pt x="1920942" y="2879155"/>
                </a:cubicBezTo>
                <a:cubicBezTo>
                  <a:pt x="1924771" y="2879155"/>
                  <a:pt x="1928321" y="2878183"/>
                  <a:pt x="1931590" y="2876239"/>
                </a:cubicBezTo>
                <a:cubicBezTo>
                  <a:pt x="1934860" y="2874295"/>
                  <a:pt x="1938291" y="2871320"/>
                  <a:pt x="1941885" y="2867314"/>
                </a:cubicBezTo>
                <a:lnTo>
                  <a:pt x="1941885" y="2850435"/>
                </a:lnTo>
                <a:close/>
                <a:moveTo>
                  <a:pt x="1687134" y="2815708"/>
                </a:moveTo>
                <a:cubicBezTo>
                  <a:pt x="1685237" y="2815708"/>
                  <a:pt x="1683370" y="2815987"/>
                  <a:pt x="1681532" y="2816547"/>
                </a:cubicBezTo>
                <a:cubicBezTo>
                  <a:pt x="1679695" y="2817107"/>
                  <a:pt x="1677828" y="2817990"/>
                  <a:pt x="1675931" y="2819198"/>
                </a:cubicBezTo>
                <a:cubicBezTo>
                  <a:pt x="1674034" y="2820406"/>
                  <a:pt x="1672049" y="2821996"/>
                  <a:pt x="1669974" y="2823970"/>
                </a:cubicBezTo>
                <a:cubicBezTo>
                  <a:pt x="1667899" y="2825943"/>
                  <a:pt x="1665706" y="2828373"/>
                  <a:pt x="1663395" y="2831260"/>
                </a:cubicBezTo>
                <a:lnTo>
                  <a:pt x="1663395" y="2862895"/>
                </a:lnTo>
                <a:cubicBezTo>
                  <a:pt x="1667426" y="2867785"/>
                  <a:pt x="1671249" y="2871526"/>
                  <a:pt x="1674865" y="2874118"/>
                </a:cubicBezTo>
                <a:cubicBezTo>
                  <a:pt x="1678480" y="2876710"/>
                  <a:pt x="1682274" y="2878006"/>
                  <a:pt x="1686245" y="2878006"/>
                </a:cubicBezTo>
                <a:cubicBezTo>
                  <a:pt x="1689919" y="2878006"/>
                  <a:pt x="1693075" y="2877123"/>
                  <a:pt x="1695713" y="2875355"/>
                </a:cubicBezTo>
                <a:cubicBezTo>
                  <a:pt x="1698351" y="2873588"/>
                  <a:pt x="1700485" y="2871231"/>
                  <a:pt x="1702115" y="2868286"/>
                </a:cubicBezTo>
                <a:cubicBezTo>
                  <a:pt x="1703745" y="2865340"/>
                  <a:pt x="1704945" y="2862041"/>
                  <a:pt x="1705716" y="2858388"/>
                </a:cubicBezTo>
                <a:cubicBezTo>
                  <a:pt x="1706486" y="2854736"/>
                  <a:pt x="1706871" y="2851054"/>
                  <a:pt x="1706871" y="2847343"/>
                </a:cubicBezTo>
                <a:cubicBezTo>
                  <a:pt x="1706871" y="2843278"/>
                  <a:pt x="1706560" y="2839345"/>
                  <a:pt x="1705938" y="2835546"/>
                </a:cubicBezTo>
                <a:cubicBezTo>
                  <a:pt x="1705316" y="2831746"/>
                  <a:pt x="1704249" y="2828373"/>
                  <a:pt x="1702737" y="2825428"/>
                </a:cubicBezTo>
                <a:cubicBezTo>
                  <a:pt x="1701226" y="2822482"/>
                  <a:pt x="1699196" y="2820126"/>
                  <a:pt x="1696647" y="2818358"/>
                </a:cubicBezTo>
                <a:cubicBezTo>
                  <a:pt x="1694098" y="2816591"/>
                  <a:pt x="1690927" y="2815708"/>
                  <a:pt x="1687134" y="2815708"/>
                </a:cubicBezTo>
                <a:close/>
                <a:moveTo>
                  <a:pt x="987911" y="2815354"/>
                </a:moveTo>
                <a:cubicBezTo>
                  <a:pt x="983572" y="2815354"/>
                  <a:pt x="979842" y="2816120"/>
                  <a:pt x="976721" y="2817651"/>
                </a:cubicBezTo>
                <a:cubicBezTo>
                  <a:pt x="973600" y="2819184"/>
                  <a:pt x="971029" y="2821348"/>
                  <a:pt x="969008" y="2824147"/>
                </a:cubicBezTo>
                <a:cubicBezTo>
                  <a:pt x="966987" y="2826945"/>
                  <a:pt x="965486" y="2830259"/>
                  <a:pt x="964506" y="2834088"/>
                </a:cubicBezTo>
                <a:cubicBezTo>
                  <a:pt x="963525" y="2837917"/>
                  <a:pt x="963034" y="2842100"/>
                  <a:pt x="963034" y="2846636"/>
                </a:cubicBezTo>
                <a:cubicBezTo>
                  <a:pt x="963034" y="2850996"/>
                  <a:pt x="963436" y="2855090"/>
                  <a:pt x="964239" y="2858919"/>
                </a:cubicBezTo>
                <a:cubicBezTo>
                  <a:pt x="965041" y="2862748"/>
                  <a:pt x="966379" y="2866091"/>
                  <a:pt x="968251" y="2868948"/>
                </a:cubicBezTo>
                <a:cubicBezTo>
                  <a:pt x="970123" y="2871806"/>
                  <a:pt x="972634" y="2874074"/>
                  <a:pt x="975785" y="2875753"/>
                </a:cubicBezTo>
                <a:cubicBezTo>
                  <a:pt x="978935" y="2877432"/>
                  <a:pt x="982859" y="2878271"/>
                  <a:pt x="987555" y="2878271"/>
                </a:cubicBezTo>
                <a:cubicBezTo>
                  <a:pt x="991835" y="2878271"/>
                  <a:pt x="995550" y="2877505"/>
                  <a:pt x="998701" y="2875974"/>
                </a:cubicBezTo>
                <a:cubicBezTo>
                  <a:pt x="1001851" y="2874442"/>
                  <a:pt x="1004437" y="2872292"/>
                  <a:pt x="1006458" y="2869523"/>
                </a:cubicBezTo>
                <a:cubicBezTo>
                  <a:pt x="1008479" y="2866754"/>
                  <a:pt x="1009965" y="2863455"/>
                  <a:pt x="1010916" y="2859626"/>
                </a:cubicBezTo>
                <a:cubicBezTo>
                  <a:pt x="1011867" y="2855797"/>
                  <a:pt x="1012343" y="2851584"/>
                  <a:pt x="1012343" y="2846990"/>
                </a:cubicBezTo>
                <a:cubicBezTo>
                  <a:pt x="1012343" y="2842689"/>
                  <a:pt x="1011942" y="2838624"/>
                  <a:pt x="1011140" y="2834795"/>
                </a:cubicBezTo>
                <a:cubicBezTo>
                  <a:pt x="1010336" y="2830965"/>
                  <a:pt x="1009014" y="2827608"/>
                  <a:pt x="1007171" y="2824721"/>
                </a:cubicBezTo>
                <a:cubicBezTo>
                  <a:pt x="1005328" y="2821834"/>
                  <a:pt x="1002832" y="2819551"/>
                  <a:pt x="999681" y="2817873"/>
                </a:cubicBezTo>
                <a:cubicBezTo>
                  <a:pt x="996531" y="2816194"/>
                  <a:pt x="992607" y="2815354"/>
                  <a:pt x="987911" y="2815354"/>
                </a:cubicBezTo>
                <a:close/>
                <a:moveTo>
                  <a:pt x="711686" y="2815354"/>
                </a:moveTo>
                <a:cubicBezTo>
                  <a:pt x="707346" y="2815354"/>
                  <a:pt x="703617" y="2816120"/>
                  <a:pt x="700496" y="2817651"/>
                </a:cubicBezTo>
                <a:cubicBezTo>
                  <a:pt x="697375" y="2819184"/>
                  <a:pt x="694804" y="2821348"/>
                  <a:pt x="692783" y="2824147"/>
                </a:cubicBezTo>
                <a:cubicBezTo>
                  <a:pt x="690762" y="2826945"/>
                  <a:pt x="689261" y="2830259"/>
                  <a:pt x="688281" y="2834088"/>
                </a:cubicBezTo>
                <a:cubicBezTo>
                  <a:pt x="687300" y="2837917"/>
                  <a:pt x="686809" y="2842100"/>
                  <a:pt x="686809" y="2846636"/>
                </a:cubicBezTo>
                <a:cubicBezTo>
                  <a:pt x="686809" y="2850996"/>
                  <a:pt x="687211" y="2855090"/>
                  <a:pt x="688013" y="2858919"/>
                </a:cubicBezTo>
                <a:cubicBezTo>
                  <a:pt x="688816" y="2862748"/>
                  <a:pt x="690153" y="2866091"/>
                  <a:pt x="692025" y="2868948"/>
                </a:cubicBezTo>
                <a:cubicBezTo>
                  <a:pt x="693898" y="2871806"/>
                  <a:pt x="696409" y="2874074"/>
                  <a:pt x="699560" y="2875753"/>
                </a:cubicBezTo>
                <a:cubicBezTo>
                  <a:pt x="702710" y="2877432"/>
                  <a:pt x="706633" y="2878271"/>
                  <a:pt x="711330" y="2878271"/>
                </a:cubicBezTo>
                <a:cubicBezTo>
                  <a:pt x="715610" y="2878271"/>
                  <a:pt x="719325" y="2877505"/>
                  <a:pt x="722476" y="2875974"/>
                </a:cubicBezTo>
                <a:cubicBezTo>
                  <a:pt x="725626" y="2874442"/>
                  <a:pt x="728212" y="2872292"/>
                  <a:pt x="730233" y="2869523"/>
                </a:cubicBezTo>
                <a:cubicBezTo>
                  <a:pt x="732254" y="2866754"/>
                  <a:pt x="733740" y="2863455"/>
                  <a:pt x="734691" y="2859626"/>
                </a:cubicBezTo>
                <a:cubicBezTo>
                  <a:pt x="735642" y="2855797"/>
                  <a:pt x="736118" y="2851584"/>
                  <a:pt x="736118" y="2846990"/>
                </a:cubicBezTo>
                <a:cubicBezTo>
                  <a:pt x="736118" y="2842689"/>
                  <a:pt x="735716" y="2838624"/>
                  <a:pt x="734914" y="2834795"/>
                </a:cubicBezTo>
                <a:cubicBezTo>
                  <a:pt x="734111" y="2830965"/>
                  <a:pt x="732789" y="2827608"/>
                  <a:pt x="730946" y="2824721"/>
                </a:cubicBezTo>
                <a:cubicBezTo>
                  <a:pt x="729103" y="2821834"/>
                  <a:pt x="726606" y="2819551"/>
                  <a:pt x="723456" y="2817873"/>
                </a:cubicBezTo>
                <a:cubicBezTo>
                  <a:pt x="720306" y="2816194"/>
                  <a:pt x="716382" y="2815354"/>
                  <a:pt x="711686" y="2815354"/>
                </a:cubicBezTo>
                <a:close/>
                <a:moveTo>
                  <a:pt x="2233390" y="2814559"/>
                </a:moveTo>
                <a:cubicBezTo>
                  <a:pt x="2229774" y="2814559"/>
                  <a:pt x="2226603" y="2815236"/>
                  <a:pt x="2223877" y="2816591"/>
                </a:cubicBezTo>
                <a:cubicBezTo>
                  <a:pt x="2221150" y="2817946"/>
                  <a:pt x="2218868" y="2819743"/>
                  <a:pt x="2217030" y="2821981"/>
                </a:cubicBezTo>
                <a:cubicBezTo>
                  <a:pt x="2215193" y="2824220"/>
                  <a:pt x="2213770" y="2826827"/>
                  <a:pt x="2212763" y="2829802"/>
                </a:cubicBezTo>
                <a:cubicBezTo>
                  <a:pt x="2211755" y="2832777"/>
                  <a:pt x="2211192" y="2835885"/>
                  <a:pt x="2211073" y="2839125"/>
                </a:cubicBezTo>
                <a:lnTo>
                  <a:pt x="2254461" y="2839125"/>
                </a:lnTo>
                <a:cubicBezTo>
                  <a:pt x="2254638" y="2831466"/>
                  <a:pt x="2252934" y="2825457"/>
                  <a:pt x="2249348" y="2821098"/>
                </a:cubicBezTo>
                <a:cubicBezTo>
                  <a:pt x="2245763" y="2816738"/>
                  <a:pt x="2240443" y="2814559"/>
                  <a:pt x="2233390" y="2814559"/>
                </a:cubicBezTo>
                <a:close/>
                <a:moveTo>
                  <a:pt x="1776190" y="2814559"/>
                </a:moveTo>
                <a:cubicBezTo>
                  <a:pt x="1772574" y="2814559"/>
                  <a:pt x="1769403" y="2815236"/>
                  <a:pt x="1766676" y="2816591"/>
                </a:cubicBezTo>
                <a:cubicBezTo>
                  <a:pt x="1763950" y="2817946"/>
                  <a:pt x="1761668" y="2819743"/>
                  <a:pt x="1759830" y="2821981"/>
                </a:cubicBezTo>
                <a:cubicBezTo>
                  <a:pt x="1757993" y="2824220"/>
                  <a:pt x="1756570" y="2826827"/>
                  <a:pt x="1755562" y="2829802"/>
                </a:cubicBezTo>
                <a:cubicBezTo>
                  <a:pt x="1754555" y="2832777"/>
                  <a:pt x="1753992" y="2835885"/>
                  <a:pt x="1753873" y="2839125"/>
                </a:cubicBezTo>
                <a:lnTo>
                  <a:pt x="1797261" y="2839125"/>
                </a:lnTo>
                <a:cubicBezTo>
                  <a:pt x="1797438" y="2831466"/>
                  <a:pt x="1795734" y="2825457"/>
                  <a:pt x="1792148" y="2821098"/>
                </a:cubicBezTo>
                <a:cubicBezTo>
                  <a:pt x="1788563" y="2816738"/>
                  <a:pt x="1783244" y="2814559"/>
                  <a:pt x="1776190" y="2814559"/>
                </a:cubicBezTo>
                <a:close/>
                <a:moveTo>
                  <a:pt x="1452340" y="2814559"/>
                </a:moveTo>
                <a:cubicBezTo>
                  <a:pt x="1448724" y="2814559"/>
                  <a:pt x="1445553" y="2815236"/>
                  <a:pt x="1442827" y="2816591"/>
                </a:cubicBezTo>
                <a:cubicBezTo>
                  <a:pt x="1440100" y="2817946"/>
                  <a:pt x="1437818" y="2819743"/>
                  <a:pt x="1435980" y="2821981"/>
                </a:cubicBezTo>
                <a:cubicBezTo>
                  <a:pt x="1434143" y="2824220"/>
                  <a:pt x="1432720" y="2826827"/>
                  <a:pt x="1431712" y="2829802"/>
                </a:cubicBezTo>
                <a:cubicBezTo>
                  <a:pt x="1430705" y="2832777"/>
                  <a:pt x="1430142" y="2835885"/>
                  <a:pt x="1430023" y="2839125"/>
                </a:cubicBezTo>
                <a:lnTo>
                  <a:pt x="1473411" y="2839125"/>
                </a:lnTo>
                <a:cubicBezTo>
                  <a:pt x="1473588" y="2831466"/>
                  <a:pt x="1471884" y="2825457"/>
                  <a:pt x="1468298" y="2821098"/>
                </a:cubicBezTo>
                <a:cubicBezTo>
                  <a:pt x="1464713" y="2816738"/>
                  <a:pt x="1459394" y="2814559"/>
                  <a:pt x="1452340" y="2814559"/>
                </a:cubicBezTo>
                <a:close/>
                <a:moveTo>
                  <a:pt x="1204692" y="2814559"/>
                </a:moveTo>
                <a:cubicBezTo>
                  <a:pt x="1201076" y="2814559"/>
                  <a:pt x="1197905" y="2815236"/>
                  <a:pt x="1195178" y="2816591"/>
                </a:cubicBezTo>
                <a:cubicBezTo>
                  <a:pt x="1192452" y="2817946"/>
                  <a:pt x="1190169" y="2819743"/>
                  <a:pt x="1188332" y="2821981"/>
                </a:cubicBezTo>
                <a:cubicBezTo>
                  <a:pt x="1186494" y="2824220"/>
                  <a:pt x="1185071" y="2826827"/>
                  <a:pt x="1184064" y="2829802"/>
                </a:cubicBezTo>
                <a:cubicBezTo>
                  <a:pt x="1183057" y="2832777"/>
                  <a:pt x="1182494" y="2835885"/>
                  <a:pt x="1182375" y="2839125"/>
                </a:cubicBezTo>
                <a:lnTo>
                  <a:pt x="1225763" y="2839125"/>
                </a:lnTo>
                <a:cubicBezTo>
                  <a:pt x="1225939" y="2831466"/>
                  <a:pt x="1224235" y="2825457"/>
                  <a:pt x="1220650" y="2821098"/>
                </a:cubicBezTo>
                <a:cubicBezTo>
                  <a:pt x="1217065" y="2816738"/>
                  <a:pt x="1211745" y="2814559"/>
                  <a:pt x="1204692" y="2814559"/>
                </a:cubicBezTo>
                <a:close/>
                <a:moveTo>
                  <a:pt x="1113351" y="2814470"/>
                </a:moveTo>
                <a:cubicBezTo>
                  <a:pt x="1110523" y="2814470"/>
                  <a:pt x="1108063" y="2814942"/>
                  <a:pt x="1105972" y="2815884"/>
                </a:cubicBezTo>
                <a:cubicBezTo>
                  <a:pt x="1103880" y="2816827"/>
                  <a:pt x="1102143" y="2818123"/>
                  <a:pt x="1100758" y="2819772"/>
                </a:cubicBezTo>
                <a:cubicBezTo>
                  <a:pt x="1099374" y="2821422"/>
                  <a:pt x="1098344" y="2823322"/>
                  <a:pt x="1097666" y="2825472"/>
                </a:cubicBezTo>
                <a:cubicBezTo>
                  <a:pt x="1096988" y="2827623"/>
                  <a:pt x="1096649" y="2829876"/>
                  <a:pt x="1096649" y="2832232"/>
                </a:cubicBezTo>
                <a:cubicBezTo>
                  <a:pt x="1096649" y="2837475"/>
                  <a:pt x="1098137" y="2841599"/>
                  <a:pt x="1101112" y="2844603"/>
                </a:cubicBezTo>
                <a:cubicBezTo>
                  <a:pt x="1104087" y="2847608"/>
                  <a:pt x="1108255" y="2849110"/>
                  <a:pt x="1113616" y="2849110"/>
                </a:cubicBezTo>
                <a:cubicBezTo>
                  <a:pt x="1116502" y="2849110"/>
                  <a:pt x="1119007" y="2848654"/>
                  <a:pt x="1121127" y="2847740"/>
                </a:cubicBezTo>
                <a:cubicBezTo>
                  <a:pt x="1123248" y="2846827"/>
                  <a:pt x="1125000" y="2845561"/>
                  <a:pt x="1126385" y="2843941"/>
                </a:cubicBezTo>
                <a:cubicBezTo>
                  <a:pt x="1127769" y="2842321"/>
                  <a:pt x="1128801" y="2840450"/>
                  <a:pt x="1129478" y="2838329"/>
                </a:cubicBezTo>
                <a:cubicBezTo>
                  <a:pt x="1130156" y="2836209"/>
                  <a:pt x="1130494" y="2833999"/>
                  <a:pt x="1130494" y="2831702"/>
                </a:cubicBezTo>
                <a:cubicBezTo>
                  <a:pt x="1130494" y="2826283"/>
                  <a:pt x="1129007" y="2822056"/>
                  <a:pt x="1126032" y="2819021"/>
                </a:cubicBezTo>
                <a:cubicBezTo>
                  <a:pt x="1123056" y="2815987"/>
                  <a:pt x="1118829" y="2814470"/>
                  <a:pt x="1113351" y="2814470"/>
                </a:cubicBezTo>
                <a:close/>
                <a:moveTo>
                  <a:pt x="2046232" y="2804397"/>
                </a:moveTo>
                <a:cubicBezTo>
                  <a:pt x="2047646" y="2804397"/>
                  <a:pt x="2048824" y="2804441"/>
                  <a:pt x="2049767" y="2804529"/>
                </a:cubicBezTo>
                <a:cubicBezTo>
                  <a:pt x="2050709" y="2804617"/>
                  <a:pt x="2051460" y="2804794"/>
                  <a:pt x="2052020" y="2805059"/>
                </a:cubicBezTo>
                <a:cubicBezTo>
                  <a:pt x="2052580" y="2805324"/>
                  <a:pt x="2052977" y="2805619"/>
                  <a:pt x="2053213" y="2805943"/>
                </a:cubicBezTo>
                <a:cubicBezTo>
                  <a:pt x="2053449" y="2806267"/>
                  <a:pt x="2053567" y="2806665"/>
                  <a:pt x="2053567" y="2807136"/>
                </a:cubicBezTo>
                <a:lnTo>
                  <a:pt x="2053567" y="2853440"/>
                </a:lnTo>
                <a:cubicBezTo>
                  <a:pt x="2053567" y="2858094"/>
                  <a:pt x="2053905" y="2861820"/>
                  <a:pt x="2054583" y="2864618"/>
                </a:cubicBezTo>
                <a:cubicBezTo>
                  <a:pt x="2055260" y="2867417"/>
                  <a:pt x="2056291" y="2869803"/>
                  <a:pt x="2057676" y="2871776"/>
                </a:cubicBezTo>
                <a:cubicBezTo>
                  <a:pt x="2059060" y="2873750"/>
                  <a:pt x="2060812" y="2875282"/>
                  <a:pt x="2062933" y="2876371"/>
                </a:cubicBezTo>
                <a:cubicBezTo>
                  <a:pt x="2065054" y="2877461"/>
                  <a:pt x="2067528" y="2878006"/>
                  <a:pt x="2070356" y="2878006"/>
                </a:cubicBezTo>
                <a:cubicBezTo>
                  <a:pt x="2074009" y="2878006"/>
                  <a:pt x="2077646" y="2876710"/>
                  <a:pt x="2081270" y="2874118"/>
                </a:cubicBezTo>
                <a:cubicBezTo>
                  <a:pt x="2084893" y="2871526"/>
                  <a:pt x="2088736" y="2867726"/>
                  <a:pt x="2092801" y="2862718"/>
                </a:cubicBezTo>
                <a:lnTo>
                  <a:pt x="2092801" y="2807136"/>
                </a:lnTo>
                <a:cubicBezTo>
                  <a:pt x="2092801" y="2806665"/>
                  <a:pt x="2092904" y="2806267"/>
                  <a:pt x="2093111" y="2805943"/>
                </a:cubicBezTo>
                <a:cubicBezTo>
                  <a:pt x="2093317" y="2805619"/>
                  <a:pt x="2093715" y="2805324"/>
                  <a:pt x="2094304" y="2805059"/>
                </a:cubicBezTo>
                <a:cubicBezTo>
                  <a:pt x="2094892" y="2804794"/>
                  <a:pt x="2095644" y="2804617"/>
                  <a:pt x="2096557" y="2804529"/>
                </a:cubicBezTo>
                <a:cubicBezTo>
                  <a:pt x="2097470" y="2804441"/>
                  <a:pt x="2098663" y="2804397"/>
                  <a:pt x="2100136" y="2804397"/>
                </a:cubicBezTo>
                <a:cubicBezTo>
                  <a:pt x="2101550" y="2804397"/>
                  <a:pt x="2102728" y="2804441"/>
                  <a:pt x="2103670" y="2804529"/>
                </a:cubicBezTo>
                <a:cubicBezTo>
                  <a:pt x="2104613" y="2804617"/>
                  <a:pt x="2105349" y="2804794"/>
                  <a:pt x="2105879" y="2805059"/>
                </a:cubicBezTo>
                <a:cubicBezTo>
                  <a:pt x="2106410" y="2805324"/>
                  <a:pt x="2106807" y="2805619"/>
                  <a:pt x="2107072" y="2805943"/>
                </a:cubicBezTo>
                <a:cubicBezTo>
                  <a:pt x="2107337" y="2806267"/>
                  <a:pt x="2107470" y="2806665"/>
                  <a:pt x="2107470" y="2807136"/>
                </a:cubicBezTo>
                <a:lnTo>
                  <a:pt x="2107470" y="2886666"/>
                </a:lnTo>
                <a:cubicBezTo>
                  <a:pt x="2107470" y="2887137"/>
                  <a:pt x="2107367" y="2887535"/>
                  <a:pt x="2107161" y="2887859"/>
                </a:cubicBezTo>
                <a:cubicBezTo>
                  <a:pt x="2106955" y="2888183"/>
                  <a:pt x="2106586" y="2888463"/>
                  <a:pt x="2106056" y="2888698"/>
                </a:cubicBezTo>
                <a:cubicBezTo>
                  <a:pt x="2105526" y="2888934"/>
                  <a:pt x="2104834" y="2889111"/>
                  <a:pt x="2103980" y="2889228"/>
                </a:cubicBezTo>
                <a:cubicBezTo>
                  <a:pt x="2103126" y="2889347"/>
                  <a:pt x="2102080" y="2889405"/>
                  <a:pt x="2100843" y="2889405"/>
                </a:cubicBezTo>
                <a:cubicBezTo>
                  <a:pt x="2099488" y="2889405"/>
                  <a:pt x="2098383" y="2889347"/>
                  <a:pt x="2097529" y="2889228"/>
                </a:cubicBezTo>
                <a:cubicBezTo>
                  <a:pt x="2096675" y="2889111"/>
                  <a:pt x="2095997" y="2888934"/>
                  <a:pt x="2095497" y="2888698"/>
                </a:cubicBezTo>
                <a:cubicBezTo>
                  <a:pt x="2094996" y="2888463"/>
                  <a:pt x="2094657" y="2888183"/>
                  <a:pt x="2094480" y="2887859"/>
                </a:cubicBezTo>
                <a:cubicBezTo>
                  <a:pt x="2094304" y="2887535"/>
                  <a:pt x="2094215" y="2887137"/>
                  <a:pt x="2094215" y="2886666"/>
                </a:cubicBezTo>
                <a:lnTo>
                  <a:pt x="2094215" y="2876150"/>
                </a:lnTo>
                <a:cubicBezTo>
                  <a:pt x="2089679" y="2881158"/>
                  <a:pt x="2085202" y="2884810"/>
                  <a:pt x="2080784" y="2887108"/>
                </a:cubicBezTo>
                <a:cubicBezTo>
                  <a:pt x="2076365" y="2889405"/>
                  <a:pt x="2071888" y="2890554"/>
                  <a:pt x="2067352" y="2890554"/>
                </a:cubicBezTo>
                <a:cubicBezTo>
                  <a:pt x="2062050" y="2890554"/>
                  <a:pt x="2057587" y="2889670"/>
                  <a:pt x="2053964" y="2887903"/>
                </a:cubicBezTo>
                <a:cubicBezTo>
                  <a:pt x="2050341" y="2886136"/>
                  <a:pt x="2047410" y="2883735"/>
                  <a:pt x="2045172" y="2880701"/>
                </a:cubicBezTo>
                <a:cubicBezTo>
                  <a:pt x="2042933" y="2877667"/>
                  <a:pt x="2041328" y="2874133"/>
                  <a:pt x="2040356" y="2870097"/>
                </a:cubicBezTo>
                <a:cubicBezTo>
                  <a:pt x="2039383" y="2866062"/>
                  <a:pt x="2038897" y="2861158"/>
                  <a:pt x="2038897" y="2855384"/>
                </a:cubicBezTo>
                <a:lnTo>
                  <a:pt x="2038897" y="2807136"/>
                </a:lnTo>
                <a:cubicBezTo>
                  <a:pt x="2038897" y="2806665"/>
                  <a:pt x="2039001" y="2806267"/>
                  <a:pt x="2039207" y="2805943"/>
                </a:cubicBezTo>
                <a:cubicBezTo>
                  <a:pt x="2039413" y="2805619"/>
                  <a:pt x="2039811" y="2805324"/>
                  <a:pt x="2040400" y="2805059"/>
                </a:cubicBezTo>
                <a:cubicBezTo>
                  <a:pt x="2040989" y="2804794"/>
                  <a:pt x="2041755" y="2804617"/>
                  <a:pt x="2042697" y="2804529"/>
                </a:cubicBezTo>
                <a:cubicBezTo>
                  <a:pt x="2043640" y="2804441"/>
                  <a:pt x="2044818" y="2804397"/>
                  <a:pt x="2046232" y="2804397"/>
                </a:cubicBezTo>
                <a:close/>
                <a:moveTo>
                  <a:pt x="646412" y="2804397"/>
                </a:moveTo>
                <a:cubicBezTo>
                  <a:pt x="647885" y="2804397"/>
                  <a:pt x="649092" y="2804455"/>
                  <a:pt x="650035" y="2804573"/>
                </a:cubicBezTo>
                <a:cubicBezTo>
                  <a:pt x="650977" y="2804691"/>
                  <a:pt x="651714" y="2804868"/>
                  <a:pt x="652244" y="2805104"/>
                </a:cubicBezTo>
                <a:cubicBezTo>
                  <a:pt x="652774" y="2805339"/>
                  <a:pt x="653157" y="2805634"/>
                  <a:pt x="653393" y="2805987"/>
                </a:cubicBezTo>
                <a:cubicBezTo>
                  <a:pt x="653628" y="2806341"/>
                  <a:pt x="653746" y="2806724"/>
                  <a:pt x="653746" y="2807136"/>
                </a:cubicBezTo>
                <a:lnTo>
                  <a:pt x="653746" y="2886666"/>
                </a:lnTo>
                <a:cubicBezTo>
                  <a:pt x="653746" y="2887137"/>
                  <a:pt x="653629" y="2887535"/>
                  <a:pt x="653393" y="2887859"/>
                </a:cubicBezTo>
                <a:cubicBezTo>
                  <a:pt x="653157" y="2888183"/>
                  <a:pt x="652774" y="2888463"/>
                  <a:pt x="652244" y="2888698"/>
                </a:cubicBezTo>
                <a:cubicBezTo>
                  <a:pt x="651714" y="2888934"/>
                  <a:pt x="650978" y="2889111"/>
                  <a:pt x="650035" y="2889228"/>
                </a:cubicBezTo>
                <a:cubicBezTo>
                  <a:pt x="649092" y="2889347"/>
                  <a:pt x="647885" y="2889405"/>
                  <a:pt x="646412" y="2889405"/>
                </a:cubicBezTo>
                <a:cubicBezTo>
                  <a:pt x="644998" y="2889405"/>
                  <a:pt x="643820" y="2889347"/>
                  <a:pt x="642877" y="2889228"/>
                </a:cubicBezTo>
                <a:cubicBezTo>
                  <a:pt x="641935" y="2889111"/>
                  <a:pt x="641183" y="2888934"/>
                  <a:pt x="640624" y="2888698"/>
                </a:cubicBezTo>
                <a:cubicBezTo>
                  <a:pt x="640064" y="2888463"/>
                  <a:pt x="639681" y="2888183"/>
                  <a:pt x="639475" y="2887859"/>
                </a:cubicBezTo>
                <a:cubicBezTo>
                  <a:pt x="639269" y="2887535"/>
                  <a:pt x="639166" y="2887137"/>
                  <a:pt x="639166" y="2886666"/>
                </a:cubicBezTo>
                <a:lnTo>
                  <a:pt x="639166" y="2807136"/>
                </a:lnTo>
                <a:cubicBezTo>
                  <a:pt x="639166" y="2806724"/>
                  <a:pt x="639269" y="2806341"/>
                  <a:pt x="639475" y="2805987"/>
                </a:cubicBezTo>
                <a:cubicBezTo>
                  <a:pt x="639681" y="2805634"/>
                  <a:pt x="640064" y="2805339"/>
                  <a:pt x="640624" y="2805104"/>
                </a:cubicBezTo>
                <a:cubicBezTo>
                  <a:pt x="641183" y="2804868"/>
                  <a:pt x="641935" y="2804691"/>
                  <a:pt x="642877" y="2804573"/>
                </a:cubicBezTo>
                <a:cubicBezTo>
                  <a:pt x="643820" y="2804455"/>
                  <a:pt x="644998" y="2804397"/>
                  <a:pt x="646412" y="2804397"/>
                </a:cubicBezTo>
                <a:close/>
                <a:moveTo>
                  <a:pt x="322208" y="2804397"/>
                </a:moveTo>
                <a:cubicBezTo>
                  <a:pt x="323622" y="2804397"/>
                  <a:pt x="324800" y="2804441"/>
                  <a:pt x="325743" y="2804529"/>
                </a:cubicBezTo>
                <a:cubicBezTo>
                  <a:pt x="326686" y="2804617"/>
                  <a:pt x="327437" y="2804794"/>
                  <a:pt x="327996" y="2805059"/>
                </a:cubicBezTo>
                <a:cubicBezTo>
                  <a:pt x="328556" y="2805324"/>
                  <a:pt x="328954" y="2805619"/>
                  <a:pt x="329189" y="2805943"/>
                </a:cubicBezTo>
                <a:cubicBezTo>
                  <a:pt x="329425" y="2806267"/>
                  <a:pt x="329542" y="2806665"/>
                  <a:pt x="329542" y="2807136"/>
                </a:cubicBezTo>
                <a:lnTo>
                  <a:pt x="329542" y="2853440"/>
                </a:lnTo>
                <a:cubicBezTo>
                  <a:pt x="329542" y="2858094"/>
                  <a:pt x="329881" y="2861820"/>
                  <a:pt x="330559" y="2864618"/>
                </a:cubicBezTo>
                <a:cubicBezTo>
                  <a:pt x="331236" y="2867417"/>
                  <a:pt x="332267" y="2869803"/>
                  <a:pt x="333652" y="2871776"/>
                </a:cubicBezTo>
                <a:cubicBezTo>
                  <a:pt x="335036" y="2873750"/>
                  <a:pt x="336789" y="2875282"/>
                  <a:pt x="338909" y="2876371"/>
                </a:cubicBezTo>
                <a:cubicBezTo>
                  <a:pt x="341031" y="2877461"/>
                  <a:pt x="343505" y="2878006"/>
                  <a:pt x="346332" y="2878006"/>
                </a:cubicBezTo>
                <a:cubicBezTo>
                  <a:pt x="349985" y="2878006"/>
                  <a:pt x="353622" y="2876710"/>
                  <a:pt x="357246" y="2874118"/>
                </a:cubicBezTo>
                <a:cubicBezTo>
                  <a:pt x="360869" y="2871526"/>
                  <a:pt x="364713" y="2867726"/>
                  <a:pt x="368777" y="2862718"/>
                </a:cubicBezTo>
                <a:lnTo>
                  <a:pt x="368777" y="2807136"/>
                </a:lnTo>
                <a:cubicBezTo>
                  <a:pt x="368777" y="2806665"/>
                  <a:pt x="368881" y="2806267"/>
                  <a:pt x="369087" y="2805943"/>
                </a:cubicBezTo>
                <a:cubicBezTo>
                  <a:pt x="369293" y="2805619"/>
                  <a:pt x="369690" y="2805324"/>
                  <a:pt x="370280" y="2805059"/>
                </a:cubicBezTo>
                <a:cubicBezTo>
                  <a:pt x="370869" y="2804794"/>
                  <a:pt x="371620" y="2804617"/>
                  <a:pt x="372533" y="2804529"/>
                </a:cubicBezTo>
                <a:cubicBezTo>
                  <a:pt x="373446" y="2804441"/>
                  <a:pt x="374639" y="2804397"/>
                  <a:pt x="376112" y="2804397"/>
                </a:cubicBezTo>
                <a:cubicBezTo>
                  <a:pt x="377526" y="2804397"/>
                  <a:pt x="378704" y="2804441"/>
                  <a:pt x="379646" y="2804529"/>
                </a:cubicBezTo>
                <a:cubicBezTo>
                  <a:pt x="380589" y="2804617"/>
                  <a:pt x="381325" y="2804794"/>
                  <a:pt x="381856" y="2805059"/>
                </a:cubicBezTo>
                <a:cubicBezTo>
                  <a:pt x="382386" y="2805324"/>
                  <a:pt x="382783" y="2805619"/>
                  <a:pt x="383049" y="2805943"/>
                </a:cubicBezTo>
                <a:cubicBezTo>
                  <a:pt x="383314" y="2806267"/>
                  <a:pt x="383446" y="2806665"/>
                  <a:pt x="383446" y="2807136"/>
                </a:cubicBezTo>
                <a:lnTo>
                  <a:pt x="383446" y="2886666"/>
                </a:lnTo>
                <a:cubicBezTo>
                  <a:pt x="383446" y="2887137"/>
                  <a:pt x="383343" y="2887535"/>
                  <a:pt x="383137" y="2887859"/>
                </a:cubicBezTo>
                <a:cubicBezTo>
                  <a:pt x="382931" y="2888183"/>
                  <a:pt x="382563" y="2888463"/>
                  <a:pt x="382033" y="2888698"/>
                </a:cubicBezTo>
                <a:cubicBezTo>
                  <a:pt x="381502" y="2888934"/>
                  <a:pt x="380810" y="2889111"/>
                  <a:pt x="379956" y="2889228"/>
                </a:cubicBezTo>
                <a:cubicBezTo>
                  <a:pt x="379102" y="2889347"/>
                  <a:pt x="378056" y="2889405"/>
                  <a:pt x="376819" y="2889405"/>
                </a:cubicBezTo>
                <a:cubicBezTo>
                  <a:pt x="375464" y="2889405"/>
                  <a:pt x="374359" y="2889347"/>
                  <a:pt x="373505" y="2889228"/>
                </a:cubicBezTo>
                <a:cubicBezTo>
                  <a:pt x="372651" y="2889111"/>
                  <a:pt x="371973" y="2888934"/>
                  <a:pt x="371472" y="2888698"/>
                </a:cubicBezTo>
                <a:cubicBezTo>
                  <a:pt x="370972" y="2888463"/>
                  <a:pt x="370633" y="2888183"/>
                  <a:pt x="370457" y="2887859"/>
                </a:cubicBezTo>
                <a:cubicBezTo>
                  <a:pt x="370280" y="2887535"/>
                  <a:pt x="370191" y="2887137"/>
                  <a:pt x="370191" y="2886666"/>
                </a:cubicBezTo>
                <a:lnTo>
                  <a:pt x="370191" y="2876150"/>
                </a:lnTo>
                <a:cubicBezTo>
                  <a:pt x="365655" y="2881158"/>
                  <a:pt x="361178" y="2884810"/>
                  <a:pt x="356760" y="2887108"/>
                </a:cubicBezTo>
                <a:cubicBezTo>
                  <a:pt x="352341" y="2889405"/>
                  <a:pt x="347864" y="2890554"/>
                  <a:pt x="343328" y="2890554"/>
                </a:cubicBezTo>
                <a:cubicBezTo>
                  <a:pt x="338026" y="2890554"/>
                  <a:pt x="333563" y="2889670"/>
                  <a:pt x="329940" y="2887903"/>
                </a:cubicBezTo>
                <a:cubicBezTo>
                  <a:pt x="326317" y="2886136"/>
                  <a:pt x="323386" y="2883735"/>
                  <a:pt x="321148" y="2880701"/>
                </a:cubicBezTo>
                <a:cubicBezTo>
                  <a:pt x="318909" y="2877667"/>
                  <a:pt x="317304" y="2874133"/>
                  <a:pt x="316332" y="2870097"/>
                </a:cubicBezTo>
                <a:cubicBezTo>
                  <a:pt x="315359" y="2866062"/>
                  <a:pt x="314874" y="2861158"/>
                  <a:pt x="314874" y="2855384"/>
                </a:cubicBezTo>
                <a:lnTo>
                  <a:pt x="314874" y="2807136"/>
                </a:lnTo>
                <a:cubicBezTo>
                  <a:pt x="314874" y="2806665"/>
                  <a:pt x="314977" y="2806267"/>
                  <a:pt x="315183" y="2805943"/>
                </a:cubicBezTo>
                <a:cubicBezTo>
                  <a:pt x="315389" y="2805619"/>
                  <a:pt x="315787" y="2805324"/>
                  <a:pt x="316376" y="2805059"/>
                </a:cubicBezTo>
                <a:cubicBezTo>
                  <a:pt x="316965" y="2804794"/>
                  <a:pt x="317731" y="2804617"/>
                  <a:pt x="318674" y="2804529"/>
                </a:cubicBezTo>
                <a:cubicBezTo>
                  <a:pt x="319616" y="2804441"/>
                  <a:pt x="320794" y="2804397"/>
                  <a:pt x="322208" y="2804397"/>
                </a:cubicBezTo>
                <a:close/>
                <a:moveTo>
                  <a:pt x="1113616" y="2803336"/>
                </a:moveTo>
                <a:cubicBezTo>
                  <a:pt x="1116031" y="2803336"/>
                  <a:pt x="1118285" y="2803469"/>
                  <a:pt x="1120376" y="2803734"/>
                </a:cubicBezTo>
                <a:cubicBezTo>
                  <a:pt x="1122467" y="2803999"/>
                  <a:pt x="1124426" y="2804367"/>
                  <a:pt x="1126252" y="2804838"/>
                </a:cubicBezTo>
                <a:lnTo>
                  <a:pt x="1150288" y="2804838"/>
                </a:lnTo>
                <a:cubicBezTo>
                  <a:pt x="1151290" y="2804838"/>
                  <a:pt x="1152041" y="2805324"/>
                  <a:pt x="1152542" y="2806296"/>
                </a:cubicBezTo>
                <a:cubicBezTo>
                  <a:pt x="1153043" y="2807268"/>
                  <a:pt x="1153293" y="2808756"/>
                  <a:pt x="1153293" y="2810759"/>
                </a:cubicBezTo>
                <a:cubicBezTo>
                  <a:pt x="1153293" y="2812821"/>
                  <a:pt x="1153013" y="2814308"/>
                  <a:pt x="1152453" y="2815221"/>
                </a:cubicBezTo>
                <a:cubicBezTo>
                  <a:pt x="1151894" y="2816135"/>
                  <a:pt x="1151172" y="2816591"/>
                  <a:pt x="1150288" y="2816591"/>
                </a:cubicBezTo>
                <a:lnTo>
                  <a:pt x="1138889" y="2816591"/>
                </a:lnTo>
                <a:cubicBezTo>
                  <a:pt x="1140951" y="2818712"/>
                  <a:pt x="1142394" y="2821054"/>
                  <a:pt x="1143219" y="2823616"/>
                </a:cubicBezTo>
                <a:cubicBezTo>
                  <a:pt x="1144044" y="2826179"/>
                  <a:pt x="1144456" y="2828845"/>
                  <a:pt x="1144456" y="2831613"/>
                </a:cubicBezTo>
                <a:cubicBezTo>
                  <a:pt x="1144456" y="2836209"/>
                  <a:pt x="1143720" y="2840273"/>
                  <a:pt x="1142247" y="2843808"/>
                </a:cubicBezTo>
                <a:cubicBezTo>
                  <a:pt x="1140774" y="2847343"/>
                  <a:pt x="1138668" y="2850333"/>
                  <a:pt x="1135929" y="2852778"/>
                </a:cubicBezTo>
                <a:cubicBezTo>
                  <a:pt x="1133190" y="2855222"/>
                  <a:pt x="1129935" y="2857093"/>
                  <a:pt x="1126164" y="2858388"/>
                </a:cubicBezTo>
                <a:cubicBezTo>
                  <a:pt x="1122394" y="2859685"/>
                  <a:pt x="1118211" y="2860333"/>
                  <a:pt x="1113616" y="2860333"/>
                </a:cubicBezTo>
                <a:cubicBezTo>
                  <a:pt x="1110376" y="2860333"/>
                  <a:pt x="1107298" y="2859906"/>
                  <a:pt x="1104382" y="2859051"/>
                </a:cubicBezTo>
                <a:cubicBezTo>
                  <a:pt x="1101465" y="2858197"/>
                  <a:pt x="1099213" y="2857122"/>
                  <a:pt x="1097621" y="2855826"/>
                </a:cubicBezTo>
                <a:cubicBezTo>
                  <a:pt x="1096561" y="2856887"/>
                  <a:pt x="1095692" y="2858094"/>
                  <a:pt x="1095015" y="2859449"/>
                </a:cubicBezTo>
                <a:cubicBezTo>
                  <a:pt x="1094337" y="2860804"/>
                  <a:pt x="1093998" y="2862365"/>
                  <a:pt x="1093998" y="2864132"/>
                </a:cubicBezTo>
                <a:cubicBezTo>
                  <a:pt x="1093998" y="2866194"/>
                  <a:pt x="1094956" y="2867903"/>
                  <a:pt x="1096871" y="2869258"/>
                </a:cubicBezTo>
                <a:cubicBezTo>
                  <a:pt x="1098785" y="2870613"/>
                  <a:pt x="1101333" y="2871349"/>
                  <a:pt x="1104514" y="2871467"/>
                </a:cubicBezTo>
                <a:lnTo>
                  <a:pt x="1125280" y="2872350"/>
                </a:lnTo>
                <a:cubicBezTo>
                  <a:pt x="1129227" y="2872468"/>
                  <a:pt x="1132850" y="2873013"/>
                  <a:pt x="1136150" y="2873985"/>
                </a:cubicBezTo>
                <a:cubicBezTo>
                  <a:pt x="1139449" y="2874957"/>
                  <a:pt x="1142306" y="2876342"/>
                  <a:pt x="1144721" y="2878138"/>
                </a:cubicBezTo>
                <a:cubicBezTo>
                  <a:pt x="1147137" y="2879935"/>
                  <a:pt x="1149022" y="2882145"/>
                  <a:pt x="1150377" y="2884766"/>
                </a:cubicBezTo>
                <a:cubicBezTo>
                  <a:pt x="1151732" y="2887388"/>
                  <a:pt x="1152409" y="2890436"/>
                  <a:pt x="1152409" y="2893912"/>
                </a:cubicBezTo>
                <a:cubicBezTo>
                  <a:pt x="1152409" y="2897565"/>
                  <a:pt x="1151643" y="2901040"/>
                  <a:pt x="1150112" y="2904339"/>
                </a:cubicBezTo>
                <a:cubicBezTo>
                  <a:pt x="1148580" y="2907638"/>
                  <a:pt x="1146238" y="2910540"/>
                  <a:pt x="1143087" y="2913044"/>
                </a:cubicBezTo>
                <a:cubicBezTo>
                  <a:pt x="1139935" y="2915547"/>
                  <a:pt x="1135914" y="2917521"/>
                  <a:pt x="1131024" y="2918964"/>
                </a:cubicBezTo>
                <a:cubicBezTo>
                  <a:pt x="1126135" y="2920407"/>
                  <a:pt x="1120361" y="2921129"/>
                  <a:pt x="1113704" y="2921129"/>
                </a:cubicBezTo>
                <a:cubicBezTo>
                  <a:pt x="1107284" y="2921129"/>
                  <a:pt x="1101819" y="2920584"/>
                  <a:pt x="1097312" y="2919494"/>
                </a:cubicBezTo>
                <a:cubicBezTo>
                  <a:pt x="1092805" y="2918405"/>
                  <a:pt x="1089109" y="2916917"/>
                  <a:pt x="1086221" y="2915032"/>
                </a:cubicBezTo>
                <a:cubicBezTo>
                  <a:pt x="1083336" y="2913146"/>
                  <a:pt x="1081244" y="2910893"/>
                  <a:pt x="1079949" y="2908271"/>
                </a:cubicBezTo>
                <a:cubicBezTo>
                  <a:pt x="1078651" y="2905650"/>
                  <a:pt x="1078003" y="2902808"/>
                  <a:pt x="1078003" y="2899744"/>
                </a:cubicBezTo>
                <a:cubicBezTo>
                  <a:pt x="1078003" y="2897800"/>
                  <a:pt x="1078239" y="2895915"/>
                  <a:pt x="1078711" y="2894089"/>
                </a:cubicBezTo>
                <a:cubicBezTo>
                  <a:pt x="1079183" y="2892263"/>
                  <a:pt x="1079904" y="2890525"/>
                  <a:pt x="1080876" y="2888875"/>
                </a:cubicBezTo>
                <a:cubicBezTo>
                  <a:pt x="1081848" y="2887226"/>
                  <a:pt x="1083055" y="2885650"/>
                  <a:pt x="1084499" y="2884147"/>
                </a:cubicBezTo>
                <a:cubicBezTo>
                  <a:pt x="1085943" y="2882645"/>
                  <a:pt x="1087606" y="2881158"/>
                  <a:pt x="1089491" y="2879685"/>
                </a:cubicBezTo>
                <a:cubicBezTo>
                  <a:pt x="1086606" y="2878212"/>
                  <a:pt x="1084470" y="2876357"/>
                  <a:pt x="1083085" y="2874118"/>
                </a:cubicBezTo>
                <a:cubicBezTo>
                  <a:pt x="1081700" y="2871879"/>
                  <a:pt x="1081008" y="2869464"/>
                  <a:pt x="1081008" y="2866872"/>
                </a:cubicBezTo>
                <a:cubicBezTo>
                  <a:pt x="1081008" y="2863278"/>
                  <a:pt x="1081745" y="2860068"/>
                  <a:pt x="1083218" y="2857240"/>
                </a:cubicBezTo>
                <a:cubicBezTo>
                  <a:pt x="1084691" y="2854412"/>
                  <a:pt x="1086517" y="2851879"/>
                  <a:pt x="1088696" y="2849640"/>
                </a:cubicBezTo>
                <a:cubicBezTo>
                  <a:pt x="1086870" y="2847461"/>
                  <a:pt x="1085426" y="2845001"/>
                  <a:pt x="1084367" y="2842262"/>
                </a:cubicBezTo>
                <a:cubicBezTo>
                  <a:pt x="1083306" y="2839522"/>
                  <a:pt x="1082776" y="2836209"/>
                  <a:pt x="1082776" y="2832320"/>
                </a:cubicBezTo>
                <a:cubicBezTo>
                  <a:pt x="1082776" y="2827784"/>
                  <a:pt x="1083542" y="2823720"/>
                  <a:pt x="1085073" y="2820126"/>
                </a:cubicBezTo>
                <a:cubicBezTo>
                  <a:pt x="1086606" y="2816532"/>
                  <a:pt x="1088725" y="2813498"/>
                  <a:pt x="1091436" y="2811024"/>
                </a:cubicBezTo>
                <a:cubicBezTo>
                  <a:pt x="1094146" y="2808550"/>
                  <a:pt x="1097400" y="2806650"/>
                  <a:pt x="1101200" y="2805324"/>
                </a:cubicBezTo>
                <a:cubicBezTo>
                  <a:pt x="1105000" y="2803999"/>
                  <a:pt x="1109139" y="2803336"/>
                  <a:pt x="1113616" y="2803336"/>
                </a:cubicBezTo>
                <a:close/>
                <a:moveTo>
                  <a:pt x="537363" y="2803248"/>
                </a:moveTo>
                <a:cubicBezTo>
                  <a:pt x="539896" y="2803248"/>
                  <a:pt x="542355" y="2803483"/>
                  <a:pt x="544742" y="2803955"/>
                </a:cubicBezTo>
                <a:cubicBezTo>
                  <a:pt x="547127" y="2804426"/>
                  <a:pt x="549322" y="2805045"/>
                  <a:pt x="551325" y="2805811"/>
                </a:cubicBezTo>
                <a:cubicBezTo>
                  <a:pt x="553328" y="2806576"/>
                  <a:pt x="555110" y="2807460"/>
                  <a:pt x="556671" y="2808461"/>
                </a:cubicBezTo>
                <a:cubicBezTo>
                  <a:pt x="558232" y="2809463"/>
                  <a:pt x="559366" y="2810317"/>
                  <a:pt x="560073" y="2811024"/>
                </a:cubicBezTo>
                <a:cubicBezTo>
                  <a:pt x="560780" y="2811731"/>
                  <a:pt x="561266" y="2812291"/>
                  <a:pt x="561531" y="2812703"/>
                </a:cubicBezTo>
                <a:cubicBezTo>
                  <a:pt x="561796" y="2813115"/>
                  <a:pt x="562017" y="2813601"/>
                  <a:pt x="562193" y="2814161"/>
                </a:cubicBezTo>
                <a:cubicBezTo>
                  <a:pt x="562371" y="2814721"/>
                  <a:pt x="562488" y="2815354"/>
                  <a:pt x="562547" y="2816061"/>
                </a:cubicBezTo>
                <a:cubicBezTo>
                  <a:pt x="562606" y="2816768"/>
                  <a:pt x="562636" y="2817651"/>
                  <a:pt x="562636" y="2818712"/>
                </a:cubicBezTo>
                <a:cubicBezTo>
                  <a:pt x="562636" y="2821009"/>
                  <a:pt x="562371" y="2822615"/>
                  <a:pt x="561840" y="2823528"/>
                </a:cubicBezTo>
                <a:cubicBezTo>
                  <a:pt x="561310" y="2824441"/>
                  <a:pt x="560662" y="2824898"/>
                  <a:pt x="559896" y="2824898"/>
                </a:cubicBezTo>
                <a:cubicBezTo>
                  <a:pt x="559013" y="2824898"/>
                  <a:pt x="557996" y="2824412"/>
                  <a:pt x="556847" y="2823440"/>
                </a:cubicBezTo>
                <a:cubicBezTo>
                  <a:pt x="555699" y="2822467"/>
                  <a:pt x="554241" y="2821392"/>
                  <a:pt x="552473" y="2820214"/>
                </a:cubicBezTo>
                <a:cubicBezTo>
                  <a:pt x="550706" y="2819036"/>
                  <a:pt x="548571" y="2817961"/>
                  <a:pt x="546067" y="2816989"/>
                </a:cubicBezTo>
                <a:cubicBezTo>
                  <a:pt x="543563" y="2816017"/>
                  <a:pt x="540603" y="2815531"/>
                  <a:pt x="537186" y="2815531"/>
                </a:cubicBezTo>
                <a:cubicBezTo>
                  <a:pt x="530176" y="2815531"/>
                  <a:pt x="524800" y="2818226"/>
                  <a:pt x="521059" y="2823616"/>
                </a:cubicBezTo>
                <a:cubicBezTo>
                  <a:pt x="517318" y="2829007"/>
                  <a:pt x="515448" y="2836827"/>
                  <a:pt x="515448" y="2847078"/>
                </a:cubicBezTo>
                <a:cubicBezTo>
                  <a:pt x="515448" y="2852203"/>
                  <a:pt x="515934" y="2856695"/>
                  <a:pt x="516906" y="2860553"/>
                </a:cubicBezTo>
                <a:cubicBezTo>
                  <a:pt x="517878" y="2864412"/>
                  <a:pt x="519306" y="2867638"/>
                  <a:pt x="521192" y="2870230"/>
                </a:cubicBezTo>
                <a:cubicBezTo>
                  <a:pt x="523077" y="2872822"/>
                  <a:pt x="525389" y="2874751"/>
                  <a:pt x="528128" y="2876018"/>
                </a:cubicBezTo>
                <a:cubicBezTo>
                  <a:pt x="530868" y="2877285"/>
                  <a:pt x="534005" y="2877918"/>
                  <a:pt x="537539" y="2877918"/>
                </a:cubicBezTo>
                <a:cubicBezTo>
                  <a:pt x="540897" y="2877918"/>
                  <a:pt x="543843" y="2877388"/>
                  <a:pt x="546376" y="2876327"/>
                </a:cubicBezTo>
                <a:cubicBezTo>
                  <a:pt x="548909" y="2875267"/>
                  <a:pt x="551104" y="2874103"/>
                  <a:pt x="552959" y="2872836"/>
                </a:cubicBezTo>
                <a:cubicBezTo>
                  <a:pt x="554815" y="2871570"/>
                  <a:pt x="556376" y="2870421"/>
                  <a:pt x="557643" y="2869390"/>
                </a:cubicBezTo>
                <a:cubicBezTo>
                  <a:pt x="558910" y="2868360"/>
                  <a:pt x="559896" y="2867844"/>
                  <a:pt x="560603" y="2867844"/>
                </a:cubicBezTo>
                <a:cubicBezTo>
                  <a:pt x="561016" y="2867844"/>
                  <a:pt x="561369" y="2867962"/>
                  <a:pt x="561664" y="2868197"/>
                </a:cubicBezTo>
                <a:cubicBezTo>
                  <a:pt x="561958" y="2868433"/>
                  <a:pt x="562208" y="2868831"/>
                  <a:pt x="562414" y="2869390"/>
                </a:cubicBezTo>
                <a:cubicBezTo>
                  <a:pt x="562621" y="2869950"/>
                  <a:pt x="562768" y="2870657"/>
                  <a:pt x="562856" y="2871511"/>
                </a:cubicBezTo>
                <a:cubicBezTo>
                  <a:pt x="562945" y="2872365"/>
                  <a:pt x="562989" y="2873381"/>
                  <a:pt x="562989" y="2874560"/>
                </a:cubicBezTo>
                <a:cubicBezTo>
                  <a:pt x="562989" y="2875562"/>
                  <a:pt x="562960" y="2876430"/>
                  <a:pt x="562901" y="2877166"/>
                </a:cubicBezTo>
                <a:cubicBezTo>
                  <a:pt x="562842" y="2877903"/>
                  <a:pt x="562739" y="2878522"/>
                  <a:pt x="562591" y="2879022"/>
                </a:cubicBezTo>
                <a:cubicBezTo>
                  <a:pt x="562444" y="2879523"/>
                  <a:pt x="562267" y="2879965"/>
                  <a:pt x="562061" y="2880348"/>
                </a:cubicBezTo>
                <a:cubicBezTo>
                  <a:pt x="561855" y="2880731"/>
                  <a:pt x="561383" y="2881290"/>
                  <a:pt x="560648" y="2882027"/>
                </a:cubicBezTo>
                <a:cubicBezTo>
                  <a:pt x="559911" y="2882763"/>
                  <a:pt x="558659" y="2883676"/>
                  <a:pt x="556892" y="2884766"/>
                </a:cubicBezTo>
                <a:cubicBezTo>
                  <a:pt x="555124" y="2885856"/>
                  <a:pt x="553136" y="2886828"/>
                  <a:pt x="550927" y="2887682"/>
                </a:cubicBezTo>
                <a:cubicBezTo>
                  <a:pt x="548718" y="2888537"/>
                  <a:pt x="546317" y="2889228"/>
                  <a:pt x="543725" y="2889759"/>
                </a:cubicBezTo>
                <a:cubicBezTo>
                  <a:pt x="541133" y="2890289"/>
                  <a:pt x="538452" y="2890554"/>
                  <a:pt x="535684" y="2890554"/>
                </a:cubicBezTo>
                <a:cubicBezTo>
                  <a:pt x="529970" y="2890554"/>
                  <a:pt x="524903" y="2889612"/>
                  <a:pt x="520485" y="2887726"/>
                </a:cubicBezTo>
                <a:cubicBezTo>
                  <a:pt x="516066" y="2885841"/>
                  <a:pt x="512370" y="2883087"/>
                  <a:pt x="509394" y="2879464"/>
                </a:cubicBezTo>
                <a:cubicBezTo>
                  <a:pt x="506419" y="2875841"/>
                  <a:pt x="504152" y="2871393"/>
                  <a:pt x="502590" y="2866121"/>
                </a:cubicBezTo>
                <a:cubicBezTo>
                  <a:pt x="501029" y="2860848"/>
                  <a:pt x="500248" y="2854765"/>
                  <a:pt x="500248" y="2847873"/>
                </a:cubicBezTo>
                <a:cubicBezTo>
                  <a:pt x="500248" y="2840038"/>
                  <a:pt x="501206" y="2833307"/>
                  <a:pt x="503120" y="2827681"/>
                </a:cubicBezTo>
                <a:cubicBezTo>
                  <a:pt x="505035" y="2822056"/>
                  <a:pt x="507657" y="2817446"/>
                  <a:pt x="510985" y="2813852"/>
                </a:cubicBezTo>
                <a:cubicBezTo>
                  <a:pt x="514314" y="2810258"/>
                  <a:pt x="518231" y="2807593"/>
                  <a:pt x="522738" y="2805854"/>
                </a:cubicBezTo>
                <a:cubicBezTo>
                  <a:pt x="527245" y="2804117"/>
                  <a:pt x="532120" y="2803248"/>
                  <a:pt x="537363" y="2803248"/>
                </a:cubicBezTo>
                <a:close/>
                <a:moveTo>
                  <a:pt x="2234137" y="2803159"/>
                </a:moveTo>
                <a:cubicBezTo>
                  <a:pt x="2240381" y="2803159"/>
                  <a:pt x="2245698" y="2804161"/>
                  <a:pt x="2250087" y="2806164"/>
                </a:cubicBezTo>
                <a:cubicBezTo>
                  <a:pt x="2254476" y="2808167"/>
                  <a:pt x="2258084" y="2810862"/>
                  <a:pt x="2260912" y="2814249"/>
                </a:cubicBezTo>
                <a:cubicBezTo>
                  <a:pt x="2263740" y="2817637"/>
                  <a:pt x="2265816" y="2821613"/>
                  <a:pt x="2267142" y="2826179"/>
                </a:cubicBezTo>
                <a:cubicBezTo>
                  <a:pt x="2268467" y="2830745"/>
                  <a:pt x="2269130" y="2835620"/>
                  <a:pt x="2269130" y="2840804"/>
                </a:cubicBezTo>
                <a:lnTo>
                  <a:pt x="2269130" y="2843455"/>
                </a:lnTo>
                <a:cubicBezTo>
                  <a:pt x="2269130" y="2845752"/>
                  <a:pt x="2268553" y="2847387"/>
                  <a:pt x="2267399" y="2848359"/>
                </a:cubicBezTo>
                <a:cubicBezTo>
                  <a:pt x="2266246" y="2849331"/>
                  <a:pt x="2264928" y="2849817"/>
                  <a:pt x="2263449" y="2849817"/>
                </a:cubicBezTo>
                <a:lnTo>
                  <a:pt x="2211073" y="2849817"/>
                </a:lnTo>
                <a:cubicBezTo>
                  <a:pt x="2211073" y="2854235"/>
                  <a:pt x="2211517" y="2858212"/>
                  <a:pt x="2212405" y="2861746"/>
                </a:cubicBezTo>
                <a:cubicBezTo>
                  <a:pt x="2213293" y="2865281"/>
                  <a:pt x="2214773" y="2868315"/>
                  <a:pt x="2216845" y="2870848"/>
                </a:cubicBezTo>
                <a:cubicBezTo>
                  <a:pt x="2218917" y="2873381"/>
                  <a:pt x="2221610" y="2875326"/>
                  <a:pt x="2224925" y="2876680"/>
                </a:cubicBezTo>
                <a:cubicBezTo>
                  <a:pt x="2228241" y="2878036"/>
                  <a:pt x="2232295" y="2878713"/>
                  <a:pt x="2237090" y="2878713"/>
                </a:cubicBezTo>
                <a:cubicBezTo>
                  <a:pt x="2240879" y="2878713"/>
                  <a:pt x="2244253" y="2878404"/>
                  <a:pt x="2247213" y="2877785"/>
                </a:cubicBezTo>
                <a:cubicBezTo>
                  <a:pt x="2250173" y="2877166"/>
                  <a:pt x="2252733" y="2876474"/>
                  <a:pt x="2254894" y="2875709"/>
                </a:cubicBezTo>
                <a:cubicBezTo>
                  <a:pt x="2257055" y="2874943"/>
                  <a:pt x="2258831" y="2874250"/>
                  <a:pt x="2260222" y="2873632"/>
                </a:cubicBezTo>
                <a:cubicBezTo>
                  <a:pt x="2261614" y="2873013"/>
                  <a:pt x="2262664" y="2872704"/>
                  <a:pt x="2263375" y="2872704"/>
                </a:cubicBezTo>
                <a:cubicBezTo>
                  <a:pt x="2263790" y="2872704"/>
                  <a:pt x="2264159" y="2872807"/>
                  <a:pt x="2264485" y="2873013"/>
                </a:cubicBezTo>
                <a:cubicBezTo>
                  <a:pt x="2264810" y="2873220"/>
                  <a:pt x="2265061" y="2873529"/>
                  <a:pt x="2265239" y="2873941"/>
                </a:cubicBezTo>
                <a:cubicBezTo>
                  <a:pt x="2265417" y="2874354"/>
                  <a:pt x="2265550" y="2874928"/>
                  <a:pt x="2265639" y="2875664"/>
                </a:cubicBezTo>
                <a:cubicBezTo>
                  <a:pt x="2265728" y="2876401"/>
                  <a:pt x="2265772" y="2877299"/>
                  <a:pt x="2265772" y="2878359"/>
                </a:cubicBezTo>
                <a:cubicBezTo>
                  <a:pt x="2265772" y="2879125"/>
                  <a:pt x="2265742" y="2879788"/>
                  <a:pt x="2265684" y="2880348"/>
                </a:cubicBezTo>
                <a:cubicBezTo>
                  <a:pt x="2265625" y="2880907"/>
                  <a:pt x="2265551" y="2881408"/>
                  <a:pt x="2265463" y="2881850"/>
                </a:cubicBezTo>
                <a:cubicBezTo>
                  <a:pt x="2265375" y="2882292"/>
                  <a:pt x="2265227" y="2882689"/>
                  <a:pt x="2265021" y="2883043"/>
                </a:cubicBezTo>
                <a:cubicBezTo>
                  <a:pt x="2264815" y="2883396"/>
                  <a:pt x="2264550" y="2883735"/>
                  <a:pt x="2264226" y="2884059"/>
                </a:cubicBezTo>
                <a:cubicBezTo>
                  <a:pt x="2263901" y="2884383"/>
                  <a:pt x="2262944" y="2884914"/>
                  <a:pt x="2261354" y="2885650"/>
                </a:cubicBezTo>
                <a:cubicBezTo>
                  <a:pt x="2259763" y="2886386"/>
                  <a:pt x="2257701" y="2887108"/>
                  <a:pt x="2255168" y="2887815"/>
                </a:cubicBezTo>
                <a:cubicBezTo>
                  <a:pt x="2252635" y="2888522"/>
                  <a:pt x="2249704" y="2889155"/>
                  <a:pt x="2246376" y="2889714"/>
                </a:cubicBezTo>
                <a:cubicBezTo>
                  <a:pt x="2243047" y="2890274"/>
                  <a:pt x="2239498" y="2890554"/>
                  <a:pt x="2235728" y="2890554"/>
                </a:cubicBezTo>
                <a:cubicBezTo>
                  <a:pt x="2229188" y="2890554"/>
                  <a:pt x="2223459" y="2889641"/>
                  <a:pt x="2218540" y="2887815"/>
                </a:cubicBezTo>
                <a:cubicBezTo>
                  <a:pt x="2213621" y="2885989"/>
                  <a:pt x="2209483" y="2883279"/>
                  <a:pt x="2206125" y="2879685"/>
                </a:cubicBezTo>
                <a:cubicBezTo>
                  <a:pt x="2202767" y="2876092"/>
                  <a:pt x="2200233" y="2871585"/>
                  <a:pt x="2198525" y="2866165"/>
                </a:cubicBezTo>
                <a:cubicBezTo>
                  <a:pt x="2196817" y="2860745"/>
                  <a:pt x="2195963" y="2854442"/>
                  <a:pt x="2195963" y="2847254"/>
                </a:cubicBezTo>
                <a:cubicBezTo>
                  <a:pt x="2195963" y="2840421"/>
                  <a:pt x="2196846" y="2834279"/>
                  <a:pt x="2198614" y="2828830"/>
                </a:cubicBezTo>
                <a:cubicBezTo>
                  <a:pt x="2200381" y="2823381"/>
                  <a:pt x="2202929" y="2818756"/>
                  <a:pt x="2206257" y="2814956"/>
                </a:cubicBezTo>
                <a:cubicBezTo>
                  <a:pt x="2209585" y="2811156"/>
                  <a:pt x="2213606" y="2808241"/>
                  <a:pt x="2218319" y="2806208"/>
                </a:cubicBezTo>
                <a:cubicBezTo>
                  <a:pt x="2223032" y="2804176"/>
                  <a:pt x="2228305" y="2803159"/>
                  <a:pt x="2234137" y="2803159"/>
                </a:cubicBezTo>
                <a:close/>
                <a:moveTo>
                  <a:pt x="2169494" y="2803159"/>
                </a:moveTo>
                <a:cubicBezTo>
                  <a:pt x="2170260" y="2803159"/>
                  <a:pt x="2171129" y="2803203"/>
                  <a:pt x="2172101" y="2803292"/>
                </a:cubicBezTo>
                <a:cubicBezTo>
                  <a:pt x="2173073" y="2803380"/>
                  <a:pt x="2174089" y="2803543"/>
                  <a:pt x="2175150" y="2803778"/>
                </a:cubicBezTo>
                <a:cubicBezTo>
                  <a:pt x="2176210" y="2804014"/>
                  <a:pt x="2177168" y="2804279"/>
                  <a:pt x="2178022" y="2804573"/>
                </a:cubicBezTo>
                <a:cubicBezTo>
                  <a:pt x="2178876" y="2804868"/>
                  <a:pt x="2179480" y="2805162"/>
                  <a:pt x="2179833" y="2805457"/>
                </a:cubicBezTo>
                <a:cubicBezTo>
                  <a:pt x="2180187" y="2805752"/>
                  <a:pt x="2180422" y="2806031"/>
                  <a:pt x="2180540" y="2806296"/>
                </a:cubicBezTo>
                <a:cubicBezTo>
                  <a:pt x="2180658" y="2806561"/>
                  <a:pt x="2180761" y="2806900"/>
                  <a:pt x="2180850" y="2807313"/>
                </a:cubicBezTo>
                <a:cubicBezTo>
                  <a:pt x="2180938" y="2807725"/>
                  <a:pt x="2180997" y="2808329"/>
                  <a:pt x="2181026" y="2809124"/>
                </a:cubicBezTo>
                <a:cubicBezTo>
                  <a:pt x="2181055" y="2809920"/>
                  <a:pt x="2181070" y="2810995"/>
                  <a:pt x="2181070" y="2812350"/>
                </a:cubicBezTo>
                <a:cubicBezTo>
                  <a:pt x="2181070" y="2813646"/>
                  <a:pt x="2181041" y="2814735"/>
                  <a:pt x="2180982" y="2815619"/>
                </a:cubicBezTo>
                <a:cubicBezTo>
                  <a:pt x="2180923" y="2816503"/>
                  <a:pt x="2180805" y="2817195"/>
                  <a:pt x="2180629" y="2817696"/>
                </a:cubicBezTo>
                <a:cubicBezTo>
                  <a:pt x="2180452" y="2818197"/>
                  <a:pt x="2180231" y="2818579"/>
                  <a:pt x="2179966" y="2818844"/>
                </a:cubicBezTo>
                <a:cubicBezTo>
                  <a:pt x="2179700" y="2819109"/>
                  <a:pt x="2179333" y="2819242"/>
                  <a:pt x="2178861" y="2819242"/>
                </a:cubicBezTo>
                <a:cubicBezTo>
                  <a:pt x="2178390" y="2819242"/>
                  <a:pt x="2177816" y="2819109"/>
                  <a:pt x="2177138" y="2818844"/>
                </a:cubicBezTo>
                <a:cubicBezTo>
                  <a:pt x="2176461" y="2818579"/>
                  <a:pt x="2175694" y="2818314"/>
                  <a:pt x="2174841" y="2818049"/>
                </a:cubicBezTo>
                <a:cubicBezTo>
                  <a:pt x="2173986" y="2817784"/>
                  <a:pt x="2173029" y="2817534"/>
                  <a:pt x="2171969" y="2817298"/>
                </a:cubicBezTo>
                <a:cubicBezTo>
                  <a:pt x="2170908" y="2817063"/>
                  <a:pt x="2169759" y="2816945"/>
                  <a:pt x="2168522" y="2816945"/>
                </a:cubicBezTo>
                <a:cubicBezTo>
                  <a:pt x="2167050" y="2816945"/>
                  <a:pt x="2165606" y="2817239"/>
                  <a:pt x="2164192" y="2817828"/>
                </a:cubicBezTo>
                <a:cubicBezTo>
                  <a:pt x="2162779" y="2818417"/>
                  <a:pt x="2161291" y="2819389"/>
                  <a:pt x="2159730" y="2820744"/>
                </a:cubicBezTo>
                <a:cubicBezTo>
                  <a:pt x="2158169" y="2822099"/>
                  <a:pt x="2156534" y="2823896"/>
                  <a:pt x="2154826" y="2826135"/>
                </a:cubicBezTo>
                <a:cubicBezTo>
                  <a:pt x="2153117" y="2828373"/>
                  <a:pt x="2151232" y="2831113"/>
                  <a:pt x="2149170" y="2834353"/>
                </a:cubicBezTo>
                <a:lnTo>
                  <a:pt x="2149170" y="2886666"/>
                </a:lnTo>
                <a:cubicBezTo>
                  <a:pt x="2149170" y="2887137"/>
                  <a:pt x="2149052" y="2887535"/>
                  <a:pt x="2148816" y="2887859"/>
                </a:cubicBezTo>
                <a:cubicBezTo>
                  <a:pt x="2148581" y="2888183"/>
                  <a:pt x="2148198" y="2888463"/>
                  <a:pt x="2147668" y="2888698"/>
                </a:cubicBezTo>
                <a:cubicBezTo>
                  <a:pt x="2147138" y="2888934"/>
                  <a:pt x="2146401" y="2889111"/>
                  <a:pt x="2145459" y="2889228"/>
                </a:cubicBezTo>
                <a:cubicBezTo>
                  <a:pt x="2144516" y="2889347"/>
                  <a:pt x="2143308" y="2889405"/>
                  <a:pt x="2141836" y="2889405"/>
                </a:cubicBezTo>
                <a:cubicBezTo>
                  <a:pt x="2140421" y="2889405"/>
                  <a:pt x="2139243" y="2889347"/>
                  <a:pt x="2138301" y="2889228"/>
                </a:cubicBezTo>
                <a:cubicBezTo>
                  <a:pt x="2137358" y="2889111"/>
                  <a:pt x="2136607" y="2888934"/>
                  <a:pt x="2136048" y="2888698"/>
                </a:cubicBezTo>
                <a:cubicBezTo>
                  <a:pt x="2135488" y="2888463"/>
                  <a:pt x="2135105" y="2888183"/>
                  <a:pt x="2134899" y="2887859"/>
                </a:cubicBezTo>
                <a:cubicBezTo>
                  <a:pt x="2134693" y="2887535"/>
                  <a:pt x="2134590" y="2887137"/>
                  <a:pt x="2134590" y="2886666"/>
                </a:cubicBezTo>
                <a:lnTo>
                  <a:pt x="2134590" y="2807136"/>
                </a:lnTo>
                <a:cubicBezTo>
                  <a:pt x="2134590" y="2806665"/>
                  <a:pt x="2134678" y="2806267"/>
                  <a:pt x="2134855" y="2805943"/>
                </a:cubicBezTo>
                <a:cubicBezTo>
                  <a:pt x="2135031" y="2805619"/>
                  <a:pt x="2135385" y="2805324"/>
                  <a:pt x="2135915" y="2805059"/>
                </a:cubicBezTo>
                <a:cubicBezTo>
                  <a:pt x="2136445" y="2804794"/>
                  <a:pt x="2137122" y="2804617"/>
                  <a:pt x="2137947" y="2804529"/>
                </a:cubicBezTo>
                <a:cubicBezTo>
                  <a:pt x="2138772" y="2804441"/>
                  <a:pt x="2139862" y="2804397"/>
                  <a:pt x="2141217" y="2804397"/>
                </a:cubicBezTo>
                <a:cubicBezTo>
                  <a:pt x="2142513" y="2804397"/>
                  <a:pt x="2143588" y="2804441"/>
                  <a:pt x="2144442" y="2804529"/>
                </a:cubicBezTo>
                <a:cubicBezTo>
                  <a:pt x="2145296" y="2804617"/>
                  <a:pt x="2145959" y="2804794"/>
                  <a:pt x="2146431" y="2805059"/>
                </a:cubicBezTo>
                <a:cubicBezTo>
                  <a:pt x="2146902" y="2805324"/>
                  <a:pt x="2147240" y="2805619"/>
                  <a:pt x="2147447" y="2805943"/>
                </a:cubicBezTo>
                <a:cubicBezTo>
                  <a:pt x="2147653" y="2806267"/>
                  <a:pt x="2147756" y="2806665"/>
                  <a:pt x="2147756" y="2807136"/>
                </a:cubicBezTo>
                <a:lnTo>
                  <a:pt x="2147756" y="2818712"/>
                </a:lnTo>
                <a:cubicBezTo>
                  <a:pt x="2149936" y="2815531"/>
                  <a:pt x="2151983" y="2812939"/>
                  <a:pt x="2153898" y="2810936"/>
                </a:cubicBezTo>
                <a:cubicBezTo>
                  <a:pt x="2155812" y="2808933"/>
                  <a:pt x="2157623" y="2807357"/>
                  <a:pt x="2159332" y="2806208"/>
                </a:cubicBezTo>
                <a:cubicBezTo>
                  <a:pt x="2161040" y="2805059"/>
                  <a:pt x="2162734" y="2804264"/>
                  <a:pt x="2164413" y="2803822"/>
                </a:cubicBezTo>
                <a:cubicBezTo>
                  <a:pt x="2166092" y="2803380"/>
                  <a:pt x="2167786" y="2803159"/>
                  <a:pt x="2169494" y="2803159"/>
                </a:cubicBezTo>
                <a:close/>
                <a:moveTo>
                  <a:pt x="1925007" y="2803159"/>
                </a:moveTo>
                <a:cubicBezTo>
                  <a:pt x="1930721" y="2803159"/>
                  <a:pt x="1935581" y="2803808"/>
                  <a:pt x="1939587" y="2805104"/>
                </a:cubicBezTo>
                <a:cubicBezTo>
                  <a:pt x="1943593" y="2806400"/>
                  <a:pt x="1946833" y="2808299"/>
                  <a:pt x="1949308" y="2810803"/>
                </a:cubicBezTo>
                <a:cubicBezTo>
                  <a:pt x="1951782" y="2813307"/>
                  <a:pt x="1953579" y="2816414"/>
                  <a:pt x="1954698" y="2820126"/>
                </a:cubicBezTo>
                <a:cubicBezTo>
                  <a:pt x="1955817" y="2823837"/>
                  <a:pt x="1956377" y="2828167"/>
                  <a:pt x="1956377" y="2833116"/>
                </a:cubicBezTo>
                <a:lnTo>
                  <a:pt x="1956377" y="2886754"/>
                </a:lnTo>
                <a:cubicBezTo>
                  <a:pt x="1956377" y="2887461"/>
                  <a:pt x="1956141" y="2887991"/>
                  <a:pt x="1955670" y="2888345"/>
                </a:cubicBezTo>
                <a:cubicBezTo>
                  <a:pt x="1955199" y="2888698"/>
                  <a:pt x="1954551" y="2888963"/>
                  <a:pt x="1953726" y="2889140"/>
                </a:cubicBezTo>
                <a:cubicBezTo>
                  <a:pt x="1952901" y="2889317"/>
                  <a:pt x="1951694" y="2889405"/>
                  <a:pt x="1950103" y="2889405"/>
                </a:cubicBezTo>
                <a:cubicBezTo>
                  <a:pt x="1948571" y="2889405"/>
                  <a:pt x="1947349" y="2889317"/>
                  <a:pt x="1946436" y="2889140"/>
                </a:cubicBezTo>
                <a:cubicBezTo>
                  <a:pt x="1945523" y="2888963"/>
                  <a:pt x="1944860" y="2888698"/>
                  <a:pt x="1944447" y="2888345"/>
                </a:cubicBezTo>
                <a:cubicBezTo>
                  <a:pt x="1944035" y="2887991"/>
                  <a:pt x="1943829" y="2887461"/>
                  <a:pt x="1943829" y="2886754"/>
                </a:cubicBezTo>
                <a:lnTo>
                  <a:pt x="1943829" y="2878801"/>
                </a:lnTo>
                <a:cubicBezTo>
                  <a:pt x="1940353" y="2882513"/>
                  <a:pt x="1936480" y="2885399"/>
                  <a:pt x="1932209" y="2887461"/>
                </a:cubicBezTo>
                <a:cubicBezTo>
                  <a:pt x="1927938" y="2889523"/>
                  <a:pt x="1923416" y="2890554"/>
                  <a:pt x="1918645" y="2890554"/>
                </a:cubicBezTo>
                <a:cubicBezTo>
                  <a:pt x="1914462" y="2890554"/>
                  <a:pt x="1910677" y="2890009"/>
                  <a:pt x="1907289" y="2888919"/>
                </a:cubicBezTo>
                <a:cubicBezTo>
                  <a:pt x="1903902" y="2887829"/>
                  <a:pt x="1901015" y="2886254"/>
                  <a:pt x="1898629" y="2884192"/>
                </a:cubicBezTo>
                <a:cubicBezTo>
                  <a:pt x="1896243" y="2882130"/>
                  <a:pt x="1894388" y="2879597"/>
                  <a:pt x="1893062" y="2876592"/>
                </a:cubicBezTo>
                <a:cubicBezTo>
                  <a:pt x="1891737" y="2873588"/>
                  <a:pt x="1891074" y="2870171"/>
                  <a:pt x="1891074" y="2866342"/>
                </a:cubicBezTo>
                <a:cubicBezTo>
                  <a:pt x="1891074" y="2861864"/>
                  <a:pt x="1891987" y="2857976"/>
                  <a:pt x="1893813" y="2854677"/>
                </a:cubicBezTo>
                <a:cubicBezTo>
                  <a:pt x="1895640" y="2851378"/>
                  <a:pt x="1898261" y="2848639"/>
                  <a:pt x="1901678" y="2846459"/>
                </a:cubicBezTo>
                <a:cubicBezTo>
                  <a:pt x="1905095" y="2844279"/>
                  <a:pt x="1909278" y="2842645"/>
                  <a:pt x="1914226" y="2841555"/>
                </a:cubicBezTo>
                <a:cubicBezTo>
                  <a:pt x="1919175" y="2840465"/>
                  <a:pt x="1924742" y="2839920"/>
                  <a:pt x="1930927" y="2839920"/>
                </a:cubicBezTo>
                <a:lnTo>
                  <a:pt x="1941885" y="2839920"/>
                </a:lnTo>
                <a:lnTo>
                  <a:pt x="1941885" y="2833734"/>
                </a:lnTo>
                <a:cubicBezTo>
                  <a:pt x="1941885" y="2830671"/>
                  <a:pt x="1941561" y="2827961"/>
                  <a:pt x="1940913" y="2825604"/>
                </a:cubicBezTo>
                <a:cubicBezTo>
                  <a:pt x="1940265" y="2823248"/>
                  <a:pt x="1939219" y="2821290"/>
                  <a:pt x="1937776" y="2819728"/>
                </a:cubicBezTo>
                <a:cubicBezTo>
                  <a:pt x="1936333" y="2818167"/>
                  <a:pt x="1934462" y="2816989"/>
                  <a:pt x="1932164" y="2816194"/>
                </a:cubicBezTo>
                <a:cubicBezTo>
                  <a:pt x="1929867" y="2815398"/>
                  <a:pt x="1927039" y="2815000"/>
                  <a:pt x="1923681" y="2815000"/>
                </a:cubicBezTo>
                <a:cubicBezTo>
                  <a:pt x="1920088" y="2815000"/>
                  <a:pt x="1916862" y="2815428"/>
                  <a:pt x="1914005" y="2816282"/>
                </a:cubicBezTo>
                <a:cubicBezTo>
                  <a:pt x="1911148" y="2817136"/>
                  <a:pt x="1908644" y="2818079"/>
                  <a:pt x="1906494" y="2819109"/>
                </a:cubicBezTo>
                <a:cubicBezTo>
                  <a:pt x="1904344" y="2820141"/>
                  <a:pt x="1902547" y="2821083"/>
                  <a:pt x="1901104" y="2821937"/>
                </a:cubicBezTo>
                <a:cubicBezTo>
                  <a:pt x="1899660" y="2822792"/>
                  <a:pt x="1898585" y="2823219"/>
                  <a:pt x="1897878" y="2823219"/>
                </a:cubicBezTo>
                <a:cubicBezTo>
                  <a:pt x="1897407" y="2823219"/>
                  <a:pt x="1896995" y="2823101"/>
                  <a:pt x="1896641" y="2822865"/>
                </a:cubicBezTo>
                <a:cubicBezTo>
                  <a:pt x="1896288" y="2822630"/>
                  <a:pt x="1895978" y="2822276"/>
                  <a:pt x="1895713" y="2821805"/>
                </a:cubicBezTo>
                <a:cubicBezTo>
                  <a:pt x="1895448" y="2821333"/>
                  <a:pt x="1895257" y="2820730"/>
                  <a:pt x="1895139" y="2819993"/>
                </a:cubicBezTo>
                <a:cubicBezTo>
                  <a:pt x="1895021" y="2819257"/>
                  <a:pt x="1894962" y="2818447"/>
                  <a:pt x="1894962" y="2817563"/>
                </a:cubicBezTo>
                <a:cubicBezTo>
                  <a:pt x="1894962" y="2816090"/>
                  <a:pt x="1895065" y="2814927"/>
                  <a:pt x="1895271" y="2814073"/>
                </a:cubicBezTo>
                <a:cubicBezTo>
                  <a:pt x="1895478" y="2813219"/>
                  <a:pt x="1895978" y="2812408"/>
                  <a:pt x="1896774" y="2811643"/>
                </a:cubicBezTo>
                <a:cubicBezTo>
                  <a:pt x="1897569" y="2810877"/>
                  <a:pt x="1898939" y="2809978"/>
                  <a:pt x="1900883" y="2808947"/>
                </a:cubicBezTo>
                <a:cubicBezTo>
                  <a:pt x="1902827" y="2807917"/>
                  <a:pt x="1905066" y="2806974"/>
                  <a:pt x="1907599" y="2806120"/>
                </a:cubicBezTo>
                <a:cubicBezTo>
                  <a:pt x="1910132" y="2805266"/>
                  <a:pt x="1912901" y="2804559"/>
                  <a:pt x="1915905" y="2803999"/>
                </a:cubicBezTo>
                <a:cubicBezTo>
                  <a:pt x="1918910" y="2803439"/>
                  <a:pt x="1921944" y="2803159"/>
                  <a:pt x="1925007" y="2803159"/>
                </a:cubicBezTo>
                <a:close/>
                <a:moveTo>
                  <a:pt x="1864694" y="2803159"/>
                </a:moveTo>
                <a:cubicBezTo>
                  <a:pt x="1865460" y="2803159"/>
                  <a:pt x="1866329" y="2803203"/>
                  <a:pt x="1867301" y="2803292"/>
                </a:cubicBezTo>
                <a:cubicBezTo>
                  <a:pt x="1868273" y="2803380"/>
                  <a:pt x="1869289" y="2803543"/>
                  <a:pt x="1870350" y="2803778"/>
                </a:cubicBezTo>
                <a:cubicBezTo>
                  <a:pt x="1871410" y="2804014"/>
                  <a:pt x="1872367" y="2804279"/>
                  <a:pt x="1873222" y="2804573"/>
                </a:cubicBezTo>
                <a:cubicBezTo>
                  <a:pt x="1874076" y="2804868"/>
                  <a:pt x="1874680" y="2805162"/>
                  <a:pt x="1875033" y="2805457"/>
                </a:cubicBezTo>
                <a:cubicBezTo>
                  <a:pt x="1875387" y="2805752"/>
                  <a:pt x="1875622" y="2806031"/>
                  <a:pt x="1875740" y="2806296"/>
                </a:cubicBezTo>
                <a:cubicBezTo>
                  <a:pt x="1875858" y="2806561"/>
                  <a:pt x="1875961" y="2806900"/>
                  <a:pt x="1876049" y="2807313"/>
                </a:cubicBezTo>
                <a:cubicBezTo>
                  <a:pt x="1876138" y="2807725"/>
                  <a:pt x="1876197" y="2808329"/>
                  <a:pt x="1876226" y="2809124"/>
                </a:cubicBezTo>
                <a:cubicBezTo>
                  <a:pt x="1876256" y="2809920"/>
                  <a:pt x="1876270" y="2810995"/>
                  <a:pt x="1876270" y="2812350"/>
                </a:cubicBezTo>
                <a:cubicBezTo>
                  <a:pt x="1876270" y="2813646"/>
                  <a:pt x="1876241" y="2814735"/>
                  <a:pt x="1876182" y="2815619"/>
                </a:cubicBezTo>
                <a:cubicBezTo>
                  <a:pt x="1876123" y="2816503"/>
                  <a:pt x="1876005" y="2817195"/>
                  <a:pt x="1875829" y="2817696"/>
                </a:cubicBezTo>
                <a:cubicBezTo>
                  <a:pt x="1875652" y="2818197"/>
                  <a:pt x="1875431" y="2818579"/>
                  <a:pt x="1875166" y="2818844"/>
                </a:cubicBezTo>
                <a:cubicBezTo>
                  <a:pt x="1874901" y="2819109"/>
                  <a:pt x="1874532" y="2819242"/>
                  <a:pt x="1874061" y="2819242"/>
                </a:cubicBezTo>
                <a:cubicBezTo>
                  <a:pt x="1873590" y="2819242"/>
                  <a:pt x="1873016" y="2819109"/>
                  <a:pt x="1872338" y="2818844"/>
                </a:cubicBezTo>
                <a:cubicBezTo>
                  <a:pt x="1871661" y="2818579"/>
                  <a:pt x="1870895" y="2818314"/>
                  <a:pt x="1870040" y="2818049"/>
                </a:cubicBezTo>
                <a:cubicBezTo>
                  <a:pt x="1869186" y="2817784"/>
                  <a:pt x="1868229" y="2817534"/>
                  <a:pt x="1867169" y="2817298"/>
                </a:cubicBezTo>
                <a:cubicBezTo>
                  <a:pt x="1866108" y="2817063"/>
                  <a:pt x="1864959" y="2816945"/>
                  <a:pt x="1863722" y="2816945"/>
                </a:cubicBezTo>
                <a:cubicBezTo>
                  <a:pt x="1862250" y="2816945"/>
                  <a:pt x="1860806" y="2817239"/>
                  <a:pt x="1859392" y="2817828"/>
                </a:cubicBezTo>
                <a:cubicBezTo>
                  <a:pt x="1857978" y="2818417"/>
                  <a:pt x="1856491" y="2819389"/>
                  <a:pt x="1854930" y="2820744"/>
                </a:cubicBezTo>
                <a:cubicBezTo>
                  <a:pt x="1853369" y="2822099"/>
                  <a:pt x="1851734" y="2823896"/>
                  <a:pt x="1850025" y="2826135"/>
                </a:cubicBezTo>
                <a:cubicBezTo>
                  <a:pt x="1848317" y="2828373"/>
                  <a:pt x="1846432" y="2831113"/>
                  <a:pt x="1844370" y="2834353"/>
                </a:cubicBezTo>
                <a:lnTo>
                  <a:pt x="1844370" y="2886666"/>
                </a:lnTo>
                <a:cubicBezTo>
                  <a:pt x="1844370" y="2887137"/>
                  <a:pt x="1844252" y="2887535"/>
                  <a:pt x="1844017" y="2887859"/>
                </a:cubicBezTo>
                <a:cubicBezTo>
                  <a:pt x="1843781" y="2888183"/>
                  <a:pt x="1843398" y="2888463"/>
                  <a:pt x="1842868" y="2888698"/>
                </a:cubicBezTo>
                <a:cubicBezTo>
                  <a:pt x="1842337" y="2888934"/>
                  <a:pt x="1841601" y="2889111"/>
                  <a:pt x="1840658" y="2889228"/>
                </a:cubicBezTo>
                <a:cubicBezTo>
                  <a:pt x="1839716" y="2889347"/>
                  <a:pt x="1838508" y="2889405"/>
                  <a:pt x="1837036" y="2889405"/>
                </a:cubicBezTo>
                <a:cubicBezTo>
                  <a:pt x="1835622" y="2889405"/>
                  <a:pt x="1834444" y="2889347"/>
                  <a:pt x="1833501" y="2889228"/>
                </a:cubicBezTo>
                <a:cubicBezTo>
                  <a:pt x="1832558" y="2889111"/>
                  <a:pt x="1831807" y="2888934"/>
                  <a:pt x="1831247" y="2888698"/>
                </a:cubicBezTo>
                <a:cubicBezTo>
                  <a:pt x="1830688" y="2888463"/>
                  <a:pt x="1830305" y="2888183"/>
                  <a:pt x="1830099" y="2887859"/>
                </a:cubicBezTo>
                <a:cubicBezTo>
                  <a:pt x="1829893" y="2887535"/>
                  <a:pt x="1829789" y="2887137"/>
                  <a:pt x="1829789" y="2886666"/>
                </a:cubicBezTo>
                <a:lnTo>
                  <a:pt x="1829789" y="2807136"/>
                </a:lnTo>
                <a:cubicBezTo>
                  <a:pt x="1829789" y="2806665"/>
                  <a:pt x="1829878" y="2806267"/>
                  <a:pt x="1830055" y="2805943"/>
                </a:cubicBezTo>
                <a:cubicBezTo>
                  <a:pt x="1830231" y="2805619"/>
                  <a:pt x="1830585" y="2805324"/>
                  <a:pt x="1831115" y="2805059"/>
                </a:cubicBezTo>
                <a:cubicBezTo>
                  <a:pt x="1831645" y="2804794"/>
                  <a:pt x="1832323" y="2804617"/>
                  <a:pt x="1833147" y="2804529"/>
                </a:cubicBezTo>
                <a:cubicBezTo>
                  <a:pt x="1833972" y="2804441"/>
                  <a:pt x="1835062" y="2804397"/>
                  <a:pt x="1836417" y="2804397"/>
                </a:cubicBezTo>
                <a:cubicBezTo>
                  <a:pt x="1837713" y="2804397"/>
                  <a:pt x="1838788" y="2804441"/>
                  <a:pt x="1839642" y="2804529"/>
                </a:cubicBezTo>
                <a:cubicBezTo>
                  <a:pt x="1840497" y="2804617"/>
                  <a:pt x="1841159" y="2804794"/>
                  <a:pt x="1841630" y="2805059"/>
                </a:cubicBezTo>
                <a:cubicBezTo>
                  <a:pt x="1842102" y="2805324"/>
                  <a:pt x="1842441" y="2805619"/>
                  <a:pt x="1842647" y="2805943"/>
                </a:cubicBezTo>
                <a:cubicBezTo>
                  <a:pt x="1842853" y="2806267"/>
                  <a:pt x="1842956" y="2806665"/>
                  <a:pt x="1842956" y="2807136"/>
                </a:cubicBezTo>
                <a:lnTo>
                  <a:pt x="1842956" y="2818712"/>
                </a:lnTo>
                <a:cubicBezTo>
                  <a:pt x="1845136" y="2815531"/>
                  <a:pt x="1847183" y="2812939"/>
                  <a:pt x="1849098" y="2810936"/>
                </a:cubicBezTo>
                <a:cubicBezTo>
                  <a:pt x="1851012" y="2808933"/>
                  <a:pt x="1852824" y="2807357"/>
                  <a:pt x="1854532" y="2806208"/>
                </a:cubicBezTo>
                <a:cubicBezTo>
                  <a:pt x="1856240" y="2805059"/>
                  <a:pt x="1857934" y="2804264"/>
                  <a:pt x="1859613" y="2803822"/>
                </a:cubicBezTo>
                <a:cubicBezTo>
                  <a:pt x="1861292" y="2803380"/>
                  <a:pt x="1862986" y="2803159"/>
                  <a:pt x="1864694" y="2803159"/>
                </a:cubicBezTo>
                <a:close/>
                <a:moveTo>
                  <a:pt x="1776937" y="2803159"/>
                </a:moveTo>
                <a:cubicBezTo>
                  <a:pt x="1783182" y="2803159"/>
                  <a:pt x="1788498" y="2804161"/>
                  <a:pt x="1792887" y="2806164"/>
                </a:cubicBezTo>
                <a:cubicBezTo>
                  <a:pt x="1797276" y="2808167"/>
                  <a:pt x="1800884" y="2810862"/>
                  <a:pt x="1803712" y="2814249"/>
                </a:cubicBezTo>
                <a:cubicBezTo>
                  <a:pt x="1806540" y="2817637"/>
                  <a:pt x="1808616" y="2821613"/>
                  <a:pt x="1809942" y="2826179"/>
                </a:cubicBezTo>
                <a:cubicBezTo>
                  <a:pt x="1811267" y="2830745"/>
                  <a:pt x="1811930" y="2835620"/>
                  <a:pt x="1811930" y="2840804"/>
                </a:cubicBezTo>
                <a:lnTo>
                  <a:pt x="1811930" y="2843455"/>
                </a:lnTo>
                <a:cubicBezTo>
                  <a:pt x="1811930" y="2845752"/>
                  <a:pt x="1811353" y="2847387"/>
                  <a:pt x="1810199" y="2848359"/>
                </a:cubicBezTo>
                <a:cubicBezTo>
                  <a:pt x="1809045" y="2849331"/>
                  <a:pt x="1807728" y="2849817"/>
                  <a:pt x="1806248" y="2849817"/>
                </a:cubicBezTo>
                <a:lnTo>
                  <a:pt x="1753873" y="2849817"/>
                </a:lnTo>
                <a:cubicBezTo>
                  <a:pt x="1753873" y="2854235"/>
                  <a:pt x="1754317" y="2858212"/>
                  <a:pt x="1755205" y="2861746"/>
                </a:cubicBezTo>
                <a:cubicBezTo>
                  <a:pt x="1756093" y="2865281"/>
                  <a:pt x="1757573" y="2868315"/>
                  <a:pt x="1759644" y="2870848"/>
                </a:cubicBezTo>
                <a:cubicBezTo>
                  <a:pt x="1761717" y="2873381"/>
                  <a:pt x="1764410" y="2875326"/>
                  <a:pt x="1767725" y="2876680"/>
                </a:cubicBezTo>
                <a:cubicBezTo>
                  <a:pt x="1771040" y="2878036"/>
                  <a:pt x="1775095" y="2878713"/>
                  <a:pt x="1779890" y="2878713"/>
                </a:cubicBezTo>
                <a:cubicBezTo>
                  <a:pt x="1783679" y="2878713"/>
                  <a:pt x="1787053" y="2878404"/>
                  <a:pt x="1790013" y="2877785"/>
                </a:cubicBezTo>
                <a:cubicBezTo>
                  <a:pt x="1792973" y="2877166"/>
                  <a:pt x="1795533" y="2876474"/>
                  <a:pt x="1797694" y="2875709"/>
                </a:cubicBezTo>
                <a:cubicBezTo>
                  <a:pt x="1799855" y="2874943"/>
                  <a:pt x="1801631" y="2874250"/>
                  <a:pt x="1803022" y="2873632"/>
                </a:cubicBezTo>
                <a:cubicBezTo>
                  <a:pt x="1804414" y="2873013"/>
                  <a:pt x="1805465" y="2872704"/>
                  <a:pt x="1806175" y="2872704"/>
                </a:cubicBezTo>
                <a:cubicBezTo>
                  <a:pt x="1806589" y="2872704"/>
                  <a:pt x="1806959" y="2872807"/>
                  <a:pt x="1807284" y="2873013"/>
                </a:cubicBezTo>
                <a:cubicBezTo>
                  <a:pt x="1807610" y="2873220"/>
                  <a:pt x="1807861" y="2873529"/>
                  <a:pt x="1808039" y="2873941"/>
                </a:cubicBezTo>
                <a:cubicBezTo>
                  <a:pt x="1808217" y="2874354"/>
                  <a:pt x="1808350" y="2874928"/>
                  <a:pt x="1808439" y="2875664"/>
                </a:cubicBezTo>
                <a:cubicBezTo>
                  <a:pt x="1808528" y="2876401"/>
                  <a:pt x="1808572" y="2877299"/>
                  <a:pt x="1808572" y="2878359"/>
                </a:cubicBezTo>
                <a:cubicBezTo>
                  <a:pt x="1808572" y="2879125"/>
                  <a:pt x="1808543" y="2879788"/>
                  <a:pt x="1808484" y="2880348"/>
                </a:cubicBezTo>
                <a:cubicBezTo>
                  <a:pt x="1808425" y="2880907"/>
                  <a:pt x="1808351" y="2881408"/>
                  <a:pt x="1808263" y="2881850"/>
                </a:cubicBezTo>
                <a:cubicBezTo>
                  <a:pt x="1808174" y="2882292"/>
                  <a:pt x="1808027" y="2882689"/>
                  <a:pt x="1807821" y="2883043"/>
                </a:cubicBezTo>
                <a:cubicBezTo>
                  <a:pt x="1807615" y="2883396"/>
                  <a:pt x="1807350" y="2883735"/>
                  <a:pt x="1807026" y="2884059"/>
                </a:cubicBezTo>
                <a:cubicBezTo>
                  <a:pt x="1806702" y="2884383"/>
                  <a:pt x="1805744" y="2884914"/>
                  <a:pt x="1804154" y="2885650"/>
                </a:cubicBezTo>
                <a:cubicBezTo>
                  <a:pt x="1802563" y="2886386"/>
                  <a:pt x="1800501" y="2887108"/>
                  <a:pt x="1797968" y="2887815"/>
                </a:cubicBezTo>
                <a:cubicBezTo>
                  <a:pt x="1795435" y="2888522"/>
                  <a:pt x="1792504" y="2889155"/>
                  <a:pt x="1789175" y="2889714"/>
                </a:cubicBezTo>
                <a:cubicBezTo>
                  <a:pt x="1785847" y="2890274"/>
                  <a:pt x="1782298" y="2890554"/>
                  <a:pt x="1778527" y="2890554"/>
                </a:cubicBezTo>
                <a:cubicBezTo>
                  <a:pt x="1771988" y="2890554"/>
                  <a:pt x="1766259" y="2889641"/>
                  <a:pt x="1761340" y="2887815"/>
                </a:cubicBezTo>
                <a:cubicBezTo>
                  <a:pt x="1756421" y="2885989"/>
                  <a:pt x="1752282" y="2883279"/>
                  <a:pt x="1748924" y="2879685"/>
                </a:cubicBezTo>
                <a:cubicBezTo>
                  <a:pt x="1745567" y="2876092"/>
                  <a:pt x="1743033" y="2871585"/>
                  <a:pt x="1741325" y="2866165"/>
                </a:cubicBezTo>
                <a:cubicBezTo>
                  <a:pt x="1739617" y="2860745"/>
                  <a:pt x="1738762" y="2854442"/>
                  <a:pt x="1738762" y="2847254"/>
                </a:cubicBezTo>
                <a:cubicBezTo>
                  <a:pt x="1738762" y="2840421"/>
                  <a:pt x="1739646" y="2834279"/>
                  <a:pt x="1741413" y="2828830"/>
                </a:cubicBezTo>
                <a:cubicBezTo>
                  <a:pt x="1743181" y="2823381"/>
                  <a:pt x="1745728" y="2818756"/>
                  <a:pt x="1749057" y="2814956"/>
                </a:cubicBezTo>
                <a:cubicBezTo>
                  <a:pt x="1752386" y="2811156"/>
                  <a:pt x="1756406" y="2808241"/>
                  <a:pt x="1761119" y="2806208"/>
                </a:cubicBezTo>
                <a:cubicBezTo>
                  <a:pt x="1765832" y="2804176"/>
                  <a:pt x="1771104" y="2803159"/>
                  <a:pt x="1776937" y="2803159"/>
                </a:cubicBezTo>
                <a:close/>
                <a:moveTo>
                  <a:pt x="1689905" y="2803159"/>
                </a:moveTo>
                <a:cubicBezTo>
                  <a:pt x="1695678" y="2803159"/>
                  <a:pt x="1700597" y="2804279"/>
                  <a:pt x="1704662" y="2806517"/>
                </a:cubicBezTo>
                <a:cubicBezTo>
                  <a:pt x="1708727" y="2808756"/>
                  <a:pt x="1712041" y="2811819"/>
                  <a:pt x="1714603" y="2815708"/>
                </a:cubicBezTo>
                <a:cubicBezTo>
                  <a:pt x="1717166" y="2819596"/>
                  <a:pt x="1719037" y="2824117"/>
                  <a:pt x="1720215" y="2829272"/>
                </a:cubicBezTo>
                <a:cubicBezTo>
                  <a:pt x="1721393" y="2834427"/>
                  <a:pt x="1721982" y="2839891"/>
                  <a:pt x="1721982" y="2845664"/>
                </a:cubicBezTo>
                <a:cubicBezTo>
                  <a:pt x="1721982" y="2852615"/>
                  <a:pt x="1721231" y="2858860"/>
                  <a:pt x="1719729" y="2864398"/>
                </a:cubicBezTo>
                <a:cubicBezTo>
                  <a:pt x="1718226" y="2869935"/>
                  <a:pt x="1716017" y="2874633"/>
                  <a:pt x="1713101" y="2878492"/>
                </a:cubicBezTo>
                <a:cubicBezTo>
                  <a:pt x="1710185" y="2882351"/>
                  <a:pt x="1706577" y="2885326"/>
                  <a:pt x="1702276" y="2887417"/>
                </a:cubicBezTo>
                <a:cubicBezTo>
                  <a:pt x="1697976" y="2889508"/>
                  <a:pt x="1693057" y="2890554"/>
                  <a:pt x="1687519" y="2890554"/>
                </a:cubicBezTo>
                <a:cubicBezTo>
                  <a:pt x="1685163" y="2890554"/>
                  <a:pt x="1682983" y="2890319"/>
                  <a:pt x="1680980" y="2889847"/>
                </a:cubicBezTo>
                <a:cubicBezTo>
                  <a:pt x="1678977" y="2889376"/>
                  <a:pt x="1677018" y="2888640"/>
                  <a:pt x="1675104" y="2887638"/>
                </a:cubicBezTo>
                <a:cubicBezTo>
                  <a:pt x="1673189" y="2886636"/>
                  <a:pt x="1671289" y="2885370"/>
                  <a:pt x="1669404" y="2883838"/>
                </a:cubicBezTo>
                <a:cubicBezTo>
                  <a:pt x="1667519" y="2882307"/>
                  <a:pt x="1665516" y="2880510"/>
                  <a:pt x="1663395" y="2878448"/>
                </a:cubicBezTo>
                <a:lnTo>
                  <a:pt x="1663395" y="2918213"/>
                </a:lnTo>
                <a:cubicBezTo>
                  <a:pt x="1663395" y="2918684"/>
                  <a:pt x="1663277" y="2919096"/>
                  <a:pt x="1663042" y="2919450"/>
                </a:cubicBezTo>
                <a:cubicBezTo>
                  <a:pt x="1662806" y="2919803"/>
                  <a:pt x="1662423" y="2920098"/>
                  <a:pt x="1661893" y="2920334"/>
                </a:cubicBezTo>
                <a:cubicBezTo>
                  <a:pt x="1661362" y="2920570"/>
                  <a:pt x="1660626" y="2920746"/>
                  <a:pt x="1659683" y="2920864"/>
                </a:cubicBezTo>
                <a:cubicBezTo>
                  <a:pt x="1658741" y="2920982"/>
                  <a:pt x="1657533" y="2921040"/>
                  <a:pt x="1656061" y="2921040"/>
                </a:cubicBezTo>
                <a:cubicBezTo>
                  <a:pt x="1654647" y="2921040"/>
                  <a:pt x="1653469" y="2920982"/>
                  <a:pt x="1652526" y="2920864"/>
                </a:cubicBezTo>
                <a:cubicBezTo>
                  <a:pt x="1651583" y="2920746"/>
                  <a:pt x="1650832" y="2920570"/>
                  <a:pt x="1650272" y="2920334"/>
                </a:cubicBezTo>
                <a:cubicBezTo>
                  <a:pt x="1649713" y="2920098"/>
                  <a:pt x="1649330" y="2919803"/>
                  <a:pt x="1649124" y="2919450"/>
                </a:cubicBezTo>
                <a:cubicBezTo>
                  <a:pt x="1648918" y="2919096"/>
                  <a:pt x="1648814" y="2918684"/>
                  <a:pt x="1648814" y="2918213"/>
                </a:cubicBezTo>
                <a:lnTo>
                  <a:pt x="1648814" y="2807136"/>
                </a:lnTo>
                <a:cubicBezTo>
                  <a:pt x="1648814" y="2806606"/>
                  <a:pt x="1648903" y="2806179"/>
                  <a:pt x="1649080" y="2805854"/>
                </a:cubicBezTo>
                <a:cubicBezTo>
                  <a:pt x="1649256" y="2805531"/>
                  <a:pt x="1649610" y="2805251"/>
                  <a:pt x="1650140" y="2805015"/>
                </a:cubicBezTo>
                <a:cubicBezTo>
                  <a:pt x="1650670" y="2804780"/>
                  <a:pt x="1651348" y="2804617"/>
                  <a:pt x="1652172" y="2804529"/>
                </a:cubicBezTo>
                <a:cubicBezTo>
                  <a:pt x="1652997" y="2804441"/>
                  <a:pt x="1653999" y="2804397"/>
                  <a:pt x="1655177" y="2804397"/>
                </a:cubicBezTo>
                <a:cubicBezTo>
                  <a:pt x="1656414" y="2804397"/>
                  <a:pt x="1657430" y="2804441"/>
                  <a:pt x="1658226" y="2804529"/>
                </a:cubicBezTo>
                <a:cubicBezTo>
                  <a:pt x="1659021" y="2804617"/>
                  <a:pt x="1659683" y="2804780"/>
                  <a:pt x="1660214" y="2805015"/>
                </a:cubicBezTo>
                <a:cubicBezTo>
                  <a:pt x="1660744" y="2805251"/>
                  <a:pt x="1661112" y="2805531"/>
                  <a:pt x="1661318" y="2805854"/>
                </a:cubicBezTo>
                <a:cubicBezTo>
                  <a:pt x="1661525" y="2806179"/>
                  <a:pt x="1661628" y="2806606"/>
                  <a:pt x="1661628" y="2807136"/>
                </a:cubicBezTo>
                <a:lnTo>
                  <a:pt x="1661628" y="2817828"/>
                </a:lnTo>
                <a:cubicBezTo>
                  <a:pt x="1664043" y="2815354"/>
                  <a:pt x="1666370" y="2813204"/>
                  <a:pt x="1668609" y="2811377"/>
                </a:cubicBezTo>
                <a:cubicBezTo>
                  <a:pt x="1670847" y="2809551"/>
                  <a:pt x="1673101" y="2808034"/>
                  <a:pt x="1675369" y="2806827"/>
                </a:cubicBezTo>
                <a:cubicBezTo>
                  <a:pt x="1677637" y="2805619"/>
                  <a:pt x="1679964" y="2804706"/>
                  <a:pt x="1682350" y="2804087"/>
                </a:cubicBezTo>
                <a:cubicBezTo>
                  <a:pt x="1684736" y="2803469"/>
                  <a:pt x="1687254" y="2803159"/>
                  <a:pt x="1689905" y="2803159"/>
                </a:cubicBezTo>
                <a:close/>
                <a:moveTo>
                  <a:pt x="1544909" y="2803159"/>
                </a:moveTo>
                <a:cubicBezTo>
                  <a:pt x="1548208" y="2803159"/>
                  <a:pt x="1551169" y="2803543"/>
                  <a:pt x="1553790" y="2804308"/>
                </a:cubicBezTo>
                <a:cubicBezTo>
                  <a:pt x="1556412" y="2805074"/>
                  <a:pt x="1558724" y="2806149"/>
                  <a:pt x="1560727" y="2807533"/>
                </a:cubicBezTo>
                <a:cubicBezTo>
                  <a:pt x="1562730" y="2808918"/>
                  <a:pt x="1564438" y="2810568"/>
                  <a:pt x="1565852" y="2812482"/>
                </a:cubicBezTo>
                <a:cubicBezTo>
                  <a:pt x="1567266" y="2814397"/>
                  <a:pt x="1568444" y="2816532"/>
                  <a:pt x="1569387" y="2818889"/>
                </a:cubicBezTo>
                <a:cubicBezTo>
                  <a:pt x="1572038" y="2816002"/>
                  <a:pt x="1574556" y="2813557"/>
                  <a:pt x="1576942" y="2811554"/>
                </a:cubicBezTo>
                <a:cubicBezTo>
                  <a:pt x="1579328" y="2809551"/>
                  <a:pt x="1581625" y="2807931"/>
                  <a:pt x="1583835" y="2806694"/>
                </a:cubicBezTo>
                <a:cubicBezTo>
                  <a:pt x="1586044" y="2805457"/>
                  <a:pt x="1588194" y="2804559"/>
                  <a:pt x="1590285" y="2803999"/>
                </a:cubicBezTo>
                <a:cubicBezTo>
                  <a:pt x="1592377" y="2803439"/>
                  <a:pt x="1594483" y="2803159"/>
                  <a:pt x="1596604" y="2803159"/>
                </a:cubicBezTo>
                <a:cubicBezTo>
                  <a:pt x="1601729" y="2803159"/>
                  <a:pt x="1606030" y="2804058"/>
                  <a:pt x="1609505" y="2805854"/>
                </a:cubicBezTo>
                <a:cubicBezTo>
                  <a:pt x="1612981" y="2807652"/>
                  <a:pt x="1615794" y="2810052"/>
                  <a:pt x="1617944" y="2813056"/>
                </a:cubicBezTo>
                <a:cubicBezTo>
                  <a:pt x="1620095" y="2816061"/>
                  <a:pt x="1621626" y="2819581"/>
                  <a:pt x="1622539" y="2823616"/>
                </a:cubicBezTo>
                <a:cubicBezTo>
                  <a:pt x="1623452" y="2827652"/>
                  <a:pt x="1623909" y="2831908"/>
                  <a:pt x="1623909" y="2836385"/>
                </a:cubicBezTo>
                <a:lnTo>
                  <a:pt x="1623909" y="2886666"/>
                </a:lnTo>
                <a:cubicBezTo>
                  <a:pt x="1623909" y="2887137"/>
                  <a:pt x="1623791" y="2887535"/>
                  <a:pt x="1623556" y="2887859"/>
                </a:cubicBezTo>
                <a:cubicBezTo>
                  <a:pt x="1623320" y="2888183"/>
                  <a:pt x="1622937" y="2888463"/>
                  <a:pt x="1622407" y="2888698"/>
                </a:cubicBezTo>
                <a:cubicBezTo>
                  <a:pt x="1621876" y="2888934"/>
                  <a:pt x="1621140" y="2889111"/>
                  <a:pt x="1620197" y="2889228"/>
                </a:cubicBezTo>
                <a:cubicBezTo>
                  <a:pt x="1619255" y="2889347"/>
                  <a:pt x="1618077" y="2889405"/>
                  <a:pt x="1616663" y="2889405"/>
                </a:cubicBezTo>
                <a:cubicBezTo>
                  <a:pt x="1615190" y="2889405"/>
                  <a:pt x="1613983" y="2889347"/>
                  <a:pt x="1613040" y="2889228"/>
                </a:cubicBezTo>
                <a:cubicBezTo>
                  <a:pt x="1612097" y="2889111"/>
                  <a:pt x="1611346" y="2888934"/>
                  <a:pt x="1610786" y="2888698"/>
                </a:cubicBezTo>
                <a:cubicBezTo>
                  <a:pt x="1610227" y="2888463"/>
                  <a:pt x="1609829" y="2888183"/>
                  <a:pt x="1609594" y="2887859"/>
                </a:cubicBezTo>
                <a:cubicBezTo>
                  <a:pt x="1609358" y="2887535"/>
                  <a:pt x="1609240" y="2887137"/>
                  <a:pt x="1609240" y="2886666"/>
                </a:cubicBezTo>
                <a:lnTo>
                  <a:pt x="1609240" y="2838329"/>
                </a:lnTo>
                <a:cubicBezTo>
                  <a:pt x="1609240" y="2834971"/>
                  <a:pt x="1608946" y="2831908"/>
                  <a:pt x="1608356" y="2829139"/>
                </a:cubicBezTo>
                <a:cubicBezTo>
                  <a:pt x="1607767" y="2826370"/>
                  <a:pt x="1606825" y="2823985"/>
                  <a:pt x="1605529" y="2821981"/>
                </a:cubicBezTo>
                <a:cubicBezTo>
                  <a:pt x="1604233" y="2819979"/>
                  <a:pt x="1602583" y="2818447"/>
                  <a:pt x="1600580" y="2817386"/>
                </a:cubicBezTo>
                <a:cubicBezTo>
                  <a:pt x="1598577" y="2816326"/>
                  <a:pt x="1596221" y="2815796"/>
                  <a:pt x="1593511" y="2815796"/>
                </a:cubicBezTo>
                <a:cubicBezTo>
                  <a:pt x="1590153" y="2815796"/>
                  <a:pt x="1586780" y="2817092"/>
                  <a:pt x="1583393" y="2819684"/>
                </a:cubicBezTo>
                <a:cubicBezTo>
                  <a:pt x="1580005" y="2822276"/>
                  <a:pt x="1576279" y="2826076"/>
                  <a:pt x="1572214" y="2831083"/>
                </a:cubicBezTo>
                <a:lnTo>
                  <a:pt x="1572214" y="2886666"/>
                </a:lnTo>
                <a:cubicBezTo>
                  <a:pt x="1572214" y="2887137"/>
                  <a:pt x="1572097" y="2887535"/>
                  <a:pt x="1571861" y="2887859"/>
                </a:cubicBezTo>
                <a:cubicBezTo>
                  <a:pt x="1571625" y="2888183"/>
                  <a:pt x="1571228" y="2888463"/>
                  <a:pt x="1570668" y="2888698"/>
                </a:cubicBezTo>
                <a:cubicBezTo>
                  <a:pt x="1570108" y="2888934"/>
                  <a:pt x="1569357" y="2889111"/>
                  <a:pt x="1568415" y="2889228"/>
                </a:cubicBezTo>
                <a:cubicBezTo>
                  <a:pt x="1567472" y="2889347"/>
                  <a:pt x="1566294" y="2889405"/>
                  <a:pt x="1564880" y="2889405"/>
                </a:cubicBezTo>
                <a:cubicBezTo>
                  <a:pt x="1563525" y="2889405"/>
                  <a:pt x="1562362" y="2889347"/>
                  <a:pt x="1561390" y="2889228"/>
                </a:cubicBezTo>
                <a:cubicBezTo>
                  <a:pt x="1560418" y="2889111"/>
                  <a:pt x="1559652" y="2888934"/>
                  <a:pt x="1559092" y="2888698"/>
                </a:cubicBezTo>
                <a:cubicBezTo>
                  <a:pt x="1558532" y="2888463"/>
                  <a:pt x="1558149" y="2888183"/>
                  <a:pt x="1557943" y="2887859"/>
                </a:cubicBezTo>
                <a:cubicBezTo>
                  <a:pt x="1557737" y="2887535"/>
                  <a:pt x="1557634" y="2887137"/>
                  <a:pt x="1557634" y="2886666"/>
                </a:cubicBezTo>
                <a:lnTo>
                  <a:pt x="1557634" y="2838329"/>
                </a:lnTo>
                <a:cubicBezTo>
                  <a:pt x="1557634" y="2834971"/>
                  <a:pt x="1557310" y="2831908"/>
                  <a:pt x="1556662" y="2829139"/>
                </a:cubicBezTo>
                <a:cubicBezTo>
                  <a:pt x="1556014" y="2826370"/>
                  <a:pt x="1555042" y="2823985"/>
                  <a:pt x="1553746" y="2821981"/>
                </a:cubicBezTo>
                <a:cubicBezTo>
                  <a:pt x="1552450" y="2819979"/>
                  <a:pt x="1550815" y="2818447"/>
                  <a:pt x="1548842" y="2817386"/>
                </a:cubicBezTo>
                <a:cubicBezTo>
                  <a:pt x="1546868" y="2816326"/>
                  <a:pt x="1544526" y="2815796"/>
                  <a:pt x="1541816" y="2815796"/>
                </a:cubicBezTo>
                <a:cubicBezTo>
                  <a:pt x="1538458" y="2815796"/>
                  <a:pt x="1535071" y="2817092"/>
                  <a:pt x="1531654" y="2819684"/>
                </a:cubicBezTo>
                <a:cubicBezTo>
                  <a:pt x="1528237" y="2822276"/>
                  <a:pt x="1524526" y="2826076"/>
                  <a:pt x="1520520" y="2831083"/>
                </a:cubicBezTo>
                <a:lnTo>
                  <a:pt x="1520520" y="2886666"/>
                </a:lnTo>
                <a:cubicBezTo>
                  <a:pt x="1520520" y="2887137"/>
                  <a:pt x="1520402" y="2887535"/>
                  <a:pt x="1520167" y="2887859"/>
                </a:cubicBezTo>
                <a:cubicBezTo>
                  <a:pt x="1519931" y="2888183"/>
                  <a:pt x="1519548" y="2888463"/>
                  <a:pt x="1519018" y="2888698"/>
                </a:cubicBezTo>
                <a:cubicBezTo>
                  <a:pt x="1518488" y="2888934"/>
                  <a:pt x="1517751" y="2889111"/>
                  <a:pt x="1516808" y="2889228"/>
                </a:cubicBezTo>
                <a:cubicBezTo>
                  <a:pt x="1515866" y="2889347"/>
                  <a:pt x="1514658" y="2889405"/>
                  <a:pt x="1513186" y="2889405"/>
                </a:cubicBezTo>
                <a:cubicBezTo>
                  <a:pt x="1511772" y="2889405"/>
                  <a:pt x="1510594" y="2889347"/>
                  <a:pt x="1509651" y="2889228"/>
                </a:cubicBezTo>
                <a:cubicBezTo>
                  <a:pt x="1508708" y="2889111"/>
                  <a:pt x="1507957" y="2888934"/>
                  <a:pt x="1507397" y="2888698"/>
                </a:cubicBezTo>
                <a:cubicBezTo>
                  <a:pt x="1506838" y="2888463"/>
                  <a:pt x="1506455" y="2888183"/>
                  <a:pt x="1506249" y="2887859"/>
                </a:cubicBezTo>
                <a:cubicBezTo>
                  <a:pt x="1506043" y="2887535"/>
                  <a:pt x="1505939" y="2887137"/>
                  <a:pt x="1505939" y="2886666"/>
                </a:cubicBezTo>
                <a:lnTo>
                  <a:pt x="1505939" y="2807136"/>
                </a:lnTo>
                <a:cubicBezTo>
                  <a:pt x="1505939" y="2806665"/>
                  <a:pt x="1506028" y="2806267"/>
                  <a:pt x="1506204" y="2805943"/>
                </a:cubicBezTo>
                <a:cubicBezTo>
                  <a:pt x="1506381" y="2805619"/>
                  <a:pt x="1506735" y="2805324"/>
                  <a:pt x="1507265" y="2805059"/>
                </a:cubicBezTo>
                <a:cubicBezTo>
                  <a:pt x="1507795" y="2804794"/>
                  <a:pt x="1508473" y="2804617"/>
                  <a:pt x="1509297" y="2804529"/>
                </a:cubicBezTo>
                <a:cubicBezTo>
                  <a:pt x="1510122" y="2804441"/>
                  <a:pt x="1511212" y="2804397"/>
                  <a:pt x="1512567" y="2804397"/>
                </a:cubicBezTo>
                <a:cubicBezTo>
                  <a:pt x="1513863" y="2804397"/>
                  <a:pt x="1514938" y="2804441"/>
                  <a:pt x="1515792" y="2804529"/>
                </a:cubicBezTo>
                <a:cubicBezTo>
                  <a:pt x="1516647" y="2804617"/>
                  <a:pt x="1517309" y="2804794"/>
                  <a:pt x="1517780" y="2805059"/>
                </a:cubicBezTo>
                <a:cubicBezTo>
                  <a:pt x="1518252" y="2805324"/>
                  <a:pt x="1518591" y="2805619"/>
                  <a:pt x="1518797" y="2805943"/>
                </a:cubicBezTo>
                <a:cubicBezTo>
                  <a:pt x="1519003" y="2806267"/>
                  <a:pt x="1519106" y="2806665"/>
                  <a:pt x="1519106" y="2807136"/>
                </a:cubicBezTo>
                <a:lnTo>
                  <a:pt x="1519106" y="2817651"/>
                </a:lnTo>
                <a:cubicBezTo>
                  <a:pt x="1523583" y="2812644"/>
                  <a:pt x="1527928" y="2808977"/>
                  <a:pt x="1532140" y="2806650"/>
                </a:cubicBezTo>
                <a:cubicBezTo>
                  <a:pt x="1536352" y="2804323"/>
                  <a:pt x="1540609" y="2803159"/>
                  <a:pt x="1544909" y="2803159"/>
                </a:cubicBezTo>
                <a:close/>
                <a:moveTo>
                  <a:pt x="1453087" y="2803159"/>
                </a:moveTo>
                <a:cubicBezTo>
                  <a:pt x="1459331" y="2803159"/>
                  <a:pt x="1464648" y="2804161"/>
                  <a:pt x="1469037" y="2806164"/>
                </a:cubicBezTo>
                <a:cubicBezTo>
                  <a:pt x="1473426" y="2808167"/>
                  <a:pt x="1477034" y="2810862"/>
                  <a:pt x="1479862" y="2814249"/>
                </a:cubicBezTo>
                <a:cubicBezTo>
                  <a:pt x="1482690" y="2817637"/>
                  <a:pt x="1484766" y="2821613"/>
                  <a:pt x="1486092" y="2826179"/>
                </a:cubicBezTo>
                <a:cubicBezTo>
                  <a:pt x="1487417" y="2830745"/>
                  <a:pt x="1488080" y="2835620"/>
                  <a:pt x="1488080" y="2840804"/>
                </a:cubicBezTo>
                <a:lnTo>
                  <a:pt x="1488080" y="2843455"/>
                </a:lnTo>
                <a:cubicBezTo>
                  <a:pt x="1488080" y="2845752"/>
                  <a:pt x="1487503" y="2847387"/>
                  <a:pt x="1486349" y="2848359"/>
                </a:cubicBezTo>
                <a:cubicBezTo>
                  <a:pt x="1485196" y="2849331"/>
                  <a:pt x="1483878" y="2849817"/>
                  <a:pt x="1482398" y="2849817"/>
                </a:cubicBezTo>
                <a:lnTo>
                  <a:pt x="1430023" y="2849817"/>
                </a:lnTo>
                <a:cubicBezTo>
                  <a:pt x="1430023" y="2854235"/>
                  <a:pt x="1430467" y="2858212"/>
                  <a:pt x="1431355" y="2861746"/>
                </a:cubicBezTo>
                <a:cubicBezTo>
                  <a:pt x="1432243" y="2865281"/>
                  <a:pt x="1433723" y="2868315"/>
                  <a:pt x="1435795" y="2870848"/>
                </a:cubicBezTo>
                <a:cubicBezTo>
                  <a:pt x="1437866" y="2873381"/>
                  <a:pt x="1440560" y="2875326"/>
                  <a:pt x="1443875" y="2876680"/>
                </a:cubicBezTo>
                <a:cubicBezTo>
                  <a:pt x="1447190" y="2878036"/>
                  <a:pt x="1451245" y="2878713"/>
                  <a:pt x="1456040" y="2878713"/>
                </a:cubicBezTo>
                <a:cubicBezTo>
                  <a:pt x="1459829" y="2878713"/>
                  <a:pt x="1463203" y="2878404"/>
                  <a:pt x="1466163" y="2877785"/>
                </a:cubicBezTo>
                <a:cubicBezTo>
                  <a:pt x="1469123" y="2877166"/>
                  <a:pt x="1471683" y="2876474"/>
                  <a:pt x="1473844" y="2875709"/>
                </a:cubicBezTo>
                <a:cubicBezTo>
                  <a:pt x="1476005" y="2874943"/>
                  <a:pt x="1477781" y="2874250"/>
                  <a:pt x="1479172" y="2873632"/>
                </a:cubicBezTo>
                <a:cubicBezTo>
                  <a:pt x="1480563" y="2873013"/>
                  <a:pt x="1481615" y="2872704"/>
                  <a:pt x="1482325" y="2872704"/>
                </a:cubicBezTo>
                <a:cubicBezTo>
                  <a:pt x="1482739" y="2872704"/>
                  <a:pt x="1483109" y="2872807"/>
                  <a:pt x="1483434" y="2873013"/>
                </a:cubicBezTo>
                <a:cubicBezTo>
                  <a:pt x="1483760" y="2873220"/>
                  <a:pt x="1484012" y="2873529"/>
                  <a:pt x="1484189" y="2873941"/>
                </a:cubicBezTo>
                <a:cubicBezTo>
                  <a:pt x="1484367" y="2874354"/>
                  <a:pt x="1484500" y="2874928"/>
                  <a:pt x="1484589" y="2875664"/>
                </a:cubicBezTo>
                <a:cubicBezTo>
                  <a:pt x="1484678" y="2876401"/>
                  <a:pt x="1484722" y="2877299"/>
                  <a:pt x="1484722" y="2878359"/>
                </a:cubicBezTo>
                <a:cubicBezTo>
                  <a:pt x="1484722" y="2879125"/>
                  <a:pt x="1484693" y="2879788"/>
                  <a:pt x="1484634" y="2880348"/>
                </a:cubicBezTo>
                <a:cubicBezTo>
                  <a:pt x="1484575" y="2880907"/>
                  <a:pt x="1484501" y="2881408"/>
                  <a:pt x="1484413" y="2881850"/>
                </a:cubicBezTo>
                <a:cubicBezTo>
                  <a:pt x="1484324" y="2882292"/>
                  <a:pt x="1484177" y="2882689"/>
                  <a:pt x="1483971" y="2883043"/>
                </a:cubicBezTo>
                <a:cubicBezTo>
                  <a:pt x="1483765" y="2883396"/>
                  <a:pt x="1483500" y="2883735"/>
                  <a:pt x="1483176" y="2884059"/>
                </a:cubicBezTo>
                <a:cubicBezTo>
                  <a:pt x="1482852" y="2884383"/>
                  <a:pt x="1481894" y="2884914"/>
                  <a:pt x="1480304" y="2885650"/>
                </a:cubicBezTo>
                <a:cubicBezTo>
                  <a:pt x="1478713" y="2886386"/>
                  <a:pt x="1476651" y="2887108"/>
                  <a:pt x="1474118" y="2887815"/>
                </a:cubicBezTo>
                <a:cubicBezTo>
                  <a:pt x="1471585" y="2888522"/>
                  <a:pt x="1468654" y="2889155"/>
                  <a:pt x="1465326" y="2889714"/>
                </a:cubicBezTo>
                <a:cubicBezTo>
                  <a:pt x="1461997" y="2890274"/>
                  <a:pt x="1458448" y="2890554"/>
                  <a:pt x="1454677" y="2890554"/>
                </a:cubicBezTo>
                <a:cubicBezTo>
                  <a:pt x="1448138" y="2890554"/>
                  <a:pt x="1442409" y="2889641"/>
                  <a:pt x="1437490" y="2887815"/>
                </a:cubicBezTo>
                <a:cubicBezTo>
                  <a:pt x="1432571" y="2885989"/>
                  <a:pt x="1428433" y="2883279"/>
                  <a:pt x="1425075" y="2879685"/>
                </a:cubicBezTo>
                <a:cubicBezTo>
                  <a:pt x="1421717" y="2876092"/>
                  <a:pt x="1419183" y="2871585"/>
                  <a:pt x="1417475" y="2866165"/>
                </a:cubicBezTo>
                <a:cubicBezTo>
                  <a:pt x="1415767" y="2860745"/>
                  <a:pt x="1414912" y="2854442"/>
                  <a:pt x="1414912" y="2847254"/>
                </a:cubicBezTo>
                <a:cubicBezTo>
                  <a:pt x="1414912" y="2840421"/>
                  <a:pt x="1415796" y="2834279"/>
                  <a:pt x="1417563" y="2828830"/>
                </a:cubicBezTo>
                <a:cubicBezTo>
                  <a:pt x="1419331" y="2823381"/>
                  <a:pt x="1421879" y="2818756"/>
                  <a:pt x="1425207" y="2814956"/>
                </a:cubicBezTo>
                <a:cubicBezTo>
                  <a:pt x="1428536" y="2811156"/>
                  <a:pt x="1432556" y="2808241"/>
                  <a:pt x="1437269" y="2806208"/>
                </a:cubicBezTo>
                <a:cubicBezTo>
                  <a:pt x="1441982" y="2804176"/>
                  <a:pt x="1447255" y="2803159"/>
                  <a:pt x="1453087" y="2803159"/>
                </a:cubicBezTo>
                <a:close/>
                <a:moveTo>
                  <a:pt x="1205438" y="2803159"/>
                </a:moveTo>
                <a:cubicBezTo>
                  <a:pt x="1211683" y="2803159"/>
                  <a:pt x="1216999" y="2804161"/>
                  <a:pt x="1221389" y="2806164"/>
                </a:cubicBezTo>
                <a:cubicBezTo>
                  <a:pt x="1225777" y="2808167"/>
                  <a:pt x="1229386" y="2810862"/>
                  <a:pt x="1232213" y="2814249"/>
                </a:cubicBezTo>
                <a:cubicBezTo>
                  <a:pt x="1235041" y="2817637"/>
                  <a:pt x="1237118" y="2821613"/>
                  <a:pt x="1238443" y="2826179"/>
                </a:cubicBezTo>
                <a:cubicBezTo>
                  <a:pt x="1239769" y="2830745"/>
                  <a:pt x="1240431" y="2835620"/>
                  <a:pt x="1240431" y="2840804"/>
                </a:cubicBezTo>
                <a:lnTo>
                  <a:pt x="1240431" y="2843455"/>
                </a:lnTo>
                <a:cubicBezTo>
                  <a:pt x="1240431" y="2845752"/>
                  <a:pt x="1239854" y="2847387"/>
                  <a:pt x="1238701" y="2848359"/>
                </a:cubicBezTo>
                <a:cubicBezTo>
                  <a:pt x="1237547" y="2849331"/>
                  <a:pt x="1236230" y="2849817"/>
                  <a:pt x="1234750" y="2849817"/>
                </a:cubicBezTo>
                <a:lnTo>
                  <a:pt x="1182375" y="2849817"/>
                </a:lnTo>
                <a:cubicBezTo>
                  <a:pt x="1182375" y="2854235"/>
                  <a:pt x="1182819" y="2858212"/>
                  <a:pt x="1183707" y="2861746"/>
                </a:cubicBezTo>
                <a:cubicBezTo>
                  <a:pt x="1184594" y="2865281"/>
                  <a:pt x="1186074" y="2868315"/>
                  <a:pt x="1188146" y="2870848"/>
                </a:cubicBezTo>
                <a:cubicBezTo>
                  <a:pt x="1190218" y="2873381"/>
                  <a:pt x="1192912" y="2875326"/>
                  <a:pt x="1196227" y="2876680"/>
                </a:cubicBezTo>
                <a:cubicBezTo>
                  <a:pt x="1199542" y="2878036"/>
                  <a:pt x="1203597" y="2878713"/>
                  <a:pt x="1208391" y="2878713"/>
                </a:cubicBezTo>
                <a:cubicBezTo>
                  <a:pt x="1212181" y="2878713"/>
                  <a:pt x="1215555" y="2878404"/>
                  <a:pt x="1218514" y="2877785"/>
                </a:cubicBezTo>
                <a:cubicBezTo>
                  <a:pt x="1221474" y="2877166"/>
                  <a:pt x="1224035" y="2876474"/>
                  <a:pt x="1226196" y="2875709"/>
                </a:cubicBezTo>
                <a:cubicBezTo>
                  <a:pt x="1228356" y="2874943"/>
                  <a:pt x="1230133" y="2874250"/>
                  <a:pt x="1231524" y="2873632"/>
                </a:cubicBezTo>
                <a:cubicBezTo>
                  <a:pt x="1232915" y="2873013"/>
                  <a:pt x="1233966" y="2872704"/>
                  <a:pt x="1234677" y="2872704"/>
                </a:cubicBezTo>
                <a:cubicBezTo>
                  <a:pt x="1235091" y="2872704"/>
                  <a:pt x="1235461" y="2872807"/>
                  <a:pt x="1235786" y="2873013"/>
                </a:cubicBezTo>
                <a:cubicBezTo>
                  <a:pt x="1236112" y="2873220"/>
                  <a:pt x="1236363" y="2873529"/>
                  <a:pt x="1236540" y="2873941"/>
                </a:cubicBezTo>
                <a:cubicBezTo>
                  <a:pt x="1236718" y="2874354"/>
                  <a:pt x="1236851" y="2874928"/>
                  <a:pt x="1236941" y="2875664"/>
                </a:cubicBezTo>
                <a:cubicBezTo>
                  <a:pt x="1237029" y="2876401"/>
                  <a:pt x="1237073" y="2877299"/>
                  <a:pt x="1237073" y="2878359"/>
                </a:cubicBezTo>
                <a:cubicBezTo>
                  <a:pt x="1237073" y="2879125"/>
                  <a:pt x="1237045" y="2879788"/>
                  <a:pt x="1236985" y="2880348"/>
                </a:cubicBezTo>
                <a:cubicBezTo>
                  <a:pt x="1236926" y="2880907"/>
                  <a:pt x="1236853" y="2881408"/>
                  <a:pt x="1236764" y="2881850"/>
                </a:cubicBezTo>
                <a:cubicBezTo>
                  <a:pt x="1236676" y="2882292"/>
                  <a:pt x="1236529" y="2882689"/>
                  <a:pt x="1236322" y="2883043"/>
                </a:cubicBezTo>
                <a:cubicBezTo>
                  <a:pt x="1236116" y="2883396"/>
                  <a:pt x="1235851" y="2883735"/>
                  <a:pt x="1235527" y="2884059"/>
                </a:cubicBezTo>
                <a:cubicBezTo>
                  <a:pt x="1235203" y="2884383"/>
                  <a:pt x="1234246" y="2884914"/>
                  <a:pt x="1232655" y="2885650"/>
                </a:cubicBezTo>
                <a:cubicBezTo>
                  <a:pt x="1231065" y="2886386"/>
                  <a:pt x="1229003" y="2887108"/>
                  <a:pt x="1226470" y="2887815"/>
                </a:cubicBezTo>
                <a:cubicBezTo>
                  <a:pt x="1223936" y="2888522"/>
                  <a:pt x="1221006" y="2889155"/>
                  <a:pt x="1217677" y="2889714"/>
                </a:cubicBezTo>
                <a:cubicBezTo>
                  <a:pt x="1214349" y="2890274"/>
                  <a:pt x="1210800" y="2890554"/>
                  <a:pt x="1207029" y="2890554"/>
                </a:cubicBezTo>
                <a:cubicBezTo>
                  <a:pt x="1200490" y="2890554"/>
                  <a:pt x="1194761" y="2889641"/>
                  <a:pt x="1189842" y="2887815"/>
                </a:cubicBezTo>
                <a:cubicBezTo>
                  <a:pt x="1184923" y="2885989"/>
                  <a:pt x="1180784" y="2883279"/>
                  <a:pt x="1177426" y="2879685"/>
                </a:cubicBezTo>
                <a:cubicBezTo>
                  <a:pt x="1174068" y="2876092"/>
                  <a:pt x="1171535" y="2871585"/>
                  <a:pt x="1169827" y="2866165"/>
                </a:cubicBezTo>
                <a:cubicBezTo>
                  <a:pt x="1168119" y="2860745"/>
                  <a:pt x="1167265" y="2854442"/>
                  <a:pt x="1167265" y="2847254"/>
                </a:cubicBezTo>
                <a:cubicBezTo>
                  <a:pt x="1167265" y="2840421"/>
                  <a:pt x="1168148" y="2834279"/>
                  <a:pt x="1169915" y="2828830"/>
                </a:cubicBezTo>
                <a:cubicBezTo>
                  <a:pt x="1171683" y="2823381"/>
                  <a:pt x="1174231" y="2818756"/>
                  <a:pt x="1177559" y="2814956"/>
                </a:cubicBezTo>
                <a:cubicBezTo>
                  <a:pt x="1180888" y="2811156"/>
                  <a:pt x="1184908" y="2808241"/>
                  <a:pt x="1189621" y="2806208"/>
                </a:cubicBezTo>
                <a:cubicBezTo>
                  <a:pt x="1194334" y="2804176"/>
                  <a:pt x="1199606" y="2803159"/>
                  <a:pt x="1205438" y="2803159"/>
                </a:cubicBezTo>
                <a:close/>
                <a:moveTo>
                  <a:pt x="988485" y="2803159"/>
                </a:moveTo>
                <a:cubicBezTo>
                  <a:pt x="995023" y="2803159"/>
                  <a:pt x="1000723" y="2804131"/>
                  <a:pt x="1005583" y="2806075"/>
                </a:cubicBezTo>
                <a:cubicBezTo>
                  <a:pt x="1010444" y="2808019"/>
                  <a:pt x="1014494" y="2810847"/>
                  <a:pt x="1017734" y="2814559"/>
                </a:cubicBezTo>
                <a:cubicBezTo>
                  <a:pt x="1020974" y="2818270"/>
                  <a:pt x="1023404" y="2822777"/>
                  <a:pt x="1025024" y="2828079"/>
                </a:cubicBezTo>
                <a:cubicBezTo>
                  <a:pt x="1026644" y="2833381"/>
                  <a:pt x="1027454" y="2839360"/>
                  <a:pt x="1027454" y="2846017"/>
                </a:cubicBezTo>
                <a:cubicBezTo>
                  <a:pt x="1027454" y="2852498"/>
                  <a:pt x="1026600" y="2858463"/>
                  <a:pt x="1024891" y="2863912"/>
                </a:cubicBezTo>
                <a:cubicBezTo>
                  <a:pt x="1023183" y="2869361"/>
                  <a:pt x="1020635" y="2874059"/>
                  <a:pt x="1017248" y="2878006"/>
                </a:cubicBezTo>
                <a:cubicBezTo>
                  <a:pt x="1013860" y="2881954"/>
                  <a:pt x="1009619" y="2885031"/>
                  <a:pt x="1004522" y="2887240"/>
                </a:cubicBezTo>
                <a:cubicBezTo>
                  <a:pt x="999427" y="2889449"/>
                  <a:pt x="993521" y="2890554"/>
                  <a:pt x="986805" y="2890554"/>
                </a:cubicBezTo>
                <a:cubicBezTo>
                  <a:pt x="980266" y="2890554"/>
                  <a:pt x="974566" y="2889582"/>
                  <a:pt x="969706" y="2887638"/>
                </a:cubicBezTo>
                <a:cubicBezTo>
                  <a:pt x="964846" y="2885694"/>
                  <a:pt x="960796" y="2882866"/>
                  <a:pt x="957556" y="2879155"/>
                </a:cubicBezTo>
                <a:cubicBezTo>
                  <a:pt x="954316" y="2875444"/>
                  <a:pt x="951900" y="2870937"/>
                  <a:pt x="950310" y="2865635"/>
                </a:cubicBezTo>
                <a:cubicBezTo>
                  <a:pt x="948719" y="2860333"/>
                  <a:pt x="947924" y="2854324"/>
                  <a:pt x="947924" y="2847608"/>
                </a:cubicBezTo>
                <a:cubicBezTo>
                  <a:pt x="947924" y="2841128"/>
                  <a:pt x="948763" y="2835163"/>
                  <a:pt x="950443" y="2829714"/>
                </a:cubicBezTo>
                <a:cubicBezTo>
                  <a:pt x="952121" y="2824264"/>
                  <a:pt x="954654" y="2819566"/>
                  <a:pt x="958042" y="2815619"/>
                </a:cubicBezTo>
                <a:cubicBezTo>
                  <a:pt x="961429" y="2811672"/>
                  <a:pt x="965656" y="2808609"/>
                  <a:pt x="970723" y="2806429"/>
                </a:cubicBezTo>
                <a:cubicBezTo>
                  <a:pt x="975789" y="2804249"/>
                  <a:pt x="981710" y="2803159"/>
                  <a:pt x="988485" y="2803159"/>
                </a:cubicBezTo>
                <a:close/>
                <a:moveTo>
                  <a:pt x="812546" y="2803159"/>
                </a:moveTo>
                <a:cubicBezTo>
                  <a:pt x="817848" y="2803159"/>
                  <a:pt x="822310" y="2804058"/>
                  <a:pt x="825933" y="2805854"/>
                </a:cubicBezTo>
                <a:cubicBezTo>
                  <a:pt x="829556" y="2807652"/>
                  <a:pt x="832487" y="2810052"/>
                  <a:pt x="834726" y="2813056"/>
                </a:cubicBezTo>
                <a:cubicBezTo>
                  <a:pt x="836965" y="2816061"/>
                  <a:pt x="838570" y="2819581"/>
                  <a:pt x="839542" y="2823616"/>
                </a:cubicBezTo>
                <a:cubicBezTo>
                  <a:pt x="840514" y="2827652"/>
                  <a:pt x="841000" y="2832497"/>
                  <a:pt x="841000" y="2838153"/>
                </a:cubicBezTo>
                <a:lnTo>
                  <a:pt x="841000" y="2886666"/>
                </a:lnTo>
                <a:cubicBezTo>
                  <a:pt x="841000" y="2887137"/>
                  <a:pt x="840882" y="2887535"/>
                  <a:pt x="840646" y="2887859"/>
                </a:cubicBezTo>
                <a:cubicBezTo>
                  <a:pt x="840411" y="2888183"/>
                  <a:pt x="840028" y="2888463"/>
                  <a:pt x="839498" y="2888698"/>
                </a:cubicBezTo>
                <a:cubicBezTo>
                  <a:pt x="838968" y="2888934"/>
                  <a:pt x="838231" y="2889111"/>
                  <a:pt x="837289" y="2889228"/>
                </a:cubicBezTo>
                <a:cubicBezTo>
                  <a:pt x="836346" y="2889347"/>
                  <a:pt x="835168" y="2889405"/>
                  <a:pt x="833754" y="2889405"/>
                </a:cubicBezTo>
                <a:cubicBezTo>
                  <a:pt x="832281" y="2889405"/>
                  <a:pt x="831073" y="2889347"/>
                  <a:pt x="830131" y="2889228"/>
                </a:cubicBezTo>
                <a:cubicBezTo>
                  <a:pt x="829188" y="2889111"/>
                  <a:pt x="828452" y="2888934"/>
                  <a:pt x="827922" y="2888698"/>
                </a:cubicBezTo>
                <a:cubicBezTo>
                  <a:pt x="827392" y="2888463"/>
                  <a:pt x="827009" y="2888183"/>
                  <a:pt x="826773" y="2887859"/>
                </a:cubicBezTo>
                <a:cubicBezTo>
                  <a:pt x="826537" y="2887535"/>
                  <a:pt x="826420" y="2887137"/>
                  <a:pt x="826420" y="2886666"/>
                </a:cubicBezTo>
                <a:lnTo>
                  <a:pt x="826420" y="2840097"/>
                </a:lnTo>
                <a:cubicBezTo>
                  <a:pt x="826420" y="2835561"/>
                  <a:pt x="826066" y="2831908"/>
                  <a:pt x="825359" y="2829139"/>
                </a:cubicBezTo>
                <a:cubicBezTo>
                  <a:pt x="824652" y="2826370"/>
                  <a:pt x="823622" y="2823985"/>
                  <a:pt x="822266" y="2821981"/>
                </a:cubicBezTo>
                <a:cubicBezTo>
                  <a:pt x="820911" y="2819979"/>
                  <a:pt x="819159" y="2818447"/>
                  <a:pt x="817008" y="2817386"/>
                </a:cubicBezTo>
                <a:cubicBezTo>
                  <a:pt x="814858" y="2816326"/>
                  <a:pt x="812369" y="2815796"/>
                  <a:pt x="809542" y="2815796"/>
                </a:cubicBezTo>
                <a:cubicBezTo>
                  <a:pt x="805889" y="2815796"/>
                  <a:pt x="802237" y="2817092"/>
                  <a:pt x="798584" y="2819684"/>
                </a:cubicBezTo>
                <a:cubicBezTo>
                  <a:pt x="794932" y="2822276"/>
                  <a:pt x="791102" y="2826076"/>
                  <a:pt x="787096" y="2831083"/>
                </a:cubicBezTo>
                <a:lnTo>
                  <a:pt x="787096" y="2886666"/>
                </a:lnTo>
                <a:cubicBezTo>
                  <a:pt x="787096" y="2887137"/>
                  <a:pt x="786978" y="2887535"/>
                  <a:pt x="786743" y="2887859"/>
                </a:cubicBezTo>
                <a:cubicBezTo>
                  <a:pt x="786507" y="2888183"/>
                  <a:pt x="786124" y="2888463"/>
                  <a:pt x="785594" y="2888698"/>
                </a:cubicBezTo>
                <a:cubicBezTo>
                  <a:pt x="785064" y="2888934"/>
                  <a:pt x="784328" y="2889111"/>
                  <a:pt x="783385" y="2889228"/>
                </a:cubicBezTo>
                <a:cubicBezTo>
                  <a:pt x="782442" y="2889347"/>
                  <a:pt x="781235" y="2889405"/>
                  <a:pt x="779762" y="2889405"/>
                </a:cubicBezTo>
                <a:cubicBezTo>
                  <a:pt x="778348" y="2889405"/>
                  <a:pt x="777170" y="2889347"/>
                  <a:pt x="776227" y="2889228"/>
                </a:cubicBezTo>
                <a:cubicBezTo>
                  <a:pt x="775285" y="2889111"/>
                  <a:pt x="774533" y="2888934"/>
                  <a:pt x="773974" y="2888698"/>
                </a:cubicBezTo>
                <a:cubicBezTo>
                  <a:pt x="773414" y="2888463"/>
                  <a:pt x="773031" y="2888183"/>
                  <a:pt x="772825" y="2887859"/>
                </a:cubicBezTo>
                <a:cubicBezTo>
                  <a:pt x="772619" y="2887535"/>
                  <a:pt x="772516" y="2887137"/>
                  <a:pt x="772516" y="2886666"/>
                </a:cubicBezTo>
                <a:lnTo>
                  <a:pt x="772516" y="2807136"/>
                </a:lnTo>
                <a:cubicBezTo>
                  <a:pt x="772516" y="2806665"/>
                  <a:pt x="772604" y="2806267"/>
                  <a:pt x="772781" y="2805943"/>
                </a:cubicBezTo>
                <a:cubicBezTo>
                  <a:pt x="772958" y="2805619"/>
                  <a:pt x="773311" y="2805324"/>
                  <a:pt x="773841" y="2805059"/>
                </a:cubicBezTo>
                <a:cubicBezTo>
                  <a:pt x="774372" y="2804794"/>
                  <a:pt x="775049" y="2804617"/>
                  <a:pt x="775874" y="2804529"/>
                </a:cubicBezTo>
                <a:cubicBezTo>
                  <a:pt x="776698" y="2804441"/>
                  <a:pt x="777788" y="2804397"/>
                  <a:pt x="779144" y="2804397"/>
                </a:cubicBezTo>
                <a:cubicBezTo>
                  <a:pt x="780440" y="2804397"/>
                  <a:pt x="781515" y="2804441"/>
                  <a:pt x="782369" y="2804529"/>
                </a:cubicBezTo>
                <a:cubicBezTo>
                  <a:pt x="783223" y="2804617"/>
                  <a:pt x="783886" y="2804794"/>
                  <a:pt x="784357" y="2805059"/>
                </a:cubicBezTo>
                <a:cubicBezTo>
                  <a:pt x="784828" y="2805324"/>
                  <a:pt x="785167" y="2805619"/>
                  <a:pt x="785373" y="2805943"/>
                </a:cubicBezTo>
                <a:cubicBezTo>
                  <a:pt x="785579" y="2806267"/>
                  <a:pt x="785682" y="2806665"/>
                  <a:pt x="785682" y="2807136"/>
                </a:cubicBezTo>
                <a:lnTo>
                  <a:pt x="785682" y="2817651"/>
                </a:lnTo>
                <a:cubicBezTo>
                  <a:pt x="790160" y="2812644"/>
                  <a:pt x="794622" y="2808977"/>
                  <a:pt x="799070" y="2806650"/>
                </a:cubicBezTo>
                <a:cubicBezTo>
                  <a:pt x="803518" y="2804323"/>
                  <a:pt x="808010" y="2803159"/>
                  <a:pt x="812546" y="2803159"/>
                </a:cubicBezTo>
                <a:close/>
                <a:moveTo>
                  <a:pt x="712259" y="2803159"/>
                </a:moveTo>
                <a:cubicBezTo>
                  <a:pt x="718798" y="2803159"/>
                  <a:pt x="724498" y="2804131"/>
                  <a:pt x="729358" y="2806075"/>
                </a:cubicBezTo>
                <a:cubicBezTo>
                  <a:pt x="734218" y="2808019"/>
                  <a:pt x="738268" y="2810847"/>
                  <a:pt x="741508" y="2814559"/>
                </a:cubicBezTo>
                <a:cubicBezTo>
                  <a:pt x="744748" y="2818270"/>
                  <a:pt x="747178" y="2822777"/>
                  <a:pt x="748799" y="2828079"/>
                </a:cubicBezTo>
                <a:cubicBezTo>
                  <a:pt x="750419" y="2833381"/>
                  <a:pt x="751228" y="2839360"/>
                  <a:pt x="751228" y="2846017"/>
                </a:cubicBezTo>
                <a:cubicBezTo>
                  <a:pt x="751228" y="2852498"/>
                  <a:pt x="750374" y="2858463"/>
                  <a:pt x="748666" y="2863912"/>
                </a:cubicBezTo>
                <a:cubicBezTo>
                  <a:pt x="746958" y="2869361"/>
                  <a:pt x="744410" y="2874059"/>
                  <a:pt x="741023" y="2878006"/>
                </a:cubicBezTo>
                <a:cubicBezTo>
                  <a:pt x="737635" y="2881954"/>
                  <a:pt x="733393" y="2885031"/>
                  <a:pt x="728298" y="2887240"/>
                </a:cubicBezTo>
                <a:cubicBezTo>
                  <a:pt x="723201" y="2889449"/>
                  <a:pt x="717296" y="2890554"/>
                  <a:pt x="710580" y="2890554"/>
                </a:cubicBezTo>
                <a:cubicBezTo>
                  <a:pt x="704041" y="2890554"/>
                  <a:pt x="698341" y="2889582"/>
                  <a:pt x="693481" y="2887638"/>
                </a:cubicBezTo>
                <a:cubicBezTo>
                  <a:pt x="688621" y="2885694"/>
                  <a:pt x="684571" y="2882866"/>
                  <a:pt x="681330" y="2879155"/>
                </a:cubicBezTo>
                <a:cubicBezTo>
                  <a:pt x="678090" y="2875444"/>
                  <a:pt x="675675" y="2870937"/>
                  <a:pt x="674084" y="2865635"/>
                </a:cubicBezTo>
                <a:cubicBezTo>
                  <a:pt x="672494" y="2860333"/>
                  <a:pt x="671699" y="2854324"/>
                  <a:pt x="671699" y="2847608"/>
                </a:cubicBezTo>
                <a:cubicBezTo>
                  <a:pt x="671699" y="2841128"/>
                  <a:pt x="672538" y="2835163"/>
                  <a:pt x="674217" y="2829714"/>
                </a:cubicBezTo>
                <a:cubicBezTo>
                  <a:pt x="675896" y="2824264"/>
                  <a:pt x="678429" y="2819566"/>
                  <a:pt x="681816" y="2815619"/>
                </a:cubicBezTo>
                <a:cubicBezTo>
                  <a:pt x="685204" y="2811672"/>
                  <a:pt x="689431" y="2808609"/>
                  <a:pt x="694497" y="2806429"/>
                </a:cubicBezTo>
                <a:cubicBezTo>
                  <a:pt x="699564" y="2804249"/>
                  <a:pt x="705484" y="2803159"/>
                  <a:pt x="712259" y="2803159"/>
                </a:cubicBezTo>
                <a:close/>
                <a:moveTo>
                  <a:pt x="450596" y="2803159"/>
                </a:moveTo>
                <a:cubicBezTo>
                  <a:pt x="455898" y="2803159"/>
                  <a:pt x="460360" y="2804058"/>
                  <a:pt x="463983" y="2805854"/>
                </a:cubicBezTo>
                <a:cubicBezTo>
                  <a:pt x="467606" y="2807652"/>
                  <a:pt x="470537" y="2810052"/>
                  <a:pt x="472776" y="2813056"/>
                </a:cubicBezTo>
                <a:cubicBezTo>
                  <a:pt x="475015" y="2816061"/>
                  <a:pt x="476620" y="2819581"/>
                  <a:pt x="477592" y="2823616"/>
                </a:cubicBezTo>
                <a:cubicBezTo>
                  <a:pt x="478564" y="2827652"/>
                  <a:pt x="479050" y="2832497"/>
                  <a:pt x="479050" y="2838153"/>
                </a:cubicBezTo>
                <a:lnTo>
                  <a:pt x="479050" y="2886666"/>
                </a:lnTo>
                <a:cubicBezTo>
                  <a:pt x="479050" y="2887137"/>
                  <a:pt x="478932" y="2887535"/>
                  <a:pt x="478696" y="2887859"/>
                </a:cubicBezTo>
                <a:cubicBezTo>
                  <a:pt x="478461" y="2888183"/>
                  <a:pt x="478078" y="2888463"/>
                  <a:pt x="477548" y="2888698"/>
                </a:cubicBezTo>
                <a:cubicBezTo>
                  <a:pt x="477017" y="2888934"/>
                  <a:pt x="476281" y="2889111"/>
                  <a:pt x="475339" y="2889228"/>
                </a:cubicBezTo>
                <a:cubicBezTo>
                  <a:pt x="474396" y="2889347"/>
                  <a:pt x="473218" y="2889405"/>
                  <a:pt x="471804" y="2889405"/>
                </a:cubicBezTo>
                <a:cubicBezTo>
                  <a:pt x="470331" y="2889405"/>
                  <a:pt x="469123" y="2889347"/>
                  <a:pt x="468181" y="2889228"/>
                </a:cubicBezTo>
                <a:cubicBezTo>
                  <a:pt x="467238" y="2889111"/>
                  <a:pt x="466502" y="2888934"/>
                  <a:pt x="465972" y="2888698"/>
                </a:cubicBezTo>
                <a:cubicBezTo>
                  <a:pt x="465442" y="2888463"/>
                  <a:pt x="465059" y="2888183"/>
                  <a:pt x="464823" y="2887859"/>
                </a:cubicBezTo>
                <a:cubicBezTo>
                  <a:pt x="464587" y="2887535"/>
                  <a:pt x="464469" y="2887137"/>
                  <a:pt x="464469" y="2886666"/>
                </a:cubicBezTo>
                <a:lnTo>
                  <a:pt x="464469" y="2840097"/>
                </a:lnTo>
                <a:cubicBezTo>
                  <a:pt x="464469" y="2835561"/>
                  <a:pt x="464116" y="2831908"/>
                  <a:pt x="463409" y="2829139"/>
                </a:cubicBezTo>
                <a:cubicBezTo>
                  <a:pt x="462702" y="2826370"/>
                  <a:pt x="461671" y="2823985"/>
                  <a:pt x="460316" y="2821981"/>
                </a:cubicBezTo>
                <a:cubicBezTo>
                  <a:pt x="458961" y="2819979"/>
                  <a:pt x="457209" y="2818447"/>
                  <a:pt x="455058" y="2817386"/>
                </a:cubicBezTo>
                <a:cubicBezTo>
                  <a:pt x="452908" y="2816326"/>
                  <a:pt x="450419" y="2815796"/>
                  <a:pt x="447591" y="2815796"/>
                </a:cubicBezTo>
                <a:cubicBezTo>
                  <a:pt x="443939" y="2815796"/>
                  <a:pt x="440286" y="2817092"/>
                  <a:pt x="436634" y="2819684"/>
                </a:cubicBezTo>
                <a:cubicBezTo>
                  <a:pt x="432981" y="2822276"/>
                  <a:pt x="429152" y="2826076"/>
                  <a:pt x="425146" y="2831083"/>
                </a:cubicBezTo>
                <a:lnTo>
                  <a:pt x="425146" y="2886666"/>
                </a:lnTo>
                <a:cubicBezTo>
                  <a:pt x="425146" y="2887137"/>
                  <a:pt x="425028" y="2887535"/>
                  <a:pt x="424792" y="2887859"/>
                </a:cubicBezTo>
                <a:cubicBezTo>
                  <a:pt x="424557" y="2888183"/>
                  <a:pt x="424174" y="2888463"/>
                  <a:pt x="423644" y="2888698"/>
                </a:cubicBezTo>
                <a:cubicBezTo>
                  <a:pt x="423114" y="2888934"/>
                  <a:pt x="422377" y="2889111"/>
                  <a:pt x="421435" y="2889228"/>
                </a:cubicBezTo>
                <a:cubicBezTo>
                  <a:pt x="420492" y="2889347"/>
                  <a:pt x="419285" y="2889405"/>
                  <a:pt x="417812" y="2889405"/>
                </a:cubicBezTo>
                <a:cubicBezTo>
                  <a:pt x="416398" y="2889405"/>
                  <a:pt x="415220" y="2889347"/>
                  <a:pt x="414277" y="2889228"/>
                </a:cubicBezTo>
                <a:cubicBezTo>
                  <a:pt x="413334" y="2889111"/>
                  <a:pt x="412583" y="2888934"/>
                  <a:pt x="412024" y="2888698"/>
                </a:cubicBezTo>
                <a:cubicBezTo>
                  <a:pt x="411464" y="2888463"/>
                  <a:pt x="411081" y="2888183"/>
                  <a:pt x="410875" y="2887859"/>
                </a:cubicBezTo>
                <a:cubicBezTo>
                  <a:pt x="410669" y="2887535"/>
                  <a:pt x="410566" y="2887137"/>
                  <a:pt x="410566" y="2886666"/>
                </a:cubicBezTo>
                <a:lnTo>
                  <a:pt x="410566" y="2807136"/>
                </a:lnTo>
                <a:cubicBezTo>
                  <a:pt x="410566" y="2806665"/>
                  <a:pt x="410654" y="2806267"/>
                  <a:pt x="410831" y="2805943"/>
                </a:cubicBezTo>
                <a:cubicBezTo>
                  <a:pt x="411008" y="2805619"/>
                  <a:pt x="411361" y="2805324"/>
                  <a:pt x="411891" y="2805059"/>
                </a:cubicBezTo>
                <a:cubicBezTo>
                  <a:pt x="412421" y="2804794"/>
                  <a:pt x="413099" y="2804617"/>
                  <a:pt x="413923" y="2804529"/>
                </a:cubicBezTo>
                <a:cubicBezTo>
                  <a:pt x="414748" y="2804441"/>
                  <a:pt x="415838" y="2804397"/>
                  <a:pt x="417193" y="2804397"/>
                </a:cubicBezTo>
                <a:cubicBezTo>
                  <a:pt x="418489" y="2804397"/>
                  <a:pt x="419564" y="2804441"/>
                  <a:pt x="420419" y="2804529"/>
                </a:cubicBezTo>
                <a:cubicBezTo>
                  <a:pt x="421273" y="2804617"/>
                  <a:pt x="421935" y="2804794"/>
                  <a:pt x="422407" y="2805059"/>
                </a:cubicBezTo>
                <a:cubicBezTo>
                  <a:pt x="422878" y="2805324"/>
                  <a:pt x="423217" y="2805619"/>
                  <a:pt x="423423" y="2805943"/>
                </a:cubicBezTo>
                <a:cubicBezTo>
                  <a:pt x="423629" y="2806267"/>
                  <a:pt x="423732" y="2806665"/>
                  <a:pt x="423732" y="2807136"/>
                </a:cubicBezTo>
                <a:lnTo>
                  <a:pt x="423732" y="2817651"/>
                </a:lnTo>
                <a:cubicBezTo>
                  <a:pt x="428209" y="2812644"/>
                  <a:pt x="432672" y="2808977"/>
                  <a:pt x="437120" y="2806650"/>
                </a:cubicBezTo>
                <a:cubicBezTo>
                  <a:pt x="441568" y="2804323"/>
                  <a:pt x="446059" y="2803159"/>
                  <a:pt x="450596" y="2803159"/>
                </a:cubicBezTo>
                <a:close/>
                <a:moveTo>
                  <a:pt x="1992882" y="2783100"/>
                </a:moveTo>
                <a:cubicBezTo>
                  <a:pt x="1994354" y="2783100"/>
                  <a:pt x="1995562" y="2783159"/>
                  <a:pt x="1996505" y="2783277"/>
                </a:cubicBezTo>
                <a:cubicBezTo>
                  <a:pt x="1997447" y="2783395"/>
                  <a:pt x="1998184" y="2783586"/>
                  <a:pt x="1998714" y="2783851"/>
                </a:cubicBezTo>
                <a:cubicBezTo>
                  <a:pt x="1999244" y="2784116"/>
                  <a:pt x="1999627" y="2784426"/>
                  <a:pt x="1999863" y="2784779"/>
                </a:cubicBezTo>
                <a:cubicBezTo>
                  <a:pt x="2000098" y="2785133"/>
                  <a:pt x="2000216" y="2785516"/>
                  <a:pt x="2000216" y="2785928"/>
                </a:cubicBezTo>
                <a:lnTo>
                  <a:pt x="2000216" y="2804838"/>
                </a:lnTo>
                <a:lnTo>
                  <a:pt x="2020629" y="2804838"/>
                </a:lnTo>
                <a:cubicBezTo>
                  <a:pt x="2021100" y="2804838"/>
                  <a:pt x="2021513" y="2804941"/>
                  <a:pt x="2021866" y="2805148"/>
                </a:cubicBezTo>
                <a:cubicBezTo>
                  <a:pt x="2022220" y="2805354"/>
                  <a:pt x="2022529" y="2805708"/>
                  <a:pt x="2022794" y="2806208"/>
                </a:cubicBezTo>
                <a:cubicBezTo>
                  <a:pt x="2023059" y="2806709"/>
                  <a:pt x="2023251" y="2807342"/>
                  <a:pt x="2023368" y="2808108"/>
                </a:cubicBezTo>
                <a:cubicBezTo>
                  <a:pt x="2023486" y="2808874"/>
                  <a:pt x="2023545" y="2809816"/>
                  <a:pt x="2023545" y="2810936"/>
                </a:cubicBezTo>
                <a:cubicBezTo>
                  <a:pt x="2023545" y="2813056"/>
                  <a:pt x="2023280" y="2814588"/>
                  <a:pt x="2022750" y="2815531"/>
                </a:cubicBezTo>
                <a:cubicBezTo>
                  <a:pt x="2022220" y="2816473"/>
                  <a:pt x="2021513" y="2816945"/>
                  <a:pt x="2020629" y="2816945"/>
                </a:cubicBezTo>
                <a:lnTo>
                  <a:pt x="2000216" y="2816945"/>
                </a:lnTo>
                <a:lnTo>
                  <a:pt x="2000216" y="2861305"/>
                </a:lnTo>
                <a:cubicBezTo>
                  <a:pt x="2000216" y="2866783"/>
                  <a:pt x="2001026" y="2870922"/>
                  <a:pt x="2002646" y="2873720"/>
                </a:cubicBezTo>
                <a:cubicBezTo>
                  <a:pt x="2004266" y="2876518"/>
                  <a:pt x="2007168" y="2877918"/>
                  <a:pt x="2011351" y="2877918"/>
                </a:cubicBezTo>
                <a:cubicBezTo>
                  <a:pt x="2012705" y="2877918"/>
                  <a:pt x="2013913" y="2877785"/>
                  <a:pt x="2014973" y="2877520"/>
                </a:cubicBezTo>
                <a:cubicBezTo>
                  <a:pt x="2016034" y="2877255"/>
                  <a:pt x="2016977" y="2876975"/>
                  <a:pt x="2017801" y="2876680"/>
                </a:cubicBezTo>
                <a:cubicBezTo>
                  <a:pt x="2018626" y="2876386"/>
                  <a:pt x="2019333" y="2876106"/>
                  <a:pt x="2019922" y="2875841"/>
                </a:cubicBezTo>
                <a:cubicBezTo>
                  <a:pt x="2020511" y="2875576"/>
                  <a:pt x="2021041" y="2875444"/>
                  <a:pt x="2021513" y="2875444"/>
                </a:cubicBezTo>
                <a:cubicBezTo>
                  <a:pt x="2021807" y="2875444"/>
                  <a:pt x="2022087" y="2875517"/>
                  <a:pt x="2022352" y="2875664"/>
                </a:cubicBezTo>
                <a:cubicBezTo>
                  <a:pt x="2022617" y="2875812"/>
                  <a:pt x="2022823" y="2876092"/>
                  <a:pt x="2022971" y="2876504"/>
                </a:cubicBezTo>
                <a:cubicBezTo>
                  <a:pt x="2023118" y="2876916"/>
                  <a:pt x="2023251" y="2877476"/>
                  <a:pt x="2023368" y="2878183"/>
                </a:cubicBezTo>
                <a:cubicBezTo>
                  <a:pt x="2023486" y="2878890"/>
                  <a:pt x="2023545" y="2879773"/>
                  <a:pt x="2023545" y="2880834"/>
                </a:cubicBezTo>
                <a:cubicBezTo>
                  <a:pt x="2023545" y="2882542"/>
                  <a:pt x="2023427" y="2883897"/>
                  <a:pt x="2023191" y="2884899"/>
                </a:cubicBezTo>
                <a:cubicBezTo>
                  <a:pt x="2022956" y="2885900"/>
                  <a:pt x="2022602" y="2886636"/>
                  <a:pt x="2022131" y="2887108"/>
                </a:cubicBezTo>
                <a:cubicBezTo>
                  <a:pt x="2021660" y="2887579"/>
                  <a:pt x="2020953" y="2888021"/>
                  <a:pt x="2020010" y="2888433"/>
                </a:cubicBezTo>
                <a:cubicBezTo>
                  <a:pt x="2019068" y="2888846"/>
                  <a:pt x="2017993" y="2889185"/>
                  <a:pt x="2016785" y="2889449"/>
                </a:cubicBezTo>
                <a:cubicBezTo>
                  <a:pt x="2015577" y="2889714"/>
                  <a:pt x="2014296" y="2889935"/>
                  <a:pt x="2012941" y="2890112"/>
                </a:cubicBezTo>
                <a:cubicBezTo>
                  <a:pt x="2011586" y="2890289"/>
                  <a:pt x="2010231" y="2890377"/>
                  <a:pt x="2008876" y="2890377"/>
                </a:cubicBezTo>
                <a:cubicBezTo>
                  <a:pt x="2004752" y="2890377"/>
                  <a:pt x="2001218" y="2889833"/>
                  <a:pt x="1998272" y="2888742"/>
                </a:cubicBezTo>
                <a:cubicBezTo>
                  <a:pt x="1995327" y="2887653"/>
                  <a:pt x="1992911" y="2886003"/>
                  <a:pt x="1991026" y="2883794"/>
                </a:cubicBezTo>
                <a:cubicBezTo>
                  <a:pt x="1989141" y="2881585"/>
                  <a:pt x="1987771" y="2878787"/>
                  <a:pt x="1986917" y="2875399"/>
                </a:cubicBezTo>
                <a:cubicBezTo>
                  <a:pt x="1986063" y="2872012"/>
                  <a:pt x="1985636" y="2868021"/>
                  <a:pt x="1985636" y="2863425"/>
                </a:cubicBezTo>
                <a:lnTo>
                  <a:pt x="1985636" y="2816945"/>
                </a:lnTo>
                <a:lnTo>
                  <a:pt x="1974502" y="2816945"/>
                </a:lnTo>
                <a:cubicBezTo>
                  <a:pt x="1973618" y="2816945"/>
                  <a:pt x="1972911" y="2816473"/>
                  <a:pt x="1972381" y="2815531"/>
                </a:cubicBezTo>
                <a:cubicBezTo>
                  <a:pt x="1971851" y="2814588"/>
                  <a:pt x="1971585" y="2813056"/>
                  <a:pt x="1971585" y="2810936"/>
                </a:cubicBezTo>
                <a:cubicBezTo>
                  <a:pt x="1971585" y="2809816"/>
                  <a:pt x="1971659" y="2808874"/>
                  <a:pt x="1971806" y="2808108"/>
                </a:cubicBezTo>
                <a:cubicBezTo>
                  <a:pt x="1971954" y="2807342"/>
                  <a:pt x="1972145" y="2806709"/>
                  <a:pt x="1972381" y="2806208"/>
                </a:cubicBezTo>
                <a:cubicBezTo>
                  <a:pt x="1972616" y="2805708"/>
                  <a:pt x="1972926" y="2805354"/>
                  <a:pt x="1973309" y="2805148"/>
                </a:cubicBezTo>
                <a:cubicBezTo>
                  <a:pt x="1973691" y="2804941"/>
                  <a:pt x="1974118" y="2804838"/>
                  <a:pt x="1974590" y="2804838"/>
                </a:cubicBezTo>
                <a:lnTo>
                  <a:pt x="1985636" y="2804838"/>
                </a:lnTo>
                <a:lnTo>
                  <a:pt x="1985636" y="2785928"/>
                </a:lnTo>
                <a:cubicBezTo>
                  <a:pt x="1985636" y="2785516"/>
                  <a:pt x="1985739" y="2785133"/>
                  <a:pt x="1985945" y="2784779"/>
                </a:cubicBezTo>
                <a:cubicBezTo>
                  <a:pt x="1986151" y="2784426"/>
                  <a:pt x="1986534" y="2784116"/>
                  <a:pt x="1987094" y="2783851"/>
                </a:cubicBezTo>
                <a:cubicBezTo>
                  <a:pt x="1987653" y="2783586"/>
                  <a:pt x="1988404" y="2783395"/>
                  <a:pt x="1989347" y="2783277"/>
                </a:cubicBezTo>
                <a:cubicBezTo>
                  <a:pt x="1990290" y="2783159"/>
                  <a:pt x="1991468" y="2783100"/>
                  <a:pt x="1992882" y="2783100"/>
                </a:cubicBezTo>
                <a:close/>
                <a:moveTo>
                  <a:pt x="1373757" y="2783100"/>
                </a:moveTo>
                <a:cubicBezTo>
                  <a:pt x="1375230" y="2783100"/>
                  <a:pt x="1376437" y="2783159"/>
                  <a:pt x="1377380" y="2783277"/>
                </a:cubicBezTo>
                <a:cubicBezTo>
                  <a:pt x="1378322" y="2783395"/>
                  <a:pt x="1379059" y="2783586"/>
                  <a:pt x="1379589" y="2783851"/>
                </a:cubicBezTo>
                <a:cubicBezTo>
                  <a:pt x="1380119" y="2784116"/>
                  <a:pt x="1380502" y="2784426"/>
                  <a:pt x="1380738" y="2784779"/>
                </a:cubicBezTo>
                <a:cubicBezTo>
                  <a:pt x="1380973" y="2785133"/>
                  <a:pt x="1381091" y="2785516"/>
                  <a:pt x="1381091" y="2785928"/>
                </a:cubicBezTo>
                <a:lnTo>
                  <a:pt x="1381091" y="2804838"/>
                </a:lnTo>
                <a:lnTo>
                  <a:pt x="1401504" y="2804838"/>
                </a:lnTo>
                <a:cubicBezTo>
                  <a:pt x="1401975" y="2804838"/>
                  <a:pt x="1402388" y="2804941"/>
                  <a:pt x="1402741" y="2805148"/>
                </a:cubicBezTo>
                <a:cubicBezTo>
                  <a:pt x="1403095" y="2805354"/>
                  <a:pt x="1403404" y="2805708"/>
                  <a:pt x="1403669" y="2806208"/>
                </a:cubicBezTo>
                <a:cubicBezTo>
                  <a:pt x="1403934" y="2806709"/>
                  <a:pt x="1404125" y="2807342"/>
                  <a:pt x="1404243" y="2808108"/>
                </a:cubicBezTo>
                <a:cubicBezTo>
                  <a:pt x="1404361" y="2808874"/>
                  <a:pt x="1404420" y="2809816"/>
                  <a:pt x="1404420" y="2810936"/>
                </a:cubicBezTo>
                <a:cubicBezTo>
                  <a:pt x="1404420" y="2813056"/>
                  <a:pt x="1404155" y="2814588"/>
                  <a:pt x="1403625" y="2815531"/>
                </a:cubicBezTo>
                <a:cubicBezTo>
                  <a:pt x="1403095" y="2816473"/>
                  <a:pt x="1402388" y="2816945"/>
                  <a:pt x="1401504" y="2816945"/>
                </a:cubicBezTo>
                <a:lnTo>
                  <a:pt x="1381091" y="2816945"/>
                </a:lnTo>
                <a:lnTo>
                  <a:pt x="1381091" y="2861305"/>
                </a:lnTo>
                <a:cubicBezTo>
                  <a:pt x="1381091" y="2866783"/>
                  <a:pt x="1381901" y="2870922"/>
                  <a:pt x="1383521" y="2873720"/>
                </a:cubicBezTo>
                <a:cubicBezTo>
                  <a:pt x="1385141" y="2876518"/>
                  <a:pt x="1388043" y="2877918"/>
                  <a:pt x="1392225" y="2877918"/>
                </a:cubicBezTo>
                <a:cubicBezTo>
                  <a:pt x="1393580" y="2877918"/>
                  <a:pt x="1394788" y="2877785"/>
                  <a:pt x="1395849" y="2877520"/>
                </a:cubicBezTo>
                <a:cubicBezTo>
                  <a:pt x="1396909" y="2877255"/>
                  <a:pt x="1397851" y="2876975"/>
                  <a:pt x="1398676" y="2876680"/>
                </a:cubicBezTo>
                <a:cubicBezTo>
                  <a:pt x="1399501" y="2876386"/>
                  <a:pt x="1400208" y="2876106"/>
                  <a:pt x="1400797" y="2875841"/>
                </a:cubicBezTo>
                <a:cubicBezTo>
                  <a:pt x="1401386" y="2875576"/>
                  <a:pt x="1401916" y="2875444"/>
                  <a:pt x="1402388" y="2875444"/>
                </a:cubicBezTo>
                <a:cubicBezTo>
                  <a:pt x="1402682" y="2875444"/>
                  <a:pt x="1402962" y="2875517"/>
                  <a:pt x="1403227" y="2875664"/>
                </a:cubicBezTo>
                <a:cubicBezTo>
                  <a:pt x="1403492" y="2875812"/>
                  <a:pt x="1403698" y="2876092"/>
                  <a:pt x="1403846" y="2876504"/>
                </a:cubicBezTo>
                <a:cubicBezTo>
                  <a:pt x="1403993" y="2876916"/>
                  <a:pt x="1404125" y="2877476"/>
                  <a:pt x="1404243" y="2878183"/>
                </a:cubicBezTo>
                <a:cubicBezTo>
                  <a:pt x="1404361" y="2878890"/>
                  <a:pt x="1404420" y="2879773"/>
                  <a:pt x="1404420" y="2880834"/>
                </a:cubicBezTo>
                <a:cubicBezTo>
                  <a:pt x="1404420" y="2882542"/>
                  <a:pt x="1404302" y="2883897"/>
                  <a:pt x="1404067" y="2884899"/>
                </a:cubicBezTo>
                <a:cubicBezTo>
                  <a:pt x="1403831" y="2885900"/>
                  <a:pt x="1403477" y="2886636"/>
                  <a:pt x="1403006" y="2887108"/>
                </a:cubicBezTo>
                <a:cubicBezTo>
                  <a:pt x="1402535" y="2887579"/>
                  <a:pt x="1401828" y="2888021"/>
                  <a:pt x="1400885" y="2888433"/>
                </a:cubicBezTo>
                <a:cubicBezTo>
                  <a:pt x="1399943" y="2888846"/>
                  <a:pt x="1398868" y="2889185"/>
                  <a:pt x="1397660" y="2889449"/>
                </a:cubicBezTo>
                <a:cubicBezTo>
                  <a:pt x="1396452" y="2889714"/>
                  <a:pt x="1395171" y="2889935"/>
                  <a:pt x="1393816" y="2890112"/>
                </a:cubicBezTo>
                <a:cubicBezTo>
                  <a:pt x="1392461" y="2890289"/>
                  <a:pt x="1391106" y="2890377"/>
                  <a:pt x="1389751" y="2890377"/>
                </a:cubicBezTo>
                <a:cubicBezTo>
                  <a:pt x="1385627" y="2890377"/>
                  <a:pt x="1382093" y="2889833"/>
                  <a:pt x="1379147" y="2888742"/>
                </a:cubicBezTo>
                <a:cubicBezTo>
                  <a:pt x="1376202" y="2887653"/>
                  <a:pt x="1373786" y="2886003"/>
                  <a:pt x="1371901" y="2883794"/>
                </a:cubicBezTo>
                <a:cubicBezTo>
                  <a:pt x="1370016" y="2881585"/>
                  <a:pt x="1368646" y="2878787"/>
                  <a:pt x="1367792" y="2875399"/>
                </a:cubicBezTo>
                <a:cubicBezTo>
                  <a:pt x="1366938" y="2872012"/>
                  <a:pt x="1366511" y="2868021"/>
                  <a:pt x="1366511" y="2863425"/>
                </a:cubicBezTo>
                <a:lnTo>
                  <a:pt x="1366511" y="2816945"/>
                </a:lnTo>
                <a:lnTo>
                  <a:pt x="1355377" y="2816945"/>
                </a:lnTo>
                <a:cubicBezTo>
                  <a:pt x="1354493" y="2816945"/>
                  <a:pt x="1353786" y="2816473"/>
                  <a:pt x="1353256" y="2815531"/>
                </a:cubicBezTo>
                <a:cubicBezTo>
                  <a:pt x="1352725" y="2814588"/>
                  <a:pt x="1352460" y="2813056"/>
                  <a:pt x="1352460" y="2810936"/>
                </a:cubicBezTo>
                <a:cubicBezTo>
                  <a:pt x="1352460" y="2809816"/>
                  <a:pt x="1352534" y="2808874"/>
                  <a:pt x="1352681" y="2808108"/>
                </a:cubicBezTo>
                <a:cubicBezTo>
                  <a:pt x="1352829" y="2807342"/>
                  <a:pt x="1353020" y="2806709"/>
                  <a:pt x="1353256" y="2806208"/>
                </a:cubicBezTo>
                <a:cubicBezTo>
                  <a:pt x="1353491" y="2805708"/>
                  <a:pt x="1353801" y="2805354"/>
                  <a:pt x="1354183" y="2805148"/>
                </a:cubicBezTo>
                <a:cubicBezTo>
                  <a:pt x="1354566" y="2804941"/>
                  <a:pt x="1354994" y="2804838"/>
                  <a:pt x="1355465" y="2804838"/>
                </a:cubicBezTo>
                <a:lnTo>
                  <a:pt x="1366511" y="2804838"/>
                </a:lnTo>
                <a:lnTo>
                  <a:pt x="1366511" y="2785928"/>
                </a:lnTo>
                <a:cubicBezTo>
                  <a:pt x="1366511" y="2785516"/>
                  <a:pt x="1366614" y="2785133"/>
                  <a:pt x="1366820" y="2784779"/>
                </a:cubicBezTo>
                <a:cubicBezTo>
                  <a:pt x="1367026" y="2784426"/>
                  <a:pt x="1367409" y="2784116"/>
                  <a:pt x="1367969" y="2783851"/>
                </a:cubicBezTo>
                <a:cubicBezTo>
                  <a:pt x="1368528" y="2783586"/>
                  <a:pt x="1369280" y="2783395"/>
                  <a:pt x="1370222" y="2783277"/>
                </a:cubicBezTo>
                <a:cubicBezTo>
                  <a:pt x="1371165" y="2783159"/>
                  <a:pt x="1372343" y="2783100"/>
                  <a:pt x="1373757" y="2783100"/>
                </a:cubicBezTo>
                <a:close/>
                <a:moveTo>
                  <a:pt x="1268983" y="2783100"/>
                </a:moveTo>
                <a:cubicBezTo>
                  <a:pt x="1270456" y="2783100"/>
                  <a:pt x="1271664" y="2783159"/>
                  <a:pt x="1272606" y="2783277"/>
                </a:cubicBezTo>
                <a:cubicBezTo>
                  <a:pt x="1273549" y="2783395"/>
                  <a:pt x="1274285" y="2783586"/>
                  <a:pt x="1274816" y="2783851"/>
                </a:cubicBezTo>
                <a:cubicBezTo>
                  <a:pt x="1275346" y="2784116"/>
                  <a:pt x="1275729" y="2784426"/>
                  <a:pt x="1275965" y="2784779"/>
                </a:cubicBezTo>
                <a:cubicBezTo>
                  <a:pt x="1276200" y="2785133"/>
                  <a:pt x="1276318" y="2785516"/>
                  <a:pt x="1276318" y="2785928"/>
                </a:cubicBezTo>
                <a:lnTo>
                  <a:pt x="1276318" y="2804838"/>
                </a:lnTo>
                <a:lnTo>
                  <a:pt x="1296731" y="2804838"/>
                </a:lnTo>
                <a:cubicBezTo>
                  <a:pt x="1297202" y="2804838"/>
                  <a:pt x="1297614" y="2804941"/>
                  <a:pt x="1297968" y="2805148"/>
                </a:cubicBezTo>
                <a:cubicBezTo>
                  <a:pt x="1298321" y="2805354"/>
                  <a:pt x="1298630" y="2805708"/>
                  <a:pt x="1298895" y="2806208"/>
                </a:cubicBezTo>
                <a:cubicBezTo>
                  <a:pt x="1299161" y="2806709"/>
                  <a:pt x="1299352" y="2807342"/>
                  <a:pt x="1299470" y="2808108"/>
                </a:cubicBezTo>
                <a:cubicBezTo>
                  <a:pt x="1299588" y="2808874"/>
                  <a:pt x="1299647" y="2809816"/>
                  <a:pt x="1299647" y="2810936"/>
                </a:cubicBezTo>
                <a:cubicBezTo>
                  <a:pt x="1299647" y="2813056"/>
                  <a:pt x="1299382" y="2814588"/>
                  <a:pt x="1298852" y="2815531"/>
                </a:cubicBezTo>
                <a:cubicBezTo>
                  <a:pt x="1298321" y="2816473"/>
                  <a:pt x="1297614" y="2816945"/>
                  <a:pt x="1296731" y="2816945"/>
                </a:cubicBezTo>
                <a:lnTo>
                  <a:pt x="1276318" y="2816945"/>
                </a:lnTo>
                <a:lnTo>
                  <a:pt x="1276318" y="2861305"/>
                </a:lnTo>
                <a:cubicBezTo>
                  <a:pt x="1276318" y="2866783"/>
                  <a:pt x="1277128" y="2870922"/>
                  <a:pt x="1278748" y="2873720"/>
                </a:cubicBezTo>
                <a:cubicBezTo>
                  <a:pt x="1280368" y="2876518"/>
                  <a:pt x="1283270" y="2877918"/>
                  <a:pt x="1287452" y="2877918"/>
                </a:cubicBezTo>
                <a:cubicBezTo>
                  <a:pt x="1288807" y="2877918"/>
                  <a:pt x="1290014" y="2877785"/>
                  <a:pt x="1291075" y="2877520"/>
                </a:cubicBezTo>
                <a:cubicBezTo>
                  <a:pt x="1292136" y="2877255"/>
                  <a:pt x="1293078" y="2876975"/>
                  <a:pt x="1293903" y="2876680"/>
                </a:cubicBezTo>
                <a:cubicBezTo>
                  <a:pt x="1294728" y="2876386"/>
                  <a:pt x="1295435" y="2876106"/>
                  <a:pt x="1296024" y="2875841"/>
                </a:cubicBezTo>
                <a:cubicBezTo>
                  <a:pt x="1296613" y="2875576"/>
                  <a:pt x="1297143" y="2875444"/>
                  <a:pt x="1297614" y="2875444"/>
                </a:cubicBezTo>
                <a:cubicBezTo>
                  <a:pt x="1297909" y="2875444"/>
                  <a:pt x="1298189" y="2875517"/>
                  <a:pt x="1298454" y="2875664"/>
                </a:cubicBezTo>
                <a:cubicBezTo>
                  <a:pt x="1298719" y="2875812"/>
                  <a:pt x="1298925" y="2876092"/>
                  <a:pt x="1299072" y="2876504"/>
                </a:cubicBezTo>
                <a:cubicBezTo>
                  <a:pt x="1299219" y="2876916"/>
                  <a:pt x="1299352" y="2877476"/>
                  <a:pt x="1299470" y="2878183"/>
                </a:cubicBezTo>
                <a:cubicBezTo>
                  <a:pt x="1299588" y="2878890"/>
                  <a:pt x="1299647" y="2879773"/>
                  <a:pt x="1299647" y="2880834"/>
                </a:cubicBezTo>
                <a:cubicBezTo>
                  <a:pt x="1299647" y="2882542"/>
                  <a:pt x="1299529" y="2883897"/>
                  <a:pt x="1299294" y="2884899"/>
                </a:cubicBezTo>
                <a:cubicBezTo>
                  <a:pt x="1299058" y="2885900"/>
                  <a:pt x="1298705" y="2886636"/>
                  <a:pt x="1298233" y="2887108"/>
                </a:cubicBezTo>
                <a:cubicBezTo>
                  <a:pt x="1297762" y="2887579"/>
                  <a:pt x="1297055" y="2888021"/>
                  <a:pt x="1296112" y="2888433"/>
                </a:cubicBezTo>
                <a:cubicBezTo>
                  <a:pt x="1295170" y="2888846"/>
                  <a:pt x="1294094" y="2889185"/>
                  <a:pt x="1292887" y="2889449"/>
                </a:cubicBezTo>
                <a:cubicBezTo>
                  <a:pt x="1291679" y="2889714"/>
                  <a:pt x="1290398" y="2889935"/>
                  <a:pt x="1289042" y="2890112"/>
                </a:cubicBezTo>
                <a:cubicBezTo>
                  <a:pt x="1287687" y="2890289"/>
                  <a:pt x="1286333" y="2890377"/>
                  <a:pt x="1284978" y="2890377"/>
                </a:cubicBezTo>
                <a:cubicBezTo>
                  <a:pt x="1280854" y="2890377"/>
                  <a:pt x="1277319" y="2889833"/>
                  <a:pt x="1274374" y="2888742"/>
                </a:cubicBezTo>
                <a:cubicBezTo>
                  <a:pt x="1271428" y="2887653"/>
                  <a:pt x="1269013" y="2886003"/>
                  <a:pt x="1267127" y="2883794"/>
                </a:cubicBezTo>
                <a:cubicBezTo>
                  <a:pt x="1265243" y="2881585"/>
                  <a:pt x="1263873" y="2878787"/>
                  <a:pt x="1263019" y="2875399"/>
                </a:cubicBezTo>
                <a:cubicBezTo>
                  <a:pt x="1262165" y="2872012"/>
                  <a:pt x="1261737" y="2868021"/>
                  <a:pt x="1261737" y="2863425"/>
                </a:cubicBezTo>
                <a:lnTo>
                  <a:pt x="1261737" y="2816945"/>
                </a:lnTo>
                <a:lnTo>
                  <a:pt x="1250603" y="2816945"/>
                </a:lnTo>
                <a:cubicBezTo>
                  <a:pt x="1249719" y="2816945"/>
                  <a:pt x="1249012" y="2816473"/>
                  <a:pt x="1248482" y="2815531"/>
                </a:cubicBezTo>
                <a:cubicBezTo>
                  <a:pt x="1247952" y="2814588"/>
                  <a:pt x="1247687" y="2813056"/>
                  <a:pt x="1247687" y="2810936"/>
                </a:cubicBezTo>
                <a:cubicBezTo>
                  <a:pt x="1247687" y="2809816"/>
                  <a:pt x="1247761" y="2808874"/>
                  <a:pt x="1247908" y="2808108"/>
                </a:cubicBezTo>
                <a:cubicBezTo>
                  <a:pt x="1248055" y="2807342"/>
                  <a:pt x="1248247" y="2806709"/>
                  <a:pt x="1248482" y="2806208"/>
                </a:cubicBezTo>
                <a:cubicBezTo>
                  <a:pt x="1248718" y="2805708"/>
                  <a:pt x="1249027" y="2805354"/>
                  <a:pt x="1249410" y="2805148"/>
                </a:cubicBezTo>
                <a:cubicBezTo>
                  <a:pt x="1249793" y="2804941"/>
                  <a:pt x="1250220" y="2804838"/>
                  <a:pt x="1250691" y="2804838"/>
                </a:cubicBezTo>
                <a:lnTo>
                  <a:pt x="1261737" y="2804838"/>
                </a:lnTo>
                <a:lnTo>
                  <a:pt x="1261737" y="2785928"/>
                </a:lnTo>
                <a:cubicBezTo>
                  <a:pt x="1261737" y="2785516"/>
                  <a:pt x="1261840" y="2785133"/>
                  <a:pt x="1262047" y="2784779"/>
                </a:cubicBezTo>
                <a:cubicBezTo>
                  <a:pt x="1262253" y="2784426"/>
                  <a:pt x="1262635" y="2784116"/>
                  <a:pt x="1263195" y="2783851"/>
                </a:cubicBezTo>
                <a:cubicBezTo>
                  <a:pt x="1263755" y="2783586"/>
                  <a:pt x="1264506" y="2783395"/>
                  <a:pt x="1265448" y="2783277"/>
                </a:cubicBezTo>
                <a:cubicBezTo>
                  <a:pt x="1266391" y="2783159"/>
                  <a:pt x="1267569" y="2783100"/>
                  <a:pt x="1268983" y="2783100"/>
                </a:cubicBezTo>
                <a:close/>
                <a:moveTo>
                  <a:pt x="907033" y="2783100"/>
                </a:moveTo>
                <a:cubicBezTo>
                  <a:pt x="908506" y="2783100"/>
                  <a:pt x="909714" y="2783159"/>
                  <a:pt x="910656" y="2783277"/>
                </a:cubicBezTo>
                <a:cubicBezTo>
                  <a:pt x="911599" y="2783395"/>
                  <a:pt x="912336" y="2783586"/>
                  <a:pt x="912865" y="2783851"/>
                </a:cubicBezTo>
                <a:cubicBezTo>
                  <a:pt x="913395" y="2784116"/>
                  <a:pt x="913779" y="2784426"/>
                  <a:pt x="914014" y="2784779"/>
                </a:cubicBezTo>
                <a:cubicBezTo>
                  <a:pt x="914250" y="2785133"/>
                  <a:pt x="914368" y="2785516"/>
                  <a:pt x="914368" y="2785928"/>
                </a:cubicBezTo>
                <a:lnTo>
                  <a:pt x="914368" y="2804838"/>
                </a:lnTo>
                <a:lnTo>
                  <a:pt x="934780" y="2804838"/>
                </a:lnTo>
                <a:cubicBezTo>
                  <a:pt x="935252" y="2804838"/>
                  <a:pt x="935664" y="2804941"/>
                  <a:pt x="936018" y="2805148"/>
                </a:cubicBezTo>
                <a:cubicBezTo>
                  <a:pt x="936371" y="2805354"/>
                  <a:pt x="936680" y="2805708"/>
                  <a:pt x="936945" y="2806208"/>
                </a:cubicBezTo>
                <a:cubicBezTo>
                  <a:pt x="937211" y="2806709"/>
                  <a:pt x="937402" y="2807342"/>
                  <a:pt x="937520" y="2808108"/>
                </a:cubicBezTo>
                <a:cubicBezTo>
                  <a:pt x="937638" y="2808874"/>
                  <a:pt x="937697" y="2809816"/>
                  <a:pt x="937697" y="2810936"/>
                </a:cubicBezTo>
                <a:cubicBezTo>
                  <a:pt x="937697" y="2813056"/>
                  <a:pt x="937432" y="2814588"/>
                  <a:pt x="936901" y="2815531"/>
                </a:cubicBezTo>
                <a:cubicBezTo>
                  <a:pt x="936371" y="2816473"/>
                  <a:pt x="935664" y="2816945"/>
                  <a:pt x="934780" y="2816945"/>
                </a:cubicBezTo>
                <a:lnTo>
                  <a:pt x="914368" y="2816945"/>
                </a:lnTo>
                <a:lnTo>
                  <a:pt x="914368" y="2861305"/>
                </a:lnTo>
                <a:cubicBezTo>
                  <a:pt x="914368" y="2866783"/>
                  <a:pt x="915178" y="2870922"/>
                  <a:pt x="916798" y="2873720"/>
                </a:cubicBezTo>
                <a:cubicBezTo>
                  <a:pt x="918418" y="2876518"/>
                  <a:pt x="921319" y="2877918"/>
                  <a:pt x="925502" y="2877918"/>
                </a:cubicBezTo>
                <a:cubicBezTo>
                  <a:pt x="926857" y="2877918"/>
                  <a:pt x="928065" y="2877785"/>
                  <a:pt x="929125" y="2877520"/>
                </a:cubicBezTo>
                <a:cubicBezTo>
                  <a:pt x="930185" y="2877255"/>
                  <a:pt x="931127" y="2876975"/>
                  <a:pt x="931952" y="2876680"/>
                </a:cubicBezTo>
                <a:cubicBezTo>
                  <a:pt x="932777" y="2876386"/>
                  <a:pt x="933485" y="2876106"/>
                  <a:pt x="934074" y="2875841"/>
                </a:cubicBezTo>
                <a:cubicBezTo>
                  <a:pt x="934662" y="2875576"/>
                  <a:pt x="935193" y="2875444"/>
                  <a:pt x="935664" y="2875444"/>
                </a:cubicBezTo>
                <a:cubicBezTo>
                  <a:pt x="935959" y="2875444"/>
                  <a:pt x="936239" y="2875517"/>
                  <a:pt x="936504" y="2875664"/>
                </a:cubicBezTo>
                <a:cubicBezTo>
                  <a:pt x="936769" y="2875812"/>
                  <a:pt x="936975" y="2876092"/>
                  <a:pt x="937122" y="2876504"/>
                </a:cubicBezTo>
                <a:cubicBezTo>
                  <a:pt x="937270" y="2876916"/>
                  <a:pt x="937402" y="2877476"/>
                  <a:pt x="937520" y="2878183"/>
                </a:cubicBezTo>
                <a:cubicBezTo>
                  <a:pt x="937638" y="2878890"/>
                  <a:pt x="937697" y="2879773"/>
                  <a:pt x="937697" y="2880834"/>
                </a:cubicBezTo>
                <a:cubicBezTo>
                  <a:pt x="937697" y="2882542"/>
                  <a:pt x="937579" y="2883897"/>
                  <a:pt x="937343" y="2884899"/>
                </a:cubicBezTo>
                <a:cubicBezTo>
                  <a:pt x="937107" y="2885900"/>
                  <a:pt x="936754" y="2886636"/>
                  <a:pt x="936282" y="2887108"/>
                </a:cubicBezTo>
                <a:cubicBezTo>
                  <a:pt x="935811" y="2887579"/>
                  <a:pt x="935105" y="2888021"/>
                  <a:pt x="934162" y="2888433"/>
                </a:cubicBezTo>
                <a:cubicBezTo>
                  <a:pt x="933219" y="2888846"/>
                  <a:pt x="932144" y="2889185"/>
                  <a:pt x="930937" y="2889449"/>
                </a:cubicBezTo>
                <a:cubicBezTo>
                  <a:pt x="929729" y="2889714"/>
                  <a:pt x="928448" y="2889935"/>
                  <a:pt x="927093" y="2890112"/>
                </a:cubicBezTo>
                <a:cubicBezTo>
                  <a:pt x="925738" y="2890289"/>
                  <a:pt x="924382" y="2890377"/>
                  <a:pt x="923027" y="2890377"/>
                </a:cubicBezTo>
                <a:cubicBezTo>
                  <a:pt x="918904" y="2890377"/>
                  <a:pt x="915369" y="2889833"/>
                  <a:pt x="912424" y="2888742"/>
                </a:cubicBezTo>
                <a:cubicBezTo>
                  <a:pt x="909478" y="2887653"/>
                  <a:pt x="907062" y="2886003"/>
                  <a:pt x="905178" y="2883794"/>
                </a:cubicBezTo>
                <a:cubicBezTo>
                  <a:pt x="903292" y="2881585"/>
                  <a:pt x="901923" y="2878787"/>
                  <a:pt x="901068" y="2875399"/>
                </a:cubicBezTo>
                <a:cubicBezTo>
                  <a:pt x="900214" y="2872012"/>
                  <a:pt x="899787" y="2868021"/>
                  <a:pt x="899787" y="2863425"/>
                </a:cubicBezTo>
                <a:lnTo>
                  <a:pt x="899787" y="2816945"/>
                </a:lnTo>
                <a:lnTo>
                  <a:pt x="888653" y="2816945"/>
                </a:lnTo>
                <a:cubicBezTo>
                  <a:pt x="887769" y="2816945"/>
                  <a:pt x="887063" y="2816473"/>
                  <a:pt x="886532" y="2815531"/>
                </a:cubicBezTo>
                <a:cubicBezTo>
                  <a:pt x="886002" y="2814588"/>
                  <a:pt x="885737" y="2813056"/>
                  <a:pt x="885737" y="2810936"/>
                </a:cubicBezTo>
                <a:cubicBezTo>
                  <a:pt x="885737" y="2809816"/>
                  <a:pt x="885811" y="2808874"/>
                  <a:pt x="885958" y="2808108"/>
                </a:cubicBezTo>
                <a:cubicBezTo>
                  <a:pt x="886105" y="2807342"/>
                  <a:pt x="886297" y="2806709"/>
                  <a:pt x="886532" y="2806208"/>
                </a:cubicBezTo>
                <a:cubicBezTo>
                  <a:pt x="886768" y="2805708"/>
                  <a:pt x="887077" y="2805354"/>
                  <a:pt x="887460" y="2805148"/>
                </a:cubicBezTo>
                <a:cubicBezTo>
                  <a:pt x="887843" y="2804941"/>
                  <a:pt x="888270" y="2804838"/>
                  <a:pt x="888741" y="2804838"/>
                </a:cubicBezTo>
                <a:lnTo>
                  <a:pt x="899787" y="2804838"/>
                </a:lnTo>
                <a:lnTo>
                  <a:pt x="899787" y="2785928"/>
                </a:lnTo>
                <a:cubicBezTo>
                  <a:pt x="899787" y="2785516"/>
                  <a:pt x="899890" y="2785133"/>
                  <a:pt x="900097" y="2784779"/>
                </a:cubicBezTo>
                <a:cubicBezTo>
                  <a:pt x="900303" y="2784426"/>
                  <a:pt x="900686" y="2784116"/>
                  <a:pt x="901245" y="2783851"/>
                </a:cubicBezTo>
                <a:cubicBezTo>
                  <a:pt x="901805" y="2783586"/>
                  <a:pt x="902556" y="2783395"/>
                  <a:pt x="903498" y="2783277"/>
                </a:cubicBezTo>
                <a:cubicBezTo>
                  <a:pt x="904441" y="2783159"/>
                  <a:pt x="905620" y="2783100"/>
                  <a:pt x="907033" y="2783100"/>
                </a:cubicBezTo>
                <a:close/>
                <a:moveTo>
                  <a:pt x="592708" y="2783100"/>
                </a:moveTo>
                <a:cubicBezTo>
                  <a:pt x="594181" y="2783100"/>
                  <a:pt x="595389" y="2783159"/>
                  <a:pt x="596331" y="2783277"/>
                </a:cubicBezTo>
                <a:cubicBezTo>
                  <a:pt x="597274" y="2783395"/>
                  <a:pt x="598010" y="2783586"/>
                  <a:pt x="598541" y="2783851"/>
                </a:cubicBezTo>
                <a:cubicBezTo>
                  <a:pt x="599071" y="2784116"/>
                  <a:pt x="599453" y="2784426"/>
                  <a:pt x="599689" y="2784779"/>
                </a:cubicBezTo>
                <a:cubicBezTo>
                  <a:pt x="599925" y="2785133"/>
                  <a:pt x="600043" y="2785516"/>
                  <a:pt x="600043" y="2785928"/>
                </a:cubicBezTo>
                <a:lnTo>
                  <a:pt x="600043" y="2804838"/>
                </a:lnTo>
                <a:lnTo>
                  <a:pt x="620455" y="2804838"/>
                </a:lnTo>
                <a:cubicBezTo>
                  <a:pt x="620927" y="2804838"/>
                  <a:pt x="621339" y="2804941"/>
                  <a:pt x="621692" y="2805148"/>
                </a:cubicBezTo>
                <a:cubicBezTo>
                  <a:pt x="622046" y="2805354"/>
                  <a:pt x="622355" y="2805708"/>
                  <a:pt x="622620" y="2806208"/>
                </a:cubicBezTo>
                <a:cubicBezTo>
                  <a:pt x="622885" y="2806709"/>
                  <a:pt x="623077" y="2807342"/>
                  <a:pt x="623194" y="2808108"/>
                </a:cubicBezTo>
                <a:cubicBezTo>
                  <a:pt x="623312" y="2808874"/>
                  <a:pt x="623371" y="2809816"/>
                  <a:pt x="623371" y="2810936"/>
                </a:cubicBezTo>
                <a:cubicBezTo>
                  <a:pt x="623371" y="2813056"/>
                  <a:pt x="623106" y="2814588"/>
                  <a:pt x="622576" y="2815531"/>
                </a:cubicBezTo>
                <a:cubicBezTo>
                  <a:pt x="622046" y="2816473"/>
                  <a:pt x="621339" y="2816945"/>
                  <a:pt x="620455" y="2816945"/>
                </a:cubicBezTo>
                <a:lnTo>
                  <a:pt x="600043" y="2816945"/>
                </a:lnTo>
                <a:lnTo>
                  <a:pt x="600043" y="2861305"/>
                </a:lnTo>
                <a:cubicBezTo>
                  <a:pt x="600043" y="2866783"/>
                  <a:pt x="600853" y="2870922"/>
                  <a:pt x="602472" y="2873720"/>
                </a:cubicBezTo>
                <a:cubicBezTo>
                  <a:pt x="604093" y="2876518"/>
                  <a:pt x="606994" y="2877918"/>
                  <a:pt x="611177" y="2877918"/>
                </a:cubicBezTo>
                <a:cubicBezTo>
                  <a:pt x="612532" y="2877918"/>
                  <a:pt x="613739" y="2877785"/>
                  <a:pt x="614800" y="2877520"/>
                </a:cubicBezTo>
                <a:cubicBezTo>
                  <a:pt x="615860" y="2877255"/>
                  <a:pt x="616803" y="2876975"/>
                  <a:pt x="617628" y="2876680"/>
                </a:cubicBezTo>
                <a:cubicBezTo>
                  <a:pt x="618452" y="2876386"/>
                  <a:pt x="619159" y="2876106"/>
                  <a:pt x="619748" y="2875841"/>
                </a:cubicBezTo>
                <a:cubicBezTo>
                  <a:pt x="620337" y="2875576"/>
                  <a:pt x="620868" y="2875444"/>
                  <a:pt x="621339" y="2875444"/>
                </a:cubicBezTo>
                <a:cubicBezTo>
                  <a:pt x="621634" y="2875444"/>
                  <a:pt x="621913" y="2875517"/>
                  <a:pt x="622178" y="2875664"/>
                </a:cubicBezTo>
                <a:cubicBezTo>
                  <a:pt x="622444" y="2875812"/>
                  <a:pt x="622650" y="2876092"/>
                  <a:pt x="622797" y="2876504"/>
                </a:cubicBezTo>
                <a:cubicBezTo>
                  <a:pt x="622944" y="2876916"/>
                  <a:pt x="623077" y="2877476"/>
                  <a:pt x="623194" y="2878183"/>
                </a:cubicBezTo>
                <a:cubicBezTo>
                  <a:pt x="623312" y="2878890"/>
                  <a:pt x="623371" y="2879773"/>
                  <a:pt x="623371" y="2880834"/>
                </a:cubicBezTo>
                <a:cubicBezTo>
                  <a:pt x="623371" y="2882542"/>
                  <a:pt x="623254" y="2883897"/>
                  <a:pt x="623018" y="2884899"/>
                </a:cubicBezTo>
                <a:cubicBezTo>
                  <a:pt x="622782" y="2885900"/>
                  <a:pt x="622429" y="2886636"/>
                  <a:pt x="621958" y="2887108"/>
                </a:cubicBezTo>
                <a:cubicBezTo>
                  <a:pt x="621486" y="2887579"/>
                  <a:pt x="620779" y="2888021"/>
                  <a:pt x="619837" y="2888433"/>
                </a:cubicBezTo>
                <a:cubicBezTo>
                  <a:pt x="618894" y="2888846"/>
                  <a:pt x="617819" y="2889185"/>
                  <a:pt x="616611" y="2889449"/>
                </a:cubicBezTo>
                <a:cubicBezTo>
                  <a:pt x="615404" y="2889714"/>
                  <a:pt x="614122" y="2889935"/>
                  <a:pt x="612767" y="2890112"/>
                </a:cubicBezTo>
                <a:cubicBezTo>
                  <a:pt x="611412" y="2890289"/>
                  <a:pt x="610057" y="2890377"/>
                  <a:pt x="608703" y="2890377"/>
                </a:cubicBezTo>
                <a:cubicBezTo>
                  <a:pt x="604579" y="2890377"/>
                  <a:pt x="601044" y="2889833"/>
                  <a:pt x="598099" y="2888742"/>
                </a:cubicBezTo>
                <a:cubicBezTo>
                  <a:pt x="595153" y="2887653"/>
                  <a:pt x="592737" y="2886003"/>
                  <a:pt x="590852" y="2883794"/>
                </a:cubicBezTo>
                <a:cubicBezTo>
                  <a:pt x="588967" y="2881585"/>
                  <a:pt x="587598" y="2878787"/>
                  <a:pt x="586743" y="2875399"/>
                </a:cubicBezTo>
                <a:cubicBezTo>
                  <a:pt x="585889" y="2872012"/>
                  <a:pt x="585462" y="2868021"/>
                  <a:pt x="585462" y="2863425"/>
                </a:cubicBezTo>
                <a:lnTo>
                  <a:pt x="585462" y="2816945"/>
                </a:lnTo>
                <a:lnTo>
                  <a:pt x="574328" y="2816945"/>
                </a:lnTo>
                <a:cubicBezTo>
                  <a:pt x="573444" y="2816945"/>
                  <a:pt x="572737" y="2816473"/>
                  <a:pt x="572207" y="2815531"/>
                </a:cubicBezTo>
                <a:cubicBezTo>
                  <a:pt x="571677" y="2814588"/>
                  <a:pt x="571412" y="2813056"/>
                  <a:pt x="571412" y="2810936"/>
                </a:cubicBezTo>
                <a:cubicBezTo>
                  <a:pt x="571412" y="2809816"/>
                  <a:pt x="571485" y="2808874"/>
                  <a:pt x="571633" y="2808108"/>
                </a:cubicBezTo>
                <a:cubicBezTo>
                  <a:pt x="571780" y="2807342"/>
                  <a:pt x="571971" y="2806709"/>
                  <a:pt x="572207" y="2806208"/>
                </a:cubicBezTo>
                <a:cubicBezTo>
                  <a:pt x="572443" y="2805708"/>
                  <a:pt x="572752" y="2805354"/>
                  <a:pt x="573135" y="2805148"/>
                </a:cubicBezTo>
                <a:cubicBezTo>
                  <a:pt x="573518" y="2804941"/>
                  <a:pt x="573945" y="2804838"/>
                  <a:pt x="574416" y="2804838"/>
                </a:cubicBezTo>
                <a:lnTo>
                  <a:pt x="585462" y="2804838"/>
                </a:lnTo>
                <a:lnTo>
                  <a:pt x="585462" y="2785928"/>
                </a:lnTo>
                <a:cubicBezTo>
                  <a:pt x="585462" y="2785516"/>
                  <a:pt x="585565" y="2785133"/>
                  <a:pt x="585771" y="2784779"/>
                </a:cubicBezTo>
                <a:cubicBezTo>
                  <a:pt x="585978" y="2784426"/>
                  <a:pt x="586360" y="2784116"/>
                  <a:pt x="586920" y="2783851"/>
                </a:cubicBezTo>
                <a:cubicBezTo>
                  <a:pt x="587480" y="2783586"/>
                  <a:pt x="588231" y="2783395"/>
                  <a:pt x="589173" y="2783277"/>
                </a:cubicBezTo>
                <a:cubicBezTo>
                  <a:pt x="590116" y="2783159"/>
                  <a:pt x="591294" y="2783100"/>
                  <a:pt x="592708" y="2783100"/>
                </a:cubicBezTo>
                <a:close/>
                <a:moveTo>
                  <a:pt x="236925" y="2774528"/>
                </a:moveTo>
                <a:lnTo>
                  <a:pt x="288355" y="2774528"/>
                </a:lnTo>
                <a:cubicBezTo>
                  <a:pt x="288767" y="2774528"/>
                  <a:pt x="289164" y="2774647"/>
                  <a:pt x="289547" y="2774882"/>
                </a:cubicBezTo>
                <a:cubicBezTo>
                  <a:pt x="289930" y="2775118"/>
                  <a:pt x="290269" y="2775501"/>
                  <a:pt x="290563" y="2776031"/>
                </a:cubicBezTo>
                <a:cubicBezTo>
                  <a:pt x="290858" y="2776561"/>
                  <a:pt x="291064" y="2777254"/>
                  <a:pt x="291182" y="2778108"/>
                </a:cubicBezTo>
                <a:cubicBezTo>
                  <a:pt x="291300" y="2778962"/>
                  <a:pt x="291359" y="2779949"/>
                  <a:pt x="291359" y="2781068"/>
                </a:cubicBezTo>
                <a:cubicBezTo>
                  <a:pt x="291359" y="2782187"/>
                  <a:pt x="291300" y="2783159"/>
                  <a:pt x="291182" y="2783984"/>
                </a:cubicBezTo>
                <a:cubicBezTo>
                  <a:pt x="291064" y="2784809"/>
                  <a:pt x="290858" y="2785471"/>
                  <a:pt x="290563" y="2785972"/>
                </a:cubicBezTo>
                <a:cubicBezTo>
                  <a:pt x="290269" y="2786473"/>
                  <a:pt x="289930" y="2786841"/>
                  <a:pt x="289547" y="2787077"/>
                </a:cubicBezTo>
                <a:cubicBezTo>
                  <a:pt x="289164" y="2787312"/>
                  <a:pt x="288767" y="2787430"/>
                  <a:pt x="288355" y="2787430"/>
                </a:cubicBezTo>
                <a:lnTo>
                  <a:pt x="246469" y="2787430"/>
                </a:lnTo>
                <a:lnTo>
                  <a:pt x="246469" y="2826311"/>
                </a:lnTo>
                <a:lnTo>
                  <a:pt x="286057" y="2826311"/>
                </a:lnTo>
                <a:cubicBezTo>
                  <a:pt x="286469" y="2826311"/>
                  <a:pt x="286867" y="2826415"/>
                  <a:pt x="287250" y="2826621"/>
                </a:cubicBezTo>
                <a:cubicBezTo>
                  <a:pt x="287633" y="2826827"/>
                  <a:pt x="287971" y="2827166"/>
                  <a:pt x="288266" y="2827637"/>
                </a:cubicBezTo>
                <a:cubicBezTo>
                  <a:pt x="288561" y="2828108"/>
                  <a:pt x="288767" y="2828741"/>
                  <a:pt x="288885" y="2829537"/>
                </a:cubicBezTo>
                <a:cubicBezTo>
                  <a:pt x="289002" y="2830332"/>
                  <a:pt x="289061" y="2831348"/>
                  <a:pt x="289061" y="2832585"/>
                </a:cubicBezTo>
                <a:cubicBezTo>
                  <a:pt x="289061" y="2833705"/>
                  <a:pt x="289002" y="2834663"/>
                  <a:pt x="288885" y="2835457"/>
                </a:cubicBezTo>
                <a:cubicBezTo>
                  <a:pt x="288767" y="2836253"/>
                  <a:pt x="288561" y="2836901"/>
                  <a:pt x="288266" y="2837401"/>
                </a:cubicBezTo>
                <a:cubicBezTo>
                  <a:pt x="287971" y="2837902"/>
                  <a:pt x="287633" y="2838285"/>
                  <a:pt x="287250" y="2838550"/>
                </a:cubicBezTo>
                <a:cubicBezTo>
                  <a:pt x="286867" y="2838815"/>
                  <a:pt x="286469" y="2838948"/>
                  <a:pt x="286057" y="2838948"/>
                </a:cubicBezTo>
                <a:lnTo>
                  <a:pt x="246469" y="2838948"/>
                </a:lnTo>
                <a:lnTo>
                  <a:pt x="246469" y="2886578"/>
                </a:lnTo>
                <a:cubicBezTo>
                  <a:pt x="246469" y="2886990"/>
                  <a:pt x="246352" y="2887388"/>
                  <a:pt x="246115" y="2887771"/>
                </a:cubicBezTo>
                <a:cubicBezTo>
                  <a:pt x="245880" y="2888154"/>
                  <a:pt x="245468" y="2888448"/>
                  <a:pt x="244879" y="2888654"/>
                </a:cubicBezTo>
                <a:cubicBezTo>
                  <a:pt x="244289" y="2888860"/>
                  <a:pt x="243524" y="2889037"/>
                  <a:pt x="242581" y="2889185"/>
                </a:cubicBezTo>
                <a:cubicBezTo>
                  <a:pt x="241638" y="2889332"/>
                  <a:pt x="240401" y="2889405"/>
                  <a:pt x="238870" y="2889405"/>
                </a:cubicBezTo>
                <a:cubicBezTo>
                  <a:pt x="237455" y="2889405"/>
                  <a:pt x="236248" y="2889332"/>
                  <a:pt x="235246" y="2889185"/>
                </a:cubicBezTo>
                <a:cubicBezTo>
                  <a:pt x="234245" y="2889037"/>
                  <a:pt x="233450" y="2888860"/>
                  <a:pt x="232861" y="2888654"/>
                </a:cubicBezTo>
                <a:cubicBezTo>
                  <a:pt x="232272" y="2888448"/>
                  <a:pt x="231859" y="2888154"/>
                  <a:pt x="231624" y="2887771"/>
                </a:cubicBezTo>
                <a:cubicBezTo>
                  <a:pt x="231388" y="2887388"/>
                  <a:pt x="231270" y="2886990"/>
                  <a:pt x="231270" y="2886578"/>
                </a:cubicBezTo>
                <a:lnTo>
                  <a:pt x="231270" y="2780714"/>
                </a:lnTo>
                <a:cubicBezTo>
                  <a:pt x="231270" y="2778417"/>
                  <a:pt x="231874" y="2776812"/>
                  <a:pt x="233082" y="2775898"/>
                </a:cubicBezTo>
                <a:cubicBezTo>
                  <a:pt x="234289" y="2774985"/>
                  <a:pt x="235571" y="2774528"/>
                  <a:pt x="236925" y="2774528"/>
                </a:cubicBezTo>
                <a:close/>
                <a:moveTo>
                  <a:pt x="646500" y="2771612"/>
                </a:moveTo>
                <a:cubicBezTo>
                  <a:pt x="649917" y="2771612"/>
                  <a:pt x="652259" y="2772217"/>
                  <a:pt x="653526" y="2773424"/>
                </a:cubicBezTo>
                <a:cubicBezTo>
                  <a:pt x="654792" y="2774632"/>
                  <a:pt x="655425" y="2776914"/>
                  <a:pt x="655425" y="2780272"/>
                </a:cubicBezTo>
                <a:cubicBezTo>
                  <a:pt x="655425" y="2783689"/>
                  <a:pt x="654777" y="2786016"/>
                  <a:pt x="653481" y="2787253"/>
                </a:cubicBezTo>
                <a:cubicBezTo>
                  <a:pt x="652185" y="2788491"/>
                  <a:pt x="649799" y="2789109"/>
                  <a:pt x="646323" y="2789109"/>
                </a:cubicBezTo>
                <a:cubicBezTo>
                  <a:pt x="642906" y="2789109"/>
                  <a:pt x="640565" y="2788505"/>
                  <a:pt x="639298" y="2787297"/>
                </a:cubicBezTo>
                <a:cubicBezTo>
                  <a:pt x="638031" y="2786090"/>
                  <a:pt x="637398" y="2783807"/>
                  <a:pt x="637398" y="2780449"/>
                </a:cubicBezTo>
                <a:cubicBezTo>
                  <a:pt x="637398" y="2777032"/>
                  <a:pt x="638046" y="2774705"/>
                  <a:pt x="639342" y="2773468"/>
                </a:cubicBezTo>
                <a:cubicBezTo>
                  <a:pt x="640639" y="2772231"/>
                  <a:pt x="643024" y="2771612"/>
                  <a:pt x="646500" y="2771612"/>
                </a:cubicBezTo>
                <a:close/>
                <a:moveTo>
                  <a:pt x="163540" y="2758976"/>
                </a:moveTo>
                <a:cubicBezTo>
                  <a:pt x="165012" y="2758976"/>
                  <a:pt x="166220" y="2759080"/>
                  <a:pt x="167162" y="2759285"/>
                </a:cubicBezTo>
                <a:cubicBezTo>
                  <a:pt x="168105" y="2759492"/>
                  <a:pt x="168841" y="2759772"/>
                  <a:pt x="169372" y="2760125"/>
                </a:cubicBezTo>
                <a:cubicBezTo>
                  <a:pt x="169902" y="2760478"/>
                  <a:pt x="170226" y="2760950"/>
                  <a:pt x="170344" y="2761539"/>
                </a:cubicBezTo>
                <a:cubicBezTo>
                  <a:pt x="170461" y="2762128"/>
                  <a:pt x="170373" y="2762805"/>
                  <a:pt x="170078" y="2763571"/>
                </a:cubicBezTo>
                <a:lnTo>
                  <a:pt x="116616" y="2910171"/>
                </a:lnTo>
                <a:cubicBezTo>
                  <a:pt x="116381" y="2910938"/>
                  <a:pt x="116072" y="2911541"/>
                  <a:pt x="115689" y="2911983"/>
                </a:cubicBezTo>
                <a:cubicBezTo>
                  <a:pt x="115306" y="2912425"/>
                  <a:pt x="114820" y="2912764"/>
                  <a:pt x="114231" y="2912999"/>
                </a:cubicBezTo>
                <a:cubicBezTo>
                  <a:pt x="113642" y="2913235"/>
                  <a:pt x="112920" y="2913412"/>
                  <a:pt x="112066" y="2913529"/>
                </a:cubicBezTo>
                <a:cubicBezTo>
                  <a:pt x="111212" y="2913647"/>
                  <a:pt x="110166" y="2913706"/>
                  <a:pt x="108929" y="2913706"/>
                </a:cubicBezTo>
                <a:cubicBezTo>
                  <a:pt x="107456" y="2913706"/>
                  <a:pt x="106234" y="2913603"/>
                  <a:pt x="105261" y="2913397"/>
                </a:cubicBezTo>
                <a:cubicBezTo>
                  <a:pt x="104290" y="2913191"/>
                  <a:pt x="103538" y="2912896"/>
                  <a:pt x="103008" y="2912513"/>
                </a:cubicBezTo>
                <a:cubicBezTo>
                  <a:pt x="102478" y="2912130"/>
                  <a:pt x="102154" y="2911659"/>
                  <a:pt x="102036" y="2911099"/>
                </a:cubicBezTo>
                <a:cubicBezTo>
                  <a:pt x="101918" y="2910540"/>
                  <a:pt x="102036" y="2909877"/>
                  <a:pt x="102390" y="2909111"/>
                </a:cubicBezTo>
                <a:lnTo>
                  <a:pt x="155851" y="2762511"/>
                </a:lnTo>
                <a:cubicBezTo>
                  <a:pt x="156087" y="2761745"/>
                  <a:pt x="156396" y="2761141"/>
                  <a:pt x="156779" y="2760699"/>
                </a:cubicBezTo>
                <a:cubicBezTo>
                  <a:pt x="157162" y="2760257"/>
                  <a:pt x="157633" y="2759904"/>
                  <a:pt x="158193" y="2759639"/>
                </a:cubicBezTo>
                <a:cubicBezTo>
                  <a:pt x="158753" y="2759374"/>
                  <a:pt x="159474" y="2759197"/>
                  <a:pt x="160358" y="2759109"/>
                </a:cubicBezTo>
                <a:cubicBezTo>
                  <a:pt x="161242" y="2759020"/>
                  <a:pt x="162302" y="2758976"/>
                  <a:pt x="163540" y="2758976"/>
                </a:cubicBezTo>
                <a:close/>
                <a:moveTo>
                  <a:pt x="96864" y="2758976"/>
                </a:moveTo>
                <a:cubicBezTo>
                  <a:pt x="98337" y="2758976"/>
                  <a:pt x="99545" y="2759080"/>
                  <a:pt x="100487" y="2759285"/>
                </a:cubicBezTo>
                <a:cubicBezTo>
                  <a:pt x="101430" y="2759492"/>
                  <a:pt x="102166" y="2759772"/>
                  <a:pt x="102697" y="2760125"/>
                </a:cubicBezTo>
                <a:cubicBezTo>
                  <a:pt x="103227" y="2760478"/>
                  <a:pt x="103551" y="2760950"/>
                  <a:pt x="103668" y="2761539"/>
                </a:cubicBezTo>
                <a:cubicBezTo>
                  <a:pt x="103786" y="2762128"/>
                  <a:pt x="103698" y="2762805"/>
                  <a:pt x="103403" y="2763571"/>
                </a:cubicBezTo>
                <a:lnTo>
                  <a:pt x="49942" y="2910171"/>
                </a:lnTo>
                <a:cubicBezTo>
                  <a:pt x="49706" y="2910938"/>
                  <a:pt x="49397" y="2911541"/>
                  <a:pt x="49014" y="2911983"/>
                </a:cubicBezTo>
                <a:cubicBezTo>
                  <a:pt x="48631" y="2912425"/>
                  <a:pt x="48145" y="2912764"/>
                  <a:pt x="47556" y="2912999"/>
                </a:cubicBezTo>
                <a:cubicBezTo>
                  <a:pt x="46966" y="2913235"/>
                  <a:pt x="46245" y="2913412"/>
                  <a:pt x="45391" y="2913529"/>
                </a:cubicBezTo>
                <a:cubicBezTo>
                  <a:pt x="44536" y="2913647"/>
                  <a:pt x="43491" y="2913706"/>
                  <a:pt x="42254" y="2913706"/>
                </a:cubicBezTo>
                <a:cubicBezTo>
                  <a:pt x="40781" y="2913706"/>
                  <a:pt x="39558" y="2913603"/>
                  <a:pt x="38586" y="2913397"/>
                </a:cubicBezTo>
                <a:cubicBezTo>
                  <a:pt x="37614" y="2913191"/>
                  <a:pt x="36863" y="2912896"/>
                  <a:pt x="36333" y="2912513"/>
                </a:cubicBezTo>
                <a:cubicBezTo>
                  <a:pt x="35803" y="2912130"/>
                  <a:pt x="35479" y="2911659"/>
                  <a:pt x="35361" y="2911099"/>
                </a:cubicBezTo>
                <a:cubicBezTo>
                  <a:pt x="35243" y="2910540"/>
                  <a:pt x="35361" y="2909877"/>
                  <a:pt x="35715" y="2909111"/>
                </a:cubicBezTo>
                <a:lnTo>
                  <a:pt x="89177" y="2762511"/>
                </a:lnTo>
                <a:cubicBezTo>
                  <a:pt x="89412" y="2761745"/>
                  <a:pt x="89721" y="2761141"/>
                  <a:pt x="90104" y="2760699"/>
                </a:cubicBezTo>
                <a:cubicBezTo>
                  <a:pt x="90487" y="2760257"/>
                  <a:pt x="90958" y="2759904"/>
                  <a:pt x="91518" y="2759639"/>
                </a:cubicBezTo>
                <a:cubicBezTo>
                  <a:pt x="92078" y="2759374"/>
                  <a:pt x="92800" y="2759197"/>
                  <a:pt x="93683" y="2759109"/>
                </a:cubicBezTo>
                <a:cubicBezTo>
                  <a:pt x="94567" y="2759020"/>
                  <a:pt x="95627" y="2758976"/>
                  <a:pt x="96864" y="2758976"/>
                </a:cubicBezTo>
                <a:close/>
                <a:moveTo>
                  <a:pt x="1766844" y="2659531"/>
                </a:moveTo>
                <a:cubicBezTo>
                  <a:pt x="1768258" y="2659531"/>
                  <a:pt x="1769495" y="2659619"/>
                  <a:pt x="1770556" y="2659796"/>
                </a:cubicBezTo>
                <a:cubicBezTo>
                  <a:pt x="1771616" y="2659973"/>
                  <a:pt x="1772485" y="2660297"/>
                  <a:pt x="1773163" y="2660768"/>
                </a:cubicBezTo>
                <a:cubicBezTo>
                  <a:pt x="1773840" y="2661239"/>
                  <a:pt x="1774341" y="2661946"/>
                  <a:pt x="1774665" y="2662889"/>
                </a:cubicBezTo>
                <a:cubicBezTo>
                  <a:pt x="1774989" y="2663831"/>
                  <a:pt x="1775151" y="2665098"/>
                  <a:pt x="1775151" y="2666689"/>
                </a:cubicBezTo>
                <a:cubicBezTo>
                  <a:pt x="1775151" y="2668515"/>
                  <a:pt x="1775063" y="2670194"/>
                  <a:pt x="1774886" y="2671725"/>
                </a:cubicBezTo>
                <a:cubicBezTo>
                  <a:pt x="1774709" y="2673257"/>
                  <a:pt x="1774429" y="2674701"/>
                  <a:pt x="1774046" y="2676055"/>
                </a:cubicBezTo>
                <a:cubicBezTo>
                  <a:pt x="1773664" y="2677411"/>
                  <a:pt x="1773133" y="2678751"/>
                  <a:pt x="1772456" y="2680076"/>
                </a:cubicBezTo>
                <a:cubicBezTo>
                  <a:pt x="1771778" y="2681402"/>
                  <a:pt x="1770939" y="2682801"/>
                  <a:pt x="1769937" y="2684274"/>
                </a:cubicBezTo>
                <a:lnTo>
                  <a:pt x="1757919" y="2702300"/>
                </a:lnTo>
                <a:cubicBezTo>
                  <a:pt x="1757625" y="2702772"/>
                  <a:pt x="1757286" y="2703155"/>
                  <a:pt x="1756903" y="2703449"/>
                </a:cubicBezTo>
                <a:cubicBezTo>
                  <a:pt x="1756520" y="2703744"/>
                  <a:pt x="1756064" y="2703994"/>
                  <a:pt x="1755534" y="2704200"/>
                </a:cubicBezTo>
                <a:cubicBezTo>
                  <a:pt x="1755003" y="2704407"/>
                  <a:pt x="1754370" y="2704569"/>
                  <a:pt x="1753634" y="2704686"/>
                </a:cubicBezTo>
                <a:cubicBezTo>
                  <a:pt x="1752897" y="2704804"/>
                  <a:pt x="1751999" y="2704863"/>
                  <a:pt x="1750938" y="2704863"/>
                </a:cubicBezTo>
                <a:cubicBezTo>
                  <a:pt x="1749937" y="2704863"/>
                  <a:pt x="1749097" y="2704819"/>
                  <a:pt x="1748420" y="2704730"/>
                </a:cubicBezTo>
                <a:cubicBezTo>
                  <a:pt x="1747743" y="2704642"/>
                  <a:pt x="1747257" y="2704480"/>
                  <a:pt x="1746962" y="2704245"/>
                </a:cubicBezTo>
                <a:cubicBezTo>
                  <a:pt x="1746667" y="2704009"/>
                  <a:pt x="1746505" y="2703729"/>
                  <a:pt x="1746476" y="2703405"/>
                </a:cubicBezTo>
                <a:cubicBezTo>
                  <a:pt x="1746446" y="2703081"/>
                  <a:pt x="1746550" y="2702654"/>
                  <a:pt x="1746785" y="2702124"/>
                </a:cubicBezTo>
                <a:lnTo>
                  <a:pt x="1758361" y="2678000"/>
                </a:lnTo>
                <a:lnTo>
                  <a:pt x="1758361" y="2666689"/>
                </a:lnTo>
                <a:cubicBezTo>
                  <a:pt x="1758361" y="2665098"/>
                  <a:pt x="1758538" y="2663831"/>
                  <a:pt x="1758891" y="2662889"/>
                </a:cubicBezTo>
                <a:cubicBezTo>
                  <a:pt x="1759245" y="2661946"/>
                  <a:pt x="1759760" y="2661239"/>
                  <a:pt x="1760438" y="2660768"/>
                </a:cubicBezTo>
                <a:cubicBezTo>
                  <a:pt x="1761115" y="2660297"/>
                  <a:pt x="1761984" y="2659973"/>
                  <a:pt x="1763045" y="2659796"/>
                </a:cubicBezTo>
                <a:cubicBezTo>
                  <a:pt x="1764105" y="2659619"/>
                  <a:pt x="1765372" y="2659531"/>
                  <a:pt x="1766844" y="2659531"/>
                </a:cubicBezTo>
                <a:close/>
                <a:moveTo>
                  <a:pt x="853102" y="2640885"/>
                </a:moveTo>
                <a:cubicBezTo>
                  <a:pt x="849096" y="2640885"/>
                  <a:pt x="845620" y="2641225"/>
                  <a:pt x="842674" y="2641902"/>
                </a:cubicBezTo>
                <a:cubicBezTo>
                  <a:pt x="839729" y="2642580"/>
                  <a:pt x="837284" y="2643581"/>
                  <a:pt x="835340" y="2644906"/>
                </a:cubicBezTo>
                <a:cubicBezTo>
                  <a:pt x="833396" y="2646232"/>
                  <a:pt x="831967" y="2647822"/>
                  <a:pt x="831054" y="2649678"/>
                </a:cubicBezTo>
                <a:cubicBezTo>
                  <a:pt x="830141" y="2651534"/>
                  <a:pt x="829685" y="2653670"/>
                  <a:pt x="829685" y="2656085"/>
                </a:cubicBezTo>
                <a:cubicBezTo>
                  <a:pt x="829685" y="2660208"/>
                  <a:pt x="830995" y="2663493"/>
                  <a:pt x="833617" y="2665937"/>
                </a:cubicBezTo>
                <a:cubicBezTo>
                  <a:pt x="836239" y="2668382"/>
                  <a:pt x="839906" y="2669605"/>
                  <a:pt x="844619" y="2669605"/>
                </a:cubicBezTo>
                <a:cubicBezTo>
                  <a:pt x="848448" y="2669605"/>
                  <a:pt x="851998" y="2668633"/>
                  <a:pt x="855267" y="2666689"/>
                </a:cubicBezTo>
                <a:cubicBezTo>
                  <a:pt x="858536" y="2664745"/>
                  <a:pt x="861968" y="2661770"/>
                  <a:pt x="865561" y="2657764"/>
                </a:cubicBezTo>
                <a:lnTo>
                  <a:pt x="865561" y="2640885"/>
                </a:lnTo>
                <a:close/>
                <a:moveTo>
                  <a:pt x="1237297" y="2639295"/>
                </a:moveTo>
                <a:lnTo>
                  <a:pt x="1304102" y="2639295"/>
                </a:lnTo>
                <a:cubicBezTo>
                  <a:pt x="1305163" y="2639295"/>
                  <a:pt x="1305987" y="2639796"/>
                  <a:pt x="1306577" y="2640797"/>
                </a:cubicBezTo>
                <a:cubicBezTo>
                  <a:pt x="1307165" y="2641799"/>
                  <a:pt x="1307460" y="2643389"/>
                  <a:pt x="1307460" y="2645569"/>
                </a:cubicBezTo>
                <a:cubicBezTo>
                  <a:pt x="1307460" y="2647926"/>
                  <a:pt x="1307121" y="2649546"/>
                  <a:pt x="1306444" y="2650429"/>
                </a:cubicBezTo>
                <a:cubicBezTo>
                  <a:pt x="1305766" y="2651313"/>
                  <a:pt x="1304986" y="2651755"/>
                  <a:pt x="1304102" y="2651755"/>
                </a:cubicBezTo>
                <a:lnTo>
                  <a:pt x="1237297" y="2651755"/>
                </a:lnTo>
                <a:cubicBezTo>
                  <a:pt x="1236413" y="2651755"/>
                  <a:pt x="1235647" y="2651313"/>
                  <a:pt x="1234999" y="2650429"/>
                </a:cubicBezTo>
                <a:cubicBezTo>
                  <a:pt x="1234352" y="2649546"/>
                  <a:pt x="1234027" y="2647926"/>
                  <a:pt x="1234027" y="2645569"/>
                </a:cubicBezTo>
                <a:cubicBezTo>
                  <a:pt x="1234027" y="2643389"/>
                  <a:pt x="1234322" y="2641799"/>
                  <a:pt x="1234911" y="2640797"/>
                </a:cubicBezTo>
                <a:cubicBezTo>
                  <a:pt x="1235500" y="2639796"/>
                  <a:pt x="1236295" y="2639295"/>
                  <a:pt x="1237297" y="2639295"/>
                </a:cubicBezTo>
                <a:close/>
                <a:moveTo>
                  <a:pt x="1696659" y="2606157"/>
                </a:moveTo>
                <a:cubicBezTo>
                  <a:pt x="1694762" y="2606157"/>
                  <a:pt x="1692894" y="2606437"/>
                  <a:pt x="1691057" y="2606997"/>
                </a:cubicBezTo>
                <a:cubicBezTo>
                  <a:pt x="1689220" y="2607557"/>
                  <a:pt x="1687353" y="2608440"/>
                  <a:pt x="1685456" y="2609648"/>
                </a:cubicBezTo>
                <a:cubicBezTo>
                  <a:pt x="1683559" y="2610856"/>
                  <a:pt x="1681574" y="2612446"/>
                  <a:pt x="1679499" y="2614420"/>
                </a:cubicBezTo>
                <a:cubicBezTo>
                  <a:pt x="1677424" y="2616393"/>
                  <a:pt x="1675231" y="2618824"/>
                  <a:pt x="1672920" y="2621710"/>
                </a:cubicBezTo>
                <a:lnTo>
                  <a:pt x="1672920" y="2653345"/>
                </a:lnTo>
                <a:cubicBezTo>
                  <a:pt x="1676951" y="2658235"/>
                  <a:pt x="1680774" y="2661976"/>
                  <a:pt x="1684390" y="2664568"/>
                </a:cubicBezTo>
                <a:cubicBezTo>
                  <a:pt x="1688005" y="2667160"/>
                  <a:pt x="1691799" y="2668456"/>
                  <a:pt x="1695770" y="2668456"/>
                </a:cubicBezTo>
                <a:cubicBezTo>
                  <a:pt x="1699444" y="2668456"/>
                  <a:pt x="1702600" y="2667572"/>
                  <a:pt x="1705238" y="2665805"/>
                </a:cubicBezTo>
                <a:cubicBezTo>
                  <a:pt x="1707876" y="2664038"/>
                  <a:pt x="1710010" y="2661681"/>
                  <a:pt x="1711640" y="2658736"/>
                </a:cubicBezTo>
                <a:cubicBezTo>
                  <a:pt x="1713270" y="2655790"/>
                  <a:pt x="1714470" y="2652491"/>
                  <a:pt x="1715241" y="2648839"/>
                </a:cubicBezTo>
                <a:cubicBezTo>
                  <a:pt x="1716011" y="2645186"/>
                  <a:pt x="1716396" y="2641504"/>
                  <a:pt x="1716396" y="2637793"/>
                </a:cubicBezTo>
                <a:cubicBezTo>
                  <a:pt x="1716396" y="2633728"/>
                  <a:pt x="1716085" y="2629796"/>
                  <a:pt x="1715463" y="2625996"/>
                </a:cubicBezTo>
                <a:cubicBezTo>
                  <a:pt x="1714841" y="2622196"/>
                  <a:pt x="1713774" y="2618824"/>
                  <a:pt x="1712262" y="2615878"/>
                </a:cubicBezTo>
                <a:cubicBezTo>
                  <a:pt x="1710751" y="2612932"/>
                  <a:pt x="1708721" y="2610576"/>
                  <a:pt x="1706172" y="2608808"/>
                </a:cubicBezTo>
                <a:cubicBezTo>
                  <a:pt x="1703623" y="2607041"/>
                  <a:pt x="1700452" y="2606157"/>
                  <a:pt x="1696659" y="2606157"/>
                </a:cubicBezTo>
                <a:close/>
                <a:moveTo>
                  <a:pt x="610810" y="2606157"/>
                </a:moveTo>
                <a:cubicBezTo>
                  <a:pt x="608913" y="2606157"/>
                  <a:pt x="607046" y="2606437"/>
                  <a:pt x="605209" y="2606997"/>
                </a:cubicBezTo>
                <a:cubicBezTo>
                  <a:pt x="603371" y="2607557"/>
                  <a:pt x="601504" y="2608440"/>
                  <a:pt x="599607" y="2609648"/>
                </a:cubicBezTo>
                <a:cubicBezTo>
                  <a:pt x="597711" y="2610856"/>
                  <a:pt x="595725" y="2612446"/>
                  <a:pt x="593650" y="2614420"/>
                </a:cubicBezTo>
                <a:cubicBezTo>
                  <a:pt x="591575" y="2616393"/>
                  <a:pt x="589382" y="2618824"/>
                  <a:pt x="587071" y="2621710"/>
                </a:cubicBezTo>
                <a:lnTo>
                  <a:pt x="587071" y="2653345"/>
                </a:lnTo>
                <a:cubicBezTo>
                  <a:pt x="591102" y="2658235"/>
                  <a:pt x="594925" y="2661976"/>
                  <a:pt x="598541" y="2664568"/>
                </a:cubicBezTo>
                <a:cubicBezTo>
                  <a:pt x="602157" y="2667160"/>
                  <a:pt x="605950" y="2668456"/>
                  <a:pt x="609921" y="2668456"/>
                </a:cubicBezTo>
                <a:cubicBezTo>
                  <a:pt x="613596" y="2668456"/>
                  <a:pt x="616752" y="2667572"/>
                  <a:pt x="619389" y="2665805"/>
                </a:cubicBezTo>
                <a:cubicBezTo>
                  <a:pt x="622027" y="2664038"/>
                  <a:pt x="624161" y="2661681"/>
                  <a:pt x="625791" y="2658736"/>
                </a:cubicBezTo>
                <a:cubicBezTo>
                  <a:pt x="627421" y="2655790"/>
                  <a:pt x="628621" y="2652491"/>
                  <a:pt x="629392" y="2648839"/>
                </a:cubicBezTo>
                <a:cubicBezTo>
                  <a:pt x="630162" y="2645186"/>
                  <a:pt x="630548" y="2641504"/>
                  <a:pt x="630548" y="2637793"/>
                </a:cubicBezTo>
                <a:cubicBezTo>
                  <a:pt x="630548" y="2633728"/>
                  <a:pt x="630237" y="2629796"/>
                  <a:pt x="629614" y="2625996"/>
                </a:cubicBezTo>
                <a:cubicBezTo>
                  <a:pt x="628992" y="2622196"/>
                  <a:pt x="627925" y="2618824"/>
                  <a:pt x="626414" y="2615878"/>
                </a:cubicBezTo>
                <a:cubicBezTo>
                  <a:pt x="624902" y="2612932"/>
                  <a:pt x="622872" y="2610576"/>
                  <a:pt x="620324" y="2608808"/>
                </a:cubicBezTo>
                <a:cubicBezTo>
                  <a:pt x="617775" y="2607041"/>
                  <a:pt x="614604" y="2606157"/>
                  <a:pt x="610810" y="2606157"/>
                </a:cubicBezTo>
                <a:close/>
                <a:moveTo>
                  <a:pt x="1461865" y="2605009"/>
                </a:moveTo>
                <a:cubicBezTo>
                  <a:pt x="1458249" y="2605009"/>
                  <a:pt x="1455078" y="2605686"/>
                  <a:pt x="1452352" y="2607041"/>
                </a:cubicBezTo>
                <a:cubicBezTo>
                  <a:pt x="1449625" y="2608396"/>
                  <a:pt x="1447343" y="2610193"/>
                  <a:pt x="1445505" y="2612431"/>
                </a:cubicBezTo>
                <a:cubicBezTo>
                  <a:pt x="1443668" y="2614670"/>
                  <a:pt x="1442245" y="2617277"/>
                  <a:pt x="1441237" y="2620252"/>
                </a:cubicBezTo>
                <a:cubicBezTo>
                  <a:pt x="1440230" y="2623227"/>
                  <a:pt x="1439667" y="2626335"/>
                  <a:pt x="1439548" y="2629575"/>
                </a:cubicBezTo>
                <a:lnTo>
                  <a:pt x="1482936" y="2629575"/>
                </a:lnTo>
                <a:cubicBezTo>
                  <a:pt x="1483113" y="2621916"/>
                  <a:pt x="1481408" y="2615907"/>
                  <a:pt x="1477823" y="2611548"/>
                </a:cubicBezTo>
                <a:cubicBezTo>
                  <a:pt x="1474238" y="2607188"/>
                  <a:pt x="1468918" y="2605009"/>
                  <a:pt x="1461865" y="2605009"/>
                </a:cubicBezTo>
                <a:close/>
                <a:moveTo>
                  <a:pt x="1237297" y="2605009"/>
                </a:moveTo>
                <a:lnTo>
                  <a:pt x="1304102" y="2605009"/>
                </a:lnTo>
                <a:cubicBezTo>
                  <a:pt x="1305163" y="2605009"/>
                  <a:pt x="1305987" y="2605510"/>
                  <a:pt x="1306577" y="2606511"/>
                </a:cubicBezTo>
                <a:cubicBezTo>
                  <a:pt x="1307165" y="2607513"/>
                  <a:pt x="1307460" y="2609073"/>
                  <a:pt x="1307460" y="2611195"/>
                </a:cubicBezTo>
                <a:cubicBezTo>
                  <a:pt x="1307460" y="2613551"/>
                  <a:pt x="1307121" y="2615186"/>
                  <a:pt x="1306444" y="2616099"/>
                </a:cubicBezTo>
                <a:cubicBezTo>
                  <a:pt x="1305766" y="2617012"/>
                  <a:pt x="1304986" y="2617468"/>
                  <a:pt x="1304102" y="2617468"/>
                </a:cubicBezTo>
                <a:lnTo>
                  <a:pt x="1237297" y="2617468"/>
                </a:lnTo>
                <a:cubicBezTo>
                  <a:pt x="1236413" y="2617468"/>
                  <a:pt x="1235647" y="2617012"/>
                  <a:pt x="1234999" y="2616099"/>
                </a:cubicBezTo>
                <a:cubicBezTo>
                  <a:pt x="1234352" y="2615186"/>
                  <a:pt x="1234027" y="2613551"/>
                  <a:pt x="1234027" y="2611195"/>
                </a:cubicBezTo>
                <a:cubicBezTo>
                  <a:pt x="1234027" y="2609073"/>
                  <a:pt x="1234322" y="2607513"/>
                  <a:pt x="1234911" y="2606511"/>
                </a:cubicBezTo>
                <a:cubicBezTo>
                  <a:pt x="1235500" y="2605510"/>
                  <a:pt x="1236295" y="2605009"/>
                  <a:pt x="1237297" y="2605009"/>
                </a:cubicBezTo>
                <a:close/>
                <a:moveTo>
                  <a:pt x="1157066" y="2605009"/>
                </a:moveTo>
                <a:cubicBezTo>
                  <a:pt x="1153451" y="2605009"/>
                  <a:pt x="1150280" y="2605686"/>
                  <a:pt x="1147554" y="2607041"/>
                </a:cubicBezTo>
                <a:cubicBezTo>
                  <a:pt x="1144827" y="2608396"/>
                  <a:pt x="1142545" y="2610193"/>
                  <a:pt x="1140707" y="2612431"/>
                </a:cubicBezTo>
                <a:cubicBezTo>
                  <a:pt x="1138869" y="2614670"/>
                  <a:pt x="1137447" y="2617277"/>
                  <a:pt x="1136439" y="2620252"/>
                </a:cubicBezTo>
                <a:cubicBezTo>
                  <a:pt x="1135431" y="2623227"/>
                  <a:pt x="1134868" y="2626335"/>
                  <a:pt x="1134749" y="2629575"/>
                </a:cubicBezTo>
                <a:lnTo>
                  <a:pt x="1178138" y="2629575"/>
                </a:lnTo>
                <a:cubicBezTo>
                  <a:pt x="1178315" y="2621916"/>
                  <a:pt x="1176611" y="2615907"/>
                  <a:pt x="1173025" y="2611548"/>
                </a:cubicBezTo>
                <a:cubicBezTo>
                  <a:pt x="1169440" y="2607188"/>
                  <a:pt x="1164121" y="2605009"/>
                  <a:pt x="1157066" y="2605009"/>
                </a:cubicBezTo>
                <a:close/>
                <a:moveTo>
                  <a:pt x="699866" y="2605009"/>
                </a:moveTo>
                <a:cubicBezTo>
                  <a:pt x="696251" y="2605009"/>
                  <a:pt x="693079" y="2605686"/>
                  <a:pt x="690353" y="2607041"/>
                </a:cubicBezTo>
                <a:cubicBezTo>
                  <a:pt x="687627" y="2608396"/>
                  <a:pt x="685344" y="2610193"/>
                  <a:pt x="683507" y="2612431"/>
                </a:cubicBezTo>
                <a:cubicBezTo>
                  <a:pt x="681669" y="2614670"/>
                  <a:pt x="680246" y="2617277"/>
                  <a:pt x="679239" y="2620252"/>
                </a:cubicBezTo>
                <a:cubicBezTo>
                  <a:pt x="678231" y="2623227"/>
                  <a:pt x="677668" y="2626335"/>
                  <a:pt x="677549" y="2629575"/>
                </a:cubicBezTo>
                <a:lnTo>
                  <a:pt x="720938" y="2629575"/>
                </a:lnTo>
                <a:cubicBezTo>
                  <a:pt x="721114" y="2621916"/>
                  <a:pt x="719410" y="2615907"/>
                  <a:pt x="715825" y="2611548"/>
                </a:cubicBezTo>
                <a:cubicBezTo>
                  <a:pt x="712240" y="2607188"/>
                  <a:pt x="706920" y="2605009"/>
                  <a:pt x="699866" y="2605009"/>
                </a:cubicBezTo>
                <a:close/>
                <a:moveTo>
                  <a:pt x="376016" y="2605009"/>
                </a:moveTo>
                <a:cubicBezTo>
                  <a:pt x="372400" y="2605009"/>
                  <a:pt x="369229" y="2605686"/>
                  <a:pt x="366503" y="2607041"/>
                </a:cubicBezTo>
                <a:cubicBezTo>
                  <a:pt x="363777" y="2608396"/>
                  <a:pt x="361494" y="2610193"/>
                  <a:pt x="359656" y="2612431"/>
                </a:cubicBezTo>
                <a:cubicBezTo>
                  <a:pt x="357819" y="2614670"/>
                  <a:pt x="356396" y="2617277"/>
                  <a:pt x="355389" y="2620252"/>
                </a:cubicBezTo>
                <a:cubicBezTo>
                  <a:pt x="354381" y="2623227"/>
                  <a:pt x="353818" y="2626335"/>
                  <a:pt x="353700" y="2629575"/>
                </a:cubicBezTo>
                <a:lnTo>
                  <a:pt x="397087" y="2629575"/>
                </a:lnTo>
                <a:cubicBezTo>
                  <a:pt x="397264" y="2621916"/>
                  <a:pt x="395560" y="2615907"/>
                  <a:pt x="391975" y="2611548"/>
                </a:cubicBezTo>
                <a:cubicBezTo>
                  <a:pt x="388389" y="2607188"/>
                  <a:pt x="383070" y="2605009"/>
                  <a:pt x="376016" y="2605009"/>
                </a:cubicBezTo>
                <a:close/>
                <a:moveTo>
                  <a:pt x="1765872" y="2598293"/>
                </a:moveTo>
                <a:cubicBezTo>
                  <a:pt x="1767699" y="2598293"/>
                  <a:pt x="1769201" y="2598455"/>
                  <a:pt x="1770379" y="2598779"/>
                </a:cubicBezTo>
                <a:cubicBezTo>
                  <a:pt x="1771557" y="2599103"/>
                  <a:pt x="1772515" y="2599662"/>
                  <a:pt x="1773251" y="2600458"/>
                </a:cubicBezTo>
                <a:cubicBezTo>
                  <a:pt x="1773987" y="2601253"/>
                  <a:pt x="1774488" y="2602313"/>
                  <a:pt x="1774753" y="2603639"/>
                </a:cubicBezTo>
                <a:cubicBezTo>
                  <a:pt x="1775018" y="2604964"/>
                  <a:pt x="1775151" y="2606629"/>
                  <a:pt x="1775151" y="2608632"/>
                </a:cubicBezTo>
                <a:cubicBezTo>
                  <a:pt x="1775151" y="2610517"/>
                  <a:pt x="1775018" y="2612108"/>
                  <a:pt x="1774753" y="2613403"/>
                </a:cubicBezTo>
                <a:cubicBezTo>
                  <a:pt x="1774488" y="2614700"/>
                  <a:pt x="1773987" y="2615745"/>
                  <a:pt x="1773251" y="2616540"/>
                </a:cubicBezTo>
                <a:cubicBezTo>
                  <a:pt x="1772515" y="2617336"/>
                  <a:pt x="1771557" y="2617896"/>
                  <a:pt x="1770379" y="2618219"/>
                </a:cubicBezTo>
                <a:cubicBezTo>
                  <a:pt x="1769201" y="2618544"/>
                  <a:pt x="1767699" y="2618706"/>
                  <a:pt x="1765872" y="2618706"/>
                </a:cubicBezTo>
                <a:cubicBezTo>
                  <a:pt x="1763987" y="2618706"/>
                  <a:pt x="1762456" y="2618544"/>
                  <a:pt x="1761277" y="2618219"/>
                </a:cubicBezTo>
                <a:cubicBezTo>
                  <a:pt x="1760099" y="2617896"/>
                  <a:pt x="1759156" y="2617336"/>
                  <a:pt x="1758450" y="2616540"/>
                </a:cubicBezTo>
                <a:cubicBezTo>
                  <a:pt x="1757743" y="2615745"/>
                  <a:pt x="1757257" y="2614700"/>
                  <a:pt x="1756992" y="2613403"/>
                </a:cubicBezTo>
                <a:cubicBezTo>
                  <a:pt x="1756726" y="2612108"/>
                  <a:pt x="1756594" y="2610517"/>
                  <a:pt x="1756594" y="2608632"/>
                </a:cubicBezTo>
                <a:cubicBezTo>
                  <a:pt x="1756594" y="2606629"/>
                  <a:pt x="1756726" y="2604964"/>
                  <a:pt x="1756992" y="2603639"/>
                </a:cubicBezTo>
                <a:cubicBezTo>
                  <a:pt x="1757257" y="2602313"/>
                  <a:pt x="1757743" y="2601253"/>
                  <a:pt x="1758450" y="2600458"/>
                </a:cubicBezTo>
                <a:cubicBezTo>
                  <a:pt x="1759156" y="2599662"/>
                  <a:pt x="1760099" y="2599103"/>
                  <a:pt x="1761277" y="2598779"/>
                </a:cubicBezTo>
                <a:cubicBezTo>
                  <a:pt x="1762456" y="2598455"/>
                  <a:pt x="1763987" y="2598293"/>
                  <a:pt x="1765872" y="2598293"/>
                </a:cubicBezTo>
                <a:close/>
                <a:moveTo>
                  <a:pt x="969909" y="2594846"/>
                </a:moveTo>
                <a:cubicBezTo>
                  <a:pt x="971322" y="2594846"/>
                  <a:pt x="972501" y="2594891"/>
                  <a:pt x="973444" y="2594979"/>
                </a:cubicBezTo>
                <a:cubicBezTo>
                  <a:pt x="974386" y="2595067"/>
                  <a:pt x="975137" y="2595244"/>
                  <a:pt x="975696" y="2595509"/>
                </a:cubicBezTo>
                <a:cubicBezTo>
                  <a:pt x="976256" y="2595775"/>
                  <a:pt x="976654" y="2596069"/>
                  <a:pt x="976890" y="2596393"/>
                </a:cubicBezTo>
                <a:cubicBezTo>
                  <a:pt x="977126" y="2596717"/>
                  <a:pt x="977243" y="2597115"/>
                  <a:pt x="977243" y="2597586"/>
                </a:cubicBezTo>
                <a:lnTo>
                  <a:pt x="977243" y="2643890"/>
                </a:lnTo>
                <a:cubicBezTo>
                  <a:pt x="977243" y="2648544"/>
                  <a:pt x="977582" y="2652270"/>
                  <a:pt x="978260" y="2655069"/>
                </a:cubicBezTo>
                <a:cubicBezTo>
                  <a:pt x="978937" y="2657867"/>
                  <a:pt x="979968" y="2660253"/>
                  <a:pt x="981352" y="2662226"/>
                </a:cubicBezTo>
                <a:cubicBezTo>
                  <a:pt x="982737" y="2664200"/>
                  <a:pt x="984489" y="2665731"/>
                  <a:pt x="986610" y="2666821"/>
                </a:cubicBezTo>
                <a:cubicBezTo>
                  <a:pt x="988731" y="2667911"/>
                  <a:pt x="991205" y="2668456"/>
                  <a:pt x="994032" y="2668456"/>
                </a:cubicBezTo>
                <a:cubicBezTo>
                  <a:pt x="997685" y="2668456"/>
                  <a:pt x="1001323" y="2667160"/>
                  <a:pt x="1004946" y="2664568"/>
                </a:cubicBezTo>
                <a:cubicBezTo>
                  <a:pt x="1008569" y="2661976"/>
                  <a:pt x="1012413" y="2658176"/>
                  <a:pt x="1016478" y="2653168"/>
                </a:cubicBezTo>
                <a:lnTo>
                  <a:pt x="1016478" y="2597586"/>
                </a:lnTo>
                <a:cubicBezTo>
                  <a:pt x="1016478" y="2597115"/>
                  <a:pt x="1016581" y="2596717"/>
                  <a:pt x="1016787" y="2596393"/>
                </a:cubicBezTo>
                <a:cubicBezTo>
                  <a:pt x="1016993" y="2596069"/>
                  <a:pt x="1017391" y="2595775"/>
                  <a:pt x="1017980" y="2595509"/>
                </a:cubicBezTo>
                <a:cubicBezTo>
                  <a:pt x="1018569" y="2595244"/>
                  <a:pt x="1019320" y="2595067"/>
                  <a:pt x="1020234" y="2594979"/>
                </a:cubicBezTo>
                <a:cubicBezTo>
                  <a:pt x="1021147" y="2594891"/>
                  <a:pt x="1022340" y="2594846"/>
                  <a:pt x="1023812" y="2594846"/>
                </a:cubicBezTo>
                <a:cubicBezTo>
                  <a:pt x="1025226" y="2594846"/>
                  <a:pt x="1026404" y="2594891"/>
                  <a:pt x="1027347" y="2594979"/>
                </a:cubicBezTo>
                <a:cubicBezTo>
                  <a:pt x="1028289" y="2595067"/>
                  <a:pt x="1029026" y="2595244"/>
                  <a:pt x="1029556" y="2595509"/>
                </a:cubicBezTo>
                <a:cubicBezTo>
                  <a:pt x="1030086" y="2595775"/>
                  <a:pt x="1030484" y="2596069"/>
                  <a:pt x="1030749" y="2596393"/>
                </a:cubicBezTo>
                <a:cubicBezTo>
                  <a:pt x="1031014" y="2596717"/>
                  <a:pt x="1031147" y="2597115"/>
                  <a:pt x="1031147" y="2597586"/>
                </a:cubicBezTo>
                <a:lnTo>
                  <a:pt x="1031147" y="2677116"/>
                </a:lnTo>
                <a:cubicBezTo>
                  <a:pt x="1031147" y="2677587"/>
                  <a:pt x="1031043" y="2677985"/>
                  <a:pt x="1030837" y="2678309"/>
                </a:cubicBezTo>
                <a:cubicBezTo>
                  <a:pt x="1030631" y="2678633"/>
                  <a:pt x="1030263" y="2678913"/>
                  <a:pt x="1029733" y="2679148"/>
                </a:cubicBezTo>
                <a:cubicBezTo>
                  <a:pt x="1029203" y="2679384"/>
                  <a:pt x="1028510" y="2679561"/>
                  <a:pt x="1027656" y="2679678"/>
                </a:cubicBezTo>
                <a:cubicBezTo>
                  <a:pt x="1026802" y="2679796"/>
                  <a:pt x="1025757" y="2679855"/>
                  <a:pt x="1024520" y="2679855"/>
                </a:cubicBezTo>
                <a:cubicBezTo>
                  <a:pt x="1023165" y="2679855"/>
                  <a:pt x="1022060" y="2679796"/>
                  <a:pt x="1021206" y="2679678"/>
                </a:cubicBezTo>
                <a:cubicBezTo>
                  <a:pt x="1020351" y="2679561"/>
                  <a:pt x="1019674" y="2679384"/>
                  <a:pt x="1019173" y="2679148"/>
                </a:cubicBezTo>
                <a:cubicBezTo>
                  <a:pt x="1018673" y="2678913"/>
                  <a:pt x="1018334" y="2678633"/>
                  <a:pt x="1018157" y="2678309"/>
                </a:cubicBezTo>
                <a:cubicBezTo>
                  <a:pt x="1017980" y="2677985"/>
                  <a:pt x="1017892" y="2677587"/>
                  <a:pt x="1017892" y="2677116"/>
                </a:cubicBezTo>
                <a:lnTo>
                  <a:pt x="1017892" y="2666600"/>
                </a:lnTo>
                <a:cubicBezTo>
                  <a:pt x="1013356" y="2671608"/>
                  <a:pt x="1008878" y="2675260"/>
                  <a:pt x="1004460" y="2677558"/>
                </a:cubicBezTo>
                <a:cubicBezTo>
                  <a:pt x="1000042" y="2679855"/>
                  <a:pt x="995565" y="2681004"/>
                  <a:pt x="991028" y="2681004"/>
                </a:cubicBezTo>
                <a:cubicBezTo>
                  <a:pt x="985726" y="2681004"/>
                  <a:pt x="981264" y="2680120"/>
                  <a:pt x="977641" y="2678353"/>
                </a:cubicBezTo>
                <a:cubicBezTo>
                  <a:pt x="974017" y="2676586"/>
                  <a:pt x="971087" y="2674185"/>
                  <a:pt x="968848" y="2671151"/>
                </a:cubicBezTo>
                <a:cubicBezTo>
                  <a:pt x="966609" y="2668117"/>
                  <a:pt x="965004" y="2664583"/>
                  <a:pt x="964032" y="2660547"/>
                </a:cubicBezTo>
                <a:cubicBezTo>
                  <a:pt x="963060" y="2656512"/>
                  <a:pt x="962574" y="2651608"/>
                  <a:pt x="962574" y="2645834"/>
                </a:cubicBezTo>
                <a:lnTo>
                  <a:pt x="962574" y="2597586"/>
                </a:lnTo>
                <a:cubicBezTo>
                  <a:pt x="962574" y="2597115"/>
                  <a:pt x="962677" y="2596717"/>
                  <a:pt x="962884" y="2596393"/>
                </a:cubicBezTo>
                <a:cubicBezTo>
                  <a:pt x="963089" y="2596069"/>
                  <a:pt x="963487" y="2595775"/>
                  <a:pt x="964076" y="2595509"/>
                </a:cubicBezTo>
                <a:cubicBezTo>
                  <a:pt x="964665" y="2595244"/>
                  <a:pt x="965431" y="2595067"/>
                  <a:pt x="966374" y="2594979"/>
                </a:cubicBezTo>
                <a:cubicBezTo>
                  <a:pt x="967317" y="2594891"/>
                  <a:pt x="968495" y="2594846"/>
                  <a:pt x="969909" y="2594846"/>
                </a:cubicBezTo>
                <a:close/>
                <a:moveTo>
                  <a:pt x="1699430" y="2593609"/>
                </a:moveTo>
                <a:cubicBezTo>
                  <a:pt x="1705203" y="2593609"/>
                  <a:pt x="1710122" y="2594729"/>
                  <a:pt x="1714187" y="2596967"/>
                </a:cubicBezTo>
                <a:cubicBezTo>
                  <a:pt x="1718252" y="2599206"/>
                  <a:pt x="1721566" y="2602269"/>
                  <a:pt x="1724128" y="2606157"/>
                </a:cubicBezTo>
                <a:cubicBezTo>
                  <a:pt x="1726691" y="2610046"/>
                  <a:pt x="1728562" y="2614567"/>
                  <a:pt x="1729740" y="2619722"/>
                </a:cubicBezTo>
                <a:cubicBezTo>
                  <a:pt x="1730918" y="2624877"/>
                  <a:pt x="1731507" y="2630341"/>
                  <a:pt x="1731507" y="2636114"/>
                </a:cubicBezTo>
                <a:cubicBezTo>
                  <a:pt x="1731507" y="2643065"/>
                  <a:pt x="1730756" y="2649310"/>
                  <a:pt x="1729254" y="2654847"/>
                </a:cubicBezTo>
                <a:cubicBezTo>
                  <a:pt x="1727751" y="2660385"/>
                  <a:pt x="1725542" y="2665083"/>
                  <a:pt x="1722626" y="2668942"/>
                </a:cubicBezTo>
                <a:cubicBezTo>
                  <a:pt x="1719710" y="2672801"/>
                  <a:pt x="1716102" y="2675776"/>
                  <a:pt x="1711801" y="2677867"/>
                </a:cubicBezTo>
                <a:cubicBezTo>
                  <a:pt x="1707501" y="2679958"/>
                  <a:pt x="1702582" y="2681004"/>
                  <a:pt x="1697044" y="2681004"/>
                </a:cubicBezTo>
                <a:cubicBezTo>
                  <a:pt x="1694688" y="2681004"/>
                  <a:pt x="1692508" y="2680769"/>
                  <a:pt x="1690505" y="2680297"/>
                </a:cubicBezTo>
                <a:cubicBezTo>
                  <a:pt x="1688502" y="2679826"/>
                  <a:pt x="1686543" y="2679090"/>
                  <a:pt x="1684629" y="2678088"/>
                </a:cubicBezTo>
                <a:cubicBezTo>
                  <a:pt x="1682714" y="2677087"/>
                  <a:pt x="1680814" y="2675820"/>
                  <a:pt x="1678929" y="2674288"/>
                </a:cubicBezTo>
                <a:cubicBezTo>
                  <a:pt x="1677044" y="2672757"/>
                  <a:pt x="1675041" y="2670960"/>
                  <a:pt x="1672920" y="2668898"/>
                </a:cubicBezTo>
                <a:lnTo>
                  <a:pt x="1672920" y="2708663"/>
                </a:lnTo>
                <a:cubicBezTo>
                  <a:pt x="1672920" y="2709134"/>
                  <a:pt x="1672802" y="2709546"/>
                  <a:pt x="1672567" y="2709900"/>
                </a:cubicBezTo>
                <a:cubicBezTo>
                  <a:pt x="1672331" y="2710253"/>
                  <a:pt x="1671948" y="2710548"/>
                  <a:pt x="1671418" y="2710784"/>
                </a:cubicBezTo>
                <a:cubicBezTo>
                  <a:pt x="1670887" y="2711019"/>
                  <a:pt x="1670151" y="2711196"/>
                  <a:pt x="1669208" y="2711314"/>
                </a:cubicBezTo>
                <a:cubicBezTo>
                  <a:pt x="1668266" y="2711432"/>
                  <a:pt x="1667058" y="2711490"/>
                  <a:pt x="1665586" y="2711490"/>
                </a:cubicBezTo>
                <a:cubicBezTo>
                  <a:pt x="1664172" y="2711490"/>
                  <a:pt x="1662993" y="2711432"/>
                  <a:pt x="1662051" y="2711314"/>
                </a:cubicBezTo>
                <a:cubicBezTo>
                  <a:pt x="1661108" y="2711196"/>
                  <a:pt x="1660357" y="2711019"/>
                  <a:pt x="1659797" y="2710784"/>
                </a:cubicBezTo>
                <a:cubicBezTo>
                  <a:pt x="1659238" y="2710548"/>
                  <a:pt x="1658855" y="2710253"/>
                  <a:pt x="1658649" y="2709900"/>
                </a:cubicBezTo>
                <a:cubicBezTo>
                  <a:pt x="1658442" y="2709546"/>
                  <a:pt x="1658339" y="2709134"/>
                  <a:pt x="1658339" y="2708663"/>
                </a:cubicBezTo>
                <a:lnTo>
                  <a:pt x="1658339" y="2597586"/>
                </a:lnTo>
                <a:cubicBezTo>
                  <a:pt x="1658339" y="2597056"/>
                  <a:pt x="1658428" y="2596629"/>
                  <a:pt x="1658605" y="2596305"/>
                </a:cubicBezTo>
                <a:cubicBezTo>
                  <a:pt x="1658781" y="2595981"/>
                  <a:pt x="1659135" y="2595701"/>
                  <a:pt x="1659665" y="2595465"/>
                </a:cubicBezTo>
                <a:cubicBezTo>
                  <a:pt x="1660195" y="2595230"/>
                  <a:pt x="1660873" y="2595067"/>
                  <a:pt x="1661697" y="2594979"/>
                </a:cubicBezTo>
                <a:cubicBezTo>
                  <a:pt x="1662522" y="2594891"/>
                  <a:pt x="1663524" y="2594846"/>
                  <a:pt x="1664702" y="2594846"/>
                </a:cubicBezTo>
                <a:cubicBezTo>
                  <a:pt x="1665939" y="2594846"/>
                  <a:pt x="1666955" y="2594891"/>
                  <a:pt x="1667751" y="2594979"/>
                </a:cubicBezTo>
                <a:cubicBezTo>
                  <a:pt x="1668546" y="2595067"/>
                  <a:pt x="1669208" y="2595230"/>
                  <a:pt x="1669739" y="2595465"/>
                </a:cubicBezTo>
                <a:cubicBezTo>
                  <a:pt x="1670269" y="2595701"/>
                  <a:pt x="1670637" y="2595981"/>
                  <a:pt x="1670843" y="2596305"/>
                </a:cubicBezTo>
                <a:cubicBezTo>
                  <a:pt x="1671050" y="2596629"/>
                  <a:pt x="1671153" y="2597056"/>
                  <a:pt x="1671153" y="2597586"/>
                </a:cubicBezTo>
                <a:lnTo>
                  <a:pt x="1671153" y="2608278"/>
                </a:lnTo>
                <a:cubicBezTo>
                  <a:pt x="1673568" y="2605804"/>
                  <a:pt x="1675895" y="2603654"/>
                  <a:pt x="1678133" y="2601828"/>
                </a:cubicBezTo>
                <a:cubicBezTo>
                  <a:pt x="1680372" y="2600001"/>
                  <a:pt x="1682626" y="2598484"/>
                  <a:pt x="1684894" y="2597277"/>
                </a:cubicBezTo>
                <a:cubicBezTo>
                  <a:pt x="1687162" y="2596069"/>
                  <a:pt x="1689489" y="2595156"/>
                  <a:pt x="1691875" y="2594537"/>
                </a:cubicBezTo>
                <a:cubicBezTo>
                  <a:pt x="1694261" y="2593919"/>
                  <a:pt x="1696779" y="2593609"/>
                  <a:pt x="1699430" y="2593609"/>
                </a:cubicBezTo>
                <a:close/>
                <a:moveTo>
                  <a:pt x="1554434" y="2593609"/>
                </a:moveTo>
                <a:cubicBezTo>
                  <a:pt x="1557733" y="2593609"/>
                  <a:pt x="1560694" y="2593992"/>
                  <a:pt x="1563315" y="2594758"/>
                </a:cubicBezTo>
                <a:cubicBezTo>
                  <a:pt x="1565937" y="2595524"/>
                  <a:pt x="1568249" y="2596599"/>
                  <a:pt x="1570252" y="2597984"/>
                </a:cubicBezTo>
                <a:cubicBezTo>
                  <a:pt x="1572255" y="2599368"/>
                  <a:pt x="1573963" y="2601018"/>
                  <a:pt x="1575377" y="2602932"/>
                </a:cubicBezTo>
                <a:cubicBezTo>
                  <a:pt x="1576791" y="2604847"/>
                  <a:pt x="1577969" y="2606982"/>
                  <a:pt x="1578912" y="2609339"/>
                </a:cubicBezTo>
                <a:cubicBezTo>
                  <a:pt x="1581563" y="2606452"/>
                  <a:pt x="1584081" y="2604007"/>
                  <a:pt x="1586467" y="2602004"/>
                </a:cubicBezTo>
                <a:cubicBezTo>
                  <a:pt x="1588853" y="2600001"/>
                  <a:pt x="1591150" y="2598381"/>
                  <a:pt x="1593360" y="2597144"/>
                </a:cubicBezTo>
                <a:cubicBezTo>
                  <a:pt x="1595569" y="2595907"/>
                  <a:pt x="1597719" y="2595009"/>
                  <a:pt x="1599810" y="2594449"/>
                </a:cubicBezTo>
                <a:cubicBezTo>
                  <a:pt x="1601902" y="2593889"/>
                  <a:pt x="1604008" y="2593609"/>
                  <a:pt x="1606129" y="2593609"/>
                </a:cubicBezTo>
                <a:cubicBezTo>
                  <a:pt x="1611254" y="2593609"/>
                  <a:pt x="1615554" y="2594508"/>
                  <a:pt x="1619030" y="2596305"/>
                </a:cubicBezTo>
                <a:cubicBezTo>
                  <a:pt x="1622506" y="2598101"/>
                  <a:pt x="1625319" y="2600502"/>
                  <a:pt x="1627469" y="2603507"/>
                </a:cubicBezTo>
                <a:cubicBezTo>
                  <a:pt x="1629620" y="2606511"/>
                  <a:pt x="1631151" y="2610031"/>
                  <a:pt x="1632064" y="2614066"/>
                </a:cubicBezTo>
                <a:cubicBezTo>
                  <a:pt x="1632977" y="2618102"/>
                  <a:pt x="1633434" y="2622358"/>
                  <a:pt x="1633434" y="2626835"/>
                </a:cubicBezTo>
                <a:lnTo>
                  <a:pt x="1633434" y="2677116"/>
                </a:lnTo>
                <a:cubicBezTo>
                  <a:pt x="1633434" y="2677587"/>
                  <a:pt x="1633316" y="2677985"/>
                  <a:pt x="1633081" y="2678309"/>
                </a:cubicBezTo>
                <a:cubicBezTo>
                  <a:pt x="1632845" y="2678633"/>
                  <a:pt x="1632462" y="2678913"/>
                  <a:pt x="1631932" y="2679148"/>
                </a:cubicBezTo>
                <a:cubicBezTo>
                  <a:pt x="1631401" y="2679384"/>
                  <a:pt x="1630665" y="2679561"/>
                  <a:pt x="1629722" y="2679678"/>
                </a:cubicBezTo>
                <a:cubicBezTo>
                  <a:pt x="1628780" y="2679796"/>
                  <a:pt x="1627602" y="2679855"/>
                  <a:pt x="1626188" y="2679855"/>
                </a:cubicBezTo>
                <a:cubicBezTo>
                  <a:pt x="1624715" y="2679855"/>
                  <a:pt x="1623507" y="2679796"/>
                  <a:pt x="1622565" y="2679678"/>
                </a:cubicBezTo>
                <a:cubicBezTo>
                  <a:pt x="1621622" y="2679561"/>
                  <a:pt x="1620871" y="2679384"/>
                  <a:pt x="1620311" y="2679148"/>
                </a:cubicBezTo>
                <a:cubicBezTo>
                  <a:pt x="1619752" y="2678913"/>
                  <a:pt x="1619354" y="2678633"/>
                  <a:pt x="1619118" y="2678309"/>
                </a:cubicBezTo>
                <a:cubicBezTo>
                  <a:pt x="1618883" y="2677985"/>
                  <a:pt x="1618765" y="2677587"/>
                  <a:pt x="1618765" y="2677116"/>
                </a:cubicBezTo>
                <a:lnTo>
                  <a:pt x="1618765" y="2628780"/>
                </a:lnTo>
                <a:cubicBezTo>
                  <a:pt x="1618765" y="2625421"/>
                  <a:pt x="1618470" y="2622358"/>
                  <a:pt x="1617881" y="2619589"/>
                </a:cubicBezTo>
                <a:cubicBezTo>
                  <a:pt x="1617292" y="2616820"/>
                  <a:pt x="1616350" y="2614434"/>
                  <a:pt x="1615054" y="2612431"/>
                </a:cubicBezTo>
                <a:cubicBezTo>
                  <a:pt x="1613758" y="2610429"/>
                  <a:pt x="1612108" y="2608897"/>
                  <a:pt x="1610105" y="2607836"/>
                </a:cubicBezTo>
                <a:cubicBezTo>
                  <a:pt x="1608102" y="2606776"/>
                  <a:pt x="1605746" y="2606246"/>
                  <a:pt x="1603036" y="2606246"/>
                </a:cubicBezTo>
                <a:cubicBezTo>
                  <a:pt x="1599678" y="2606246"/>
                  <a:pt x="1596305" y="2607542"/>
                  <a:pt x="1592918" y="2610134"/>
                </a:cubicBezTo>
                <a:cubicBezTo>
                  <a:pt x="1589530" y="2612726"/>
                  <a:pt x="1585804" y="2616526"/>
                  <a:pt x="1581739" y="2621533"/>
                </a:cubicBezTo>
                <a:lnTo>
                  <a:pt x="1581739" y="2677116"/>
                </a:lnTo>
                <a:cubicBezTo>
                  <a:pt x="1581739" y="2677587"/>
                  <a:pt x="1581622" y="2677985"/>
                  <a:pt x="1581386" y="2678309"/>
                </a:cubicBezTo>
                <a:cubicBezTo>
                  <a:pt x="1581150" y="2678633"/>
                  <a:pt x="1580753" y="2678913"/>
                  <a:pt x="1580193" y="2679148"/>
                </a:cubicBezTo>
                <a:cubicBezTo>
                  <a:pt x="1579633" y="2679384"/>
                  <a:pt x="1578882" y="2679561"/>
                  <a:pt x="1577940" y="2679678"/>
                </a:cubicBezTo>
                <a:cubicBezTo>
                  <a:pt x="1576997" y="2679796"/>
                  <a:pt x="1575819" y="2679855"/>
                  <a:pt x="1574405" y="2679855"/>
                </a:cubicBezTo>
                <a:cubicBezTo>
                  <a:pt x="1573050" y="2679855"/>
                  <a:pt x="1571886" y="2679796"/>
                  <a:pt x="1570915" y="2679678"/>
                </a:cubicBezTo>
                <a:cubicBezTo>
                  <a:pt x="1569943" y="2679561"/>
                  <a:pt x="1569177" y="2679384"/>
                  <a:pt x="1568617" y="2679148"/>
                </a:cubicBezTo>
                <a:cubicBezTo>
                  <a:pt x="1568057" y="2678913"/>
                  <a:pt x="1567674" y="2678633"/>
                  <a:pt x="1567468" y="2678309"/>
                </a:cubicBezTo>
                <a:cubicBezTo>
                  <a:pt x="1567262" y="2677985"/>
                  <a:pt x="1567159" y="2677587"/>
                  <a:pt x="1567159" y="2677116"/>
                </a:cubicBezTo>
                <a:lnTo>
                  <a:pt x="1567159" y="2628780"/>
                </a:lnTo>
                <a:cubicBezTo>
                  <a:pt x="1567159" y="2625421"/>
                  <a:pt x="1566835" y="2622358"/>
                  <a:pt x="1566187" y="2619589"/>
                </a:cubicBezTo>
                <a:cubicBezTo>
                  <a:pt x="1565539" y="2616820"/>
                  <a:pt x="1564567" y="2614434"/>
                  <a:pt x="1563271" y="2612431"/>
                </a:cubicBezTo>
                <a:cubicBezTo>
                  <a:pt x="1561975" y="2610429"/>
                  <a:pt x="1560340" y="2608897"/>
                  <a:pt x="1558367" y="2607836"/>
                </a:cubicBezTo>
                <a:cubicBezTo>
                  <a:pt x="1556393" y="2606776"/>
                  <a:pt x="1554051" y="2606246"/>
                  <a:pt x="1551341" y="2606246"/>
                </a:cubicBezTo>
                <a:cubicBezTo>
                  <a:pt x="1547983" y="2606246"/>
                  <a:pt x="1544596" y="2607542"/>
                  <a:pt x="1541179" y="2610134"/>
                </a:cubicBezTo>
                <a:cubicBezTo>
                  <a:pt x="1537762" y="2612726"/>
                  <a:pt x="1534051" y="2616526"/>
                  <a:pt x="1530045" y="2621533"/>
                </a:cubicBezTo>
                <a:lnTo>
                  <a:pt x="1530045" y="2677116"/>
                </a:lnTo>
                <a:cubicBezTo>
                  <a:pt x="1530045" y="2677587"/>
                  <a:pt x="1529927" y="2677985"/>
                  <a:pt x="1529692" y="2678309"/>
                </a:cubicBezTo>
                <a:cubicBezTo>
                  <a:pt x="1529456" y="2678633"/>
                  <a:pt x="1529073" y="2678913"/>
                  <a:pt x="1528543" y="2679148"/>
                </a:cubicBezTo>
                <a:cubicBezTo>
                  <a:pt x="1528013" y="2679384"/>
                  <a:pt x="1527276" y="2679561"/>
                  <a:pt x="1526333" y="2679678"/>
                </a:cubicBezTo>
                <a:cubicBezTo>
                  <a:pt x="1525391" y="2679796"/>
                  <a:pt x="1524183" y="2679855"/>
                  <a:pt x="1522711" y="2679855"/>
                </a:cubicBezTo>
                <a:cubicBezTo>
                  <a:pt x="1521297" y="2679855"/>
                  <a:pt x="1520118" y="2679796"/>
                  <a:pt x="1519176" y="2679678"/>
                </a:cubicBezTo>
                <a:cubicBezTo>
                  <a:pt x="1518233" y="2679561"/>
                  <a:pt x="1517482" y="2679384"/>
                  <a:pt x="1516922" y="2679148"/>
                </a:cubicBezTo>
                <a:cubicBezTo>
                  <a:pt x="1516363" y="2678913"/>
                  <a:pt x="1515980" y="2678633"/>
                  <a:pt x="1515774" y="2678309"/>
                </a:cubicBezTo>
                <a:cubicBezTo>
                  <a:pt x="1515568" y="2677985"/>
                  <a:pt x="1515464" y="2677587"/>
                  <a:pt x="1515464" y="2677116"/>
                </a:cubicBezTo>
                <a:lnTo>
                  <a:pt x="1515464" y="2597586"/>
                </a:lnTo>
                <a:cubicBezTo>
                  <a:pt x="1515464" y="2597115"/>
                  <a:pt x="1515553" y="2596717"/>
                  <a:pt x="1515729" y="2596393"/>
                </a:cubicBezTo>
                <a:cubicBezTo>
                  <a:pt x="1515906" y="2596069"/>
                  <a:pt x="1516260" y="2595775"/>
                  <a:pt x="1516790" y="2595509"/>
                </a:cubicBezTo>
                <a:cubicBezTo>
                  <a:pt x="1517320" y="2595244"/>
                  <a:pt x="1517998" y="2595067"/>
                  <a:pt x="1518822" y="2594979"/>
                </a:cubicBezTo>
                <a:cubicBezTo>
                  <a:pt x="1519647" y="2594891"/>
                  <a:pt x="1520737" y="2594846"/>
                  <a:pt x="1522092" y="2594846"/>
                </a:cubicBezTo>
                <a:cubicBezTo>
                  <a:pt x="1523388" y="2594846"/>
                  <a:pt x="1524463" y="2594891"/>
                  <a:pt x="1525317" y="2594979"/>
                </a:cubicBezTo>
                <a:cubicBezTo>
                  <a:pt x="1526172" y="2595067"/>
                  <a:pt x="1526834" y="2595244"/>
                  <a:pt x="1527306" y="2595509"/>
                </a:cubicBezTo>
                <a:cubicBezTo>
                  <a:pt x="1527777" y="2595775"/>
                  <a:pt x="1528116" y="2596069"/>
                  <a:pt x="1528322" y="2596393"/>
                </a:cubicBezTo>
                <a:cubicBezTo>
                  <a:pt x="1528528" y="2596717"/>
                  <a:pt x="1528631" y="2597115"/>
                  <a:pt x="1528631" y="2597586"/>
                </a:cubicBezTo>
                <a:lnTo>
                  <a:pt x="1528631" y="2608101"/>
                </a:lnTo>
                <a:cubicBezTo>
                  <a:pt x="1533108" y="2603094"/>
                  <a:pt x="1537453" y="2599427"/>
                  <a:pt x="1541665" y="2597100"/>
                </a:cubicBezTo>
                <a:cubicBezTo>
                  <a:pt x="1545877" y="2594773"/>
                  <a:pt x="1550134" y="2593609"/>
                  <a:pt x="1554434" y="2593609"/>
                </a:cubicBezTo>
                <a:close/>
                <a:moveTo>
                  <a:pt x="1462612" y="2593609"/>
                </a:moveTo>
                <a:cubicBezTo>
                  <a:pt x="1468856" y="2593609"/>
                  <a:pt x="1474173" y="2594611"/>
                  <a:pt x="1478562" y="2596614"/>
                </a:cubicBezTo>
                <a:cubicBezTo>
                  <a:pt x="1482951" y="2598617"/>
                  <a:pt x="1486559" y="2601312"/>
                  <a:pt x="1489387" y="2604699"/>
                </a:cubicBezTo>
                <a:cubicBezTo>
                  <a:pt x="1492215" y="2608087"/>
                  <a:pt x="1494291" y="2612063"/>
                  <a:pt x="1495617" y="2616629"/>
                </a:cubicBezTo>
                <a:cubicBezTo>
                  <a:pt x="1496942" y="2621195"/>
                  <a:pt x="1497605" y="2626070"/>
                  <a:pt x="1497605" y="2631254"/>
                </a:cubicBezTo>
                <a:lnTo>
                  <a:pt x="1497605" y="2633905"/>
                </a:lnTo>
                <a:cubicBezTo>
                  <a:pt x="1497605" y="2636202"/>
                  <a:pt x="1497028" y="2637837"/>
                  <a:pt x="1495874" y="2638809"/>
                </a:cubicBezTo>
                <a:cubicBezTo>
                  <a:pt x="1494721" y="2639781"/>
                  <a:pt x="1493404" y="2640267"/>
                  <a:pt x="1491923" y="2640267"/>
                </a:cubicBezTo>
                <a:lnTo>
                  <a:pt x="1439548" y="2640267"/>
                </a:lnTo>
                <a:cubicBezTo>
                  <a:pt x="1439548" y="2644685"/>
                  <a:pt x="1439992" y="2648662"/>
                  <a:pt x="1440880" y="2652196"/>
                </a:cubicBezTo>
                <a:cubicBezTo>
                  <a:pt x="1441768" y="2655731"/>
                  <a:pt x="1443248" y="2658765"/>
                  <a:pt x="1445320" y="2661298"/>
                </a:cubicBezTo>
                <a:cubicBezTo>
                  <a:pt x="1447391" y="2663831"/>
                  <a:pt x="1450085" y="2665776"/>
                  <a:pt x="1453400" y="2667130"/>
                </a:cubicBezTo>
                <a:cubicBezTo>
                  <a:pt x="1456715" y="2668486"/>
                  <a:pt x="1460770" y="2669163"/>
                  <a:pt x="1465565" y="2669163"/>
                </a:cubicBezTo>
                <a:cubicBezTo>
                  <a:pt x="1469354" y="2669163"/>
                  <a:pt x="1472728" y="2668854"/>
                  <a:pt x="1475688" y="2668235"/>
                </a:cubicBezTo>
                <a:cubicBezTo>
                  <a:pt x="1478648" y="2667616"/>
                  <a:pt x="1481208" y="2666924"/>
                  <a:pt x="1483369" y="2666158"/>
                </a:cubicBezTo>
                <a:cubicBezTo>
                  <a:pt x="1485530" y="2665393"/>
                  <a:pt x="1487306" y="2664700"/>
                  <a:pt x="1488697" y="2664082"/>
                </a:cubicBezTo>
                <a:cubicBezTo>
                  <a:pt x="1490088" y="2663463"/>
                  <a:pt x="1491140" y="2663154"/>
                  <a:pt x="1491850" y="2663154"/>
                </a:cubicBezTo>
                <a:cubicBezTo>
                  <a:pt x="1492264" y="2663154"/>
                  <a:pt x="1492634" y="2663257"/>
                  <a:pt x="1492960" y="2663463"/>
                </a:cubicBezTo>
                <a:cubicBezTo>
                  <a:pt x="1493285" y="2663670"/>
                  <a:pt x="1493537" y="2663979"/>
                  <a:pt x="1493714" y="2664391"/>
                </a:cubicBezTo>
                <a:cubicBezTo>
                  <a:pt x="1493892" y="2664804"/>
                  <a:pt x="1494025" y="2665378"/>
                  <a:pt x="1494114" y="2666114"/>
                </a:cubicBezTo>
                <a:cubicBezTo>
                  <a:pt x="1494203" y="2666851"/>
                  <a:pt x="1494247" y="2667749"/>
                  <a:pt x="1494247" y="2668809"/>
                </a:cubicBezTo>
                <a:cubicBezTo>
                  <a:pt x="1494247" y="2669575"/>
                  <a:pt x="1494218" y="2670238"/>
                  <a:pt x="1494159" y="2670798"/>
                </a:cubicBezTo>
                <a:cubicBezTo>
                  <a:pt x="1494100" y="2671358"/>
                  <a:pt x="1494026" y="2671858"/>
                  <a:pt x="1493938" y="2672300"/>
                </a:cubicBezTo>
                <a:cubicBezTo>
                  <a:pt x="1493850" y="2672742"/>
                  <a:pt x="1493702" y="2673140"/>
                  <a:pt x="1493496" y="2673493"/>
                </a:cubicBezTo>
                <a:cubicBezTo>
                  <a:pt x="1493290" y="2673847"/>
                  <a:pt x="1493025" y="2674185"/>
                  <a:pt x="1492701" y="2674509"/>
                </a:cubicBezTo>
                <a:cubicBezTo>
                  <a:pt x="1492377" y="2674833"/>
                  <a:pt x="1491419" y="2675363"/>
                  <a:pt x="1489829" y="2676100"/>
                </a:cubicBezTo>
                <a:cubicBezTo>
                  <a:pt x="1488238" y="2676836"/>
                  <a:pt x="1486176" y="2677558"/>
                  <a:pt x="1483643" y="2678265"/>
                </a:cubicBezTo>
                <a:cubicBezTo>
                  <a:pt x="1481110" y="2678972"/>
                  <a:pt x="1478179" y="2679605"/>
                  <a:pt x="1474851" y="2680164"/>
                </a:cubicBezTo>
                <a:cubicBezTo>
                  <a:pt x="1471522" y="2680724"/>
                  <a:pt x="1467973" y="2681004"/>
                  <a:pt x="1464202" y="2681004"/>
                </a:cubicBezTo>
                <a:cubicBezTo>
                  <a:pt x="1457663" y="2681004"/>
                  <a:pt x="1451934" y="2680091"/>
                  <a:pt x="1447015" y="2678265"/>
                </a:cubicBezTo>
                <a:cubicBezTo>
                  <a:pt x="1442096" y="2676439"/>
                  <a:pt x="1437958" y="2673729"/>
                  <a:pt x="1434600" y="2670135"/>
                </a:cubicBezTo>
                <a:cubicBezTo>
                  <a:pt x="1431242" y="2666541"/>
                  <a:pt x="1428708" y="2662035"/>
                  <a:pt x="1427000" y="2656615"/>
                </a:cubicBezTo>
                <a:cubicBezTo>
                  <a:pt x="1425292" y="2651195"/>
                  <a:pt x="1424437" y="2644892"/>
                  <a:pt x="1424437" y="2637704"/>
                </a:cubicBezTo>
                <a:cubicBezTo>
                  <a:pt x="1424437" y="2630871"/>
                  <a:pt x="1425321" y="2624729"/>
                  <a:pt x="1427088" y="2619280"/>
                </a:cubicBezTo>
                <a:cubicBezTo>
                  <a:pt x="1428856" y="2613831"/>
                  <a:pt x="1431404" y="2609206"/>
                  <a:pt x="1434732" y="2605406"/>
                </a:cubicBezTo>
                <a:cubicBezTo>
                  <a:pt x="1438061" y="2601606"/>
                  <a:pt x="1442081" y="2598690"/>
                  <a:pt x="1446794" y="2596658"/>
                </a:cubicBezTo>
                <a:cubicBezTo>
                  <a:pt x="1451507" y="2594626"/>
                  <a:pt x="1456780" y="2593609"/>
                  <a:pt x="1462612" y="2593609"/>
                </a:cubicBezTo>
                <a:close/>
                <a:moveTo>
                  <a:pt x="1157814" y="2593609"/>
                </a:moveTo>
                <a:cubicBezTo>
                  <a:pt x="1164058" y="2593609"/>
                  <a:pt x="1169375" y="2594611"/>
                  <a:pt x="1173764" y="2596614"/>
                </a:cubicBezTo>
                <a:cubicBezTo>
                  <a:pt x="1178152" y="2598617"/>
                  <a:pt x="1181761" y="2601312"/>
                  <a:pt x="1184589" y="2604699"/>
                </a:cubicBezTo>
                <a:cubicBezTo>
                  <a:pt x="1187416" y="2608087"/>
                  <a:pt x="1189493" y="2612063"/>
                  <a:pt x="1190818" y="2616629"/>
                </a:cubicBezTo>
                <a:cubicBezTo>
                  <a:pt x="1192144" y="2621195"/>
                  <a:pt x="1192807" y="2626070"/>
                  <a:pt x="1192807" y="2631254"/>
                </a:cubicBezTo>
                <a:lnTo>
                  <a:pt x="1192807" y="2633905"/>
                </a:lnTo>
                <a:cubicBezTo>
                  <a:pt x="1192807" y="2636202"/>
                  <a:pt x="1192230" y="2637837"/>
                  <a:pt x="1191076" y="2638809"/>
                </a:cubicBezTo>
                <a:cubicBezTo>
                  <a:pt x="1189922" y="2639781"/>
                  <a:pt x="1188605" y="2640267"/>
                  <a:pt x="1187125" y="2640267"/>
                </a:cubicBezTo>
                <a:lnTo>
                  <a:pt x="1134749" y="2640267"/>
                </a:lnTo>
                <a:cubicBezTo>
                  <a:pt x="1134749" y="2644685"/>
                  <a:pt x="1135194" y="2648662"/>
                  <a:pt x="1136081" y="2652196"/>
                </a:cubicBezTo>
                <a:cubicBezTo>
                  <a:pt x="1136969" y="2655731"/>
                  <a:pt x="1138449" y="2658765"/>
                  <a:pt x="1140521" y="2661298"/>
                </a:cubicBezTo>
                <a:cubicBezTo>
                  <a:pt x="1142593" y="2663831"/>
                  <a:pt x="1145287" y="2665776"/>
                  <a:pt x="1148602" y="2667130"/>
                </a:cubicBezTo>
                <a:cubicBezTo>
                  <a:pt x="1151917" y="2668486"/>
                  <a:pt x="1155972" y="2669163"/>
                  <a:pt x="1160767" y="2669163"/>
                </a:cubicBezTo>
                <a:cubicBezTo>
                  <a:pt x="1164556" y="2669163"/>
                  <a:pt x="1167930" y="2668854"/>
                  <a:pt x="1170890" y="2668235"/>
                </a:cubicBezTo>
                <a:cubicBezTo>
                  <a:pt x="1173850" y="2667616"/>
                  <a:pt x="1176410" y="2666924"/>
                  <a:pt x="1178571" y="2666158"/>
                </a:cubicBezTo>
                <a:cubicBezTo>
                  <a:pt x="1180731" y="2665393"/>
                  <a:pt x="1182508" y="2664700"/>
                  <a:pt x="1183899" y="2664082"/>
                </a:cubicBezTo>
                <a:cubicBezTo>
                  <a:pt x="1185290" y="2663463"/>
                  <a:pt x="1186341" y="2663154"/>
                  <a:pt x="1187052" y="2663154"/>
                </a:cubicBezTo>
                <a:cubicBezTo>
                  <a:pt x="1187466" y="2663154"/>
                  <a:pt x="1187836" y="2663257"/>
                  <a:pt x="1188161" y="2663463"/>
                </a:cubicBezTo>
                <a:cubicBezTo>
                  <a:pt x="1188487" y="2663670"/>
                  <a:pt x="1188738" y="2663979"/>
                  <a:pt x="1188916" y="2664391"/>
                </a:cubicBezTo>
                <a:cubicBezTo>
                  <a:pt x="1189093" y="2664804"/>
                  <a:pt x="1189226" y="2665378"/>
                  <a:pt x="1189315" y="2666114"/>
                </a:cubicBezTo>
                <a:cubicBezTo>
                  <a:pt x="1189404" y="2666851"/>
                  <a:pt x="1189449" y="2667749"/>
                  <a:pt x="1189449" y="2668809"/>
                </a:cubicBezTo>
                <a:cubicBezTo>
                  <a:pt x="1189449" y="2669575"/>
                  <a:pt x="1189419" y="2670238"/>
                  <a:pt x="1189361" y="2670798"/>
                </a:cubicBezTo>
                <a:cubicBezTo>
                  <a:pt x="1189301" y="2671358"/>
                  <a:pt x="1189228" y="2671858"/>
                  <a:pt x="1189140" y="2672300"/>
                </a:cubicBezTo>
                <a:cubicBezTo>
                  <a:pt x="1189051" y="2672742"/>
                  <a:pt x="1188904" y="2673140"/>
                  <a:pt x="1188698" y="2673493"/>
                </a:cubicBezTo>
                <a:cubicBezTo>
                  <a:pt x="1188492" y="2673847"/>
                  <a:pt x="1188226" y="2674185"/>
                  <a:pt x="1187902" y="2674509"/>
                </a:cubicBezTo>
                <a:cubicBezTo>
                  <a:pt x="1187578" y="2674833"/>
                  <a:pt x="1186621" y="2675363"/>
                  <a:pt x="1185030" y="2676100"/>
                </a:cubicBezTo>
                <a:cubicBezTo>
                  <a:pt x="1183440" y="2676836"/>
                  <a:pt x="1181378" y="2677558"/>
                  <a:pt x="1178845" y="2678265"/>
                </a:cubicBezTo>
                <a:cubicBezTo>
                  <a:pt x="1176312" y="2678972"/>
                  <a:pt x="1173381" y="2679605"/>
                  <a:pt x="1170052" y="2680164"/>
                </a:cubicBezTo>
                <a:cubicBezTo>
                  <a:pt x="1166724" y="2680724"/>
                  <a:pt x="1163175" y="2681004"/>
                  <a:pt x="1159404" y="2681004"/>
                </a:cubicBezTo>
                <a:cubicBezTo>
                  <a:pt x="1152865" y="2681004"/>
                  <a:pt x="1147136" y="2680091"/>
                  <a:pt x="1142217" y="2678265"/>
                </a:cubicBezTo>
                <a:cubicBezTo>
                  <a:pt x="1137298" y="2676439"/>
                  <a:pt x="1133159" y="2673729"/>
                  <a:pt x="1129801" y="2670135"/>
                </a:cubicBezTo>
                <a:cubicBezTo>
                  <a:pt x="1126443" y="2666541"/>
                  <a:pt x="1123910" y="2662035"/>
                  <a:pt x="1122202" y="2656615"/>
                </a:cubicBezTo>
                <a:cubicBezTo>
                  <a:pt x="1120493" y="2651195"/>
                  <a:pt x="1119639" y="2644892"/>
                  <a:pt x="1119639" y="2637704"/>
                </a:cubicBezTo>
                <a:cubicBezTo>
                  <a:pt x="1119639" y="2630871"/>
                  <a:pt x="1120523" y="2624729"/>
                  <a:pt x="1122290" y="2619280"/>
                </a:cubicBezTo>
                <a:cubicBezTo>
                  <a:pt x="1124057" y="2613831"/>
                  <a:pt x="1126605" y="2609206"/>
                  <a:pt x="1129933" y="2605406"/>
                </a:cubicBezTo>
                <a:cubicBezTo>
                  <a:pt x="1133262" y="2601606"/>
                  <a:pt x="1137283" y="2598690"/>
                  <a:pt x="1141996" y="2596658"/>
                </a:cubicBezTo>
                <a:cubicBezTo>
                  <a:pt x="1146709" y="2594626"/>
                  <a:pt x="1151981" y="2593609"/>
                  <a:pt x="1157814" y="2593609"/>
                </a:cubicBezTo>
                <a:close/>
                <a:moveTo>
                  <a:pt x="1093171" y="2593609"/>
                </a:moveTo>
                <a:cubicBezTo>
                  <a:pt x="1093936" y="2593609"/>
                  <a:pt x="1094805" y="2593653"/>
                  <a:pt x="1095777" y="2593742"/>
                </a:cubicBezTo>
                <a:cubicBezTo>
                  <a:pt x="1096750" y="2593830"/>
                  <a:pt x="1097766" y="2593992"/>
                  <a:pt x="1098826" y="2594228"/>
                </a:cubicBezTo>
                <a:cubicBezTo>
                  <a:pt x="1099887" y="2594464"/>
                  <a:pt x="1100844" y="2594729"/>
                  <a:pt x="1101698" y="2595023"/>
                </a:cubicBezTo>
                <a:cubicBezTo>
                  <a:pt x="1102552" y="2595318"/>
                  <a:pt x="1103156" y="2595612"/>
                  <a:pt x="1103510" y="2595907"/>
                </a:cubicBezTo>
                <a:cubicBezTo>
                  <a:pt x="1103863" y="2596202"/>
                  <a:pt x="1104099" y="2596481"/>
                  <a:pt x="1104217" y="2596747"/>
                </a:cubicBezTo>
                <a:cubicBezTo>
                  <a:pt x="1104334" y="2597011"/>
                  <a:pt x="1104438" y="2597350"/>
                  <a:pt x="1104526" y="2597763"/>
                </a:cubicBezTo>
                <a:cubicBezTo>
                  <a:pt x="1104614" y="2598175"/>
                  <a:pt x="1104673" y="2598779"/>
                  <a:pt x="1104702" y="2599574"/>
                </a:cubicBezTo>
                <a:cubicBezTo>
                  <a:pt x="1104732" y="2600369"/>
                  <a:pt x="1104747" y="2601445"/>
                  <a:pt x="1104747" y="2602799"/>
                </a:cubicBezTo>
                <a:cubicBezTo>
                  <a:pt x="1104747" y="2604096"/>
                  <a:pt x="1104717" y="2605185"/>
                  <a:pt x="1104659" y="2606069"/>
                </a:cubicBezTo>
                <a:cubicBezTo>
                  <a:pt x="1104599" y="2606953"/>
                  <a:pt x="1104482" y="2607645"/>
                  <a:pt x="1104305" y="2608146"/>
                </a:cubicBezTo>
                <a:cubicBezTo>
                  <a:pt x="1104129" y="2608646"/>
                  <a:pt x="1103906" y="2609029"/>
                  <a:pt x="1103642" y="2609295"/>
                </a:cubicBezTo>
                <a:cubicBezTo>
                  <a:pt x="1103378" y="2609559"/>
                  <a:pt x="1103008" y="2609692"/>
                  <a:pt x="1102538" y="2609692"/>
                </a:cubicBezTo>
                <a:cubicBezTo>
                  <a:pt x="1102066" y="2609692"/>
                  <a:pt x="1101492" y="2609559"/>
                  <a:pt x="1100814" y="2609295"/>
                </a:cubicBezTo>
                <a:cubicBezTo>
                  <a:pt x="1100137" y="2609029"/>
                  <a:pt x="1099371" y="2608764"/>
                  <a:pt x="1098517" y="2608499"/>
                </a:cubicBezTo>
                <a:cubicBezTo>
                  <a:pt x="1097662" y="2608234"/>
                  <a:pt x="1096706" y="2607984"/>
                  <a:pt x="1095646" y="2607748"/>
                </a:cubicBezTo>
                <a:cubicBezTo>
                  <a:pt x="1094584" y="2607513"/>
                  <a:pt x="1093436" y="2607395"/>
                  <a:pt x="1092199" y="2607395"/>
                </a:cubicBezTo>
                <a:cubicBezTo>
                  <a:pt x="1090726" y="2607395"/>
                  <a:pt x="1089282" y="2607689"/>
                  <a:pt x="1087869" y="2608278"/>
                </a:cubicBezTo>
                <a:cubicBezTo>
                  <a:pt x="1086455" y="2608868"/>
                  <a:pt x="1084968" y="2609839"/>
                  <a:pt x="1083405" y="2611195"/>
                </a:cubicBezTo>
                <a:cubicBezTo>
                  <a:pt x="1081844" y="2612549"/>
                  <a:pt x="1080211" y="2614346"/>
                  <a:pt x="1078502" y="2616585"/>
                </a:cubicBezTo>
                <a:cubicBezTo>
                  <a:pt x="1076793" y="2618824"/>
                  <a:pt x="1074909" y="2621563"/>
                  <a:pt x="1072845" y="2624803"/>
                </a:cubicBezTo>
                <a:lnTo>
                  <a:pt x="1072845" y="2677116"/>
                </a:lnTo>
                <a:cubicBezTo>
                  <a:pt x="1072845" y="2677587"/>
                  <a:pt x="1072727" y="2677985"/>
                  <a:pt x="1072492" y="2678309"/>
                </a:cubicBezTo>
                <a:cubicBezTo>
                  <a:pt x="1072257" y="2678633"/>
                  <a:pt x="1071875" y="2678913"/>
                  <a:pt x="1071343" y="2679148"/>
                </a:cubicBezTo>
                <a:cubicBezTo>
                  <a:pt x="1070813" y="2679384"/>
                  <a:pt x="1070078" y="2679561"/>
                  <a:pt x="1069135" y="2679678"/>
                </a:cubicBezTo>
                <a:cubicBezTo>
                  <a:pt x="1068191" y="2679796"/>
                  <a:pt x="1066985" y="2679855"/>
                  <a:pt x="1065512" y="2679855"/>
                </a:cubicBezTo>
                <a:cubicBezTo>
                  <a:pt x="1064098" y="2679855"/>
                  <a:pt x="1062920" y="2679796"/>
                  <a:pt x="1061977" y="2679678"/>
                </a:cubicBezTo>
                <a:cubicBezTo>
                  <a:pt x="1061035" y="2679561"/>
                  <a:pt x="1060283" y="2679384"/>
                  <a:pt x="1059724" y="2679148"/>
                </a:cubicBezTo>
                <a:cubicBezTo>
                  <a:pt x="1059164" y="2678913"/>
                  <a:pt x="1058781" y="2678633"/>
                  <a:pt x="1058575" y="2678309"/>
                </a:cubicBezTo>
                <a:cubicBezTo>
                  <a:pt x="1058368" y="2677985"/>
                  <a:pt x="1058266" y="2677587"/>
                  <a:pt x="1058266" y="2677116"/>
                </a:cubicBezTo>
                <a:lnTo>
                  <a:pt x="1058266" y="2597586"/>
                </a:lnTo>
                <a:cubicBezTo>
                  <a:pt x="1058266" y="2597115"/>
                  <a:pt x="1058354" y="2596717"/>
                  <a:pt x="1058531" y="2596393"/>
                </a:cubicBezTo>
                <a:cubicBezTo>
                  <a:pt x="1058708" y="2596069"/>
                  <a:pt x="1059061" y="2595775"/>
                  <a:pt x="1059591" y="2595509"/>
                </a:cubicBezTo>
                <a:cubicBezTo>
                  <a:pt x="1060122" y="2595244"/>
                  <a:pt x="1060799" y="2595067"/>
                  <a:pt x="1061624" y="2594979"/>
                </a:cubicBezTo>
                <a:cubicBezTo>
                  <a:pt x="1062448" y="2594891"/>
                  <a:pt x="1063538" y="2594846"/>
                  <a:pt x="1064893" y="2594846"/>
                </a:cubicBezTo>
                <a:cubicBezTo>
                  <a:pt x="1066190" y="2594846"/>
                  <a:pt x="1067264" y="2594891"/>
                  <a:pt x="1068119" y="2594979"/>
                </a:cubicBezTo>
                <a:cubicBezTo>
                  <a:pt x="1068972" y="2595067"/>
                  <a:pt x="1069635" y="2595244"/>
                  <a:pt x="1070107" y="2595509"/>
                </a:cubicBezTo>
                <a:cubicBezTo>
                  <a:pt x="1070577" y="2595775"/>
                  <a:pt x="1070916" y="2596069"/>
                  <a:pt x="1071122" y="2596393"/>
                </a:cubicBezTo>
                <a:cubicBezTo>
                  <a:pt x="1071329" y="2596717"/>
                  <a:pt x="1071433" y="2597115"/>
                  <a:pt x="1071433" y="2597586"/>
                </a:cubicBezTo>
                <a:lnTo>
                  <a:pt x="1071433" y="2609162"/>
                </a:lnTo>
                <a:cubicBezTo>
                  <a:pt x="1073611" y="2605981"/>
                  <a:pt x="1075658" y="2603389"/>
                  <a:pt x="1077573" y="2601386"/>
                </a:cubicBezTo>
                <a:cubicBezTo>
                  <a:pt x="1079488" y="2599383"/>
                  <a:pt x="1081299" y="2597807"/>
                  <a:pt x="1083009" y="2596658"/>
                </a:cubicBezTo>
                <a:cubicBezTo>
                  <a:pt x="1084717" y="2595509"/>
                  <a:pt x="1086411" y="2594714"/>
                  <a:pt x="1088090" y="2594272"/>
                </a:cubicBezTo>
                <a:cubicBezTo>
                  <a:pt x="1089769" y="2593830"/>
                  <a:pt x="1091462" y="2593609"/>
                  <a:pt x="1093171" y="2593609"/>
                </a:cubicBezTo>
                <a:close/>
                <a:moveTo>
                  <a:pt x="848684" y="2593609"/>
                </a:moveTo>
                <a:cubicBezTo>
                  <a:pt x="854398" y="2593609"/>
                  <a:pt x="859258" y="2594258"/>
                  <a:pt x="863264" y="2595553"/>
                </a:cubicBezTo>
                <a:cubicBezTo>
                  <a:pt x="867269" y="2596850"/>
                  <a:pt x="870510" y="2598749"/>
                  <a:pt x="872984" y="2601253"/>
                </a:cubicBezTo>
                <a:cubicBezTo>
                  <a:pt x="875458" y="2603757"/>
                  <a:pt x="877255" y="2606864"/>
                  <a:pt x="878374" y="2610576"/>
                </a:cubicBezTo>
                <a:cubicBezTo>
                  <a:pt x="879494" y="2614287"/>
                  <a:pt x="880054" y="2618617"/>
                  <a:pt x="880054" y="2623566"/>
                </a:cubicBezTo>
                <a:lnTo>
                  <a:pt x="880054" y="2677204"/>
                </a:lnTo>
                <a:cubicBezTo>
                  <a:pt x="880054" y="2677911"/>
                  <a:pt x="879818" y="2678441"/>
                  <a:pt x="879347" y="2678795"/>
                </a:cubicBezTo>
                <a:cubicBezTo>
                  <a:pt x="878875" y="2679148"/>
                  <a:pt x="878228" y="2679413"/>
                  <a:pt x="877402" y="2679590"/>
                </a:cubicBezTo>
                <a:cubicBezTo>
                  <a:pt x="876578" y="2679767"/>
                  <a:pt x="875370" y="2679855"/>
                  <a:pt x="873780" y="2679855"/>
                </a:cubicBezTo>
                <a:cubicBezTo>
                  <a:pt x="872248" y="2679855"/>
                  <a:pt x="871025" y="2679767"/>
                  <a:pt x="870112" y="2679590"/>
                </a:cubicBezTo>
                <a:cubicBezTo>
                  <a:pt x="869199" y="2679413"/>
                  <a:pt x="868536" y="2679148"/>
                  <a:pt x="868124" y="2678795"/>
                </a:cubicBezTo>
                <a:cubicBezTo>
                  <a:pt x="867712" y="2678441"/>
                  <a:pt x="867506" y="2677911"/>
                  <a:pt x="867506" y="2677204"/>
                </a:cubicBezTo>
                <a:lnTo>
                  <a:pt x="867506" y="2669252"/>
                </a:lnTo>
                <a:cubicBezTo>
                  <a:pt x="864030" y="2672963"/>
                  <a:pt x="860156" y="2675849"/>
                  <a:pt x="855885" y="2677911"/>
                </a:cubicBezTo>
                <a:cubicBezTo>
                  <a:pt x="851614" y="2679973"/>
                  <a:pt x="847093" y="2681004"/>
                  <a:pt x="842321" y="2681004"/>
                </a:cubicBezTo>
                <a:cubicBezTo>
                  <a:pt x="838138" y="2681004"/>
                  <a:pt x="834353" y="2680459"/>
                  <a:pt x="830966" y="2679369"/>
                </a:cubicBezTo>
                <a:cubicBezTo>
                  <a:pt x="827578" y="2678279"/>
                  <a:pt x="824692" y="2676704"/>
                  <a:pt x="822306" y="2674642"/>
                </a:cubicBezTo>
                <a:cubicBezTo>
                  <a:pt x="819920" y="2672580"/>
                  <a:pt x="818064" y="2670047"/>
                  <a:pt x="816739" y="2667042"/>
                </a:cubicBezTo>
                <a:cubicBezTo>
                  <a:pt x="815413" y="2664038"/>
                  <a:pt x="814750" y="2660621"/>
                  <a:pt x="814750" y="2656792"/>
                </a:cubicBezTo>
                <a:cubicBezTo>
                  <a:pt x="814750" y="2652314"/>
                  <a:pt x="815663" y="2648427"/>
                  <a:pt x="817490" y="2645127"/>
                </a:cubicBezTo>
                <a:cubicBezTo>
                  <a:pt x="819316" y="2641828"/>
                  <a:pt x="821938" y="2639089"/>
                  <a:pt x="825354" y="2636909"/>
                </a:cubicBezTo>
                <a:cubicBezTo>
                  <a:pt x="828771" y="2634729"/>
                  <a:pt x="832954" y="2633095"/>
                  <a:pt x="837902" y="2632005"/>
                </a:cubicBezTo>
                <a:cubicBezTo>
                  <a:pt x="842851" y="2630915"/>
                  <a:pt x="848418" y="2630370"/>
                  <a:pt x="854604" y="2630370"/>
                </a:cubicBezTo>
                <a:lnTo>
                  <a:pt x="865561" y="2630370"/>
                </a:lnTo>
                <a:lnTo>
                  <a:pt x="865561" y="2624184"/>
                </a:lnTo>
                <a:cubicBezTo>
                  <a:pt x="865561" y="2621121"/>
                  <a:pt x="865238" y="2618411"/>
                  <a:pt x="864589" y="2616054"/>
                </a:cubicBezTo>
                <a:cubicBezTo>
                  <a:pt x="863941" y="2613698"/>
                  <a:pt x="862896" y="2611739"/>
                  <a:pt x="861452" y="2610178"/>
                </a:cubicBezTo>
                <a:cubicBezTo>
                  <a:pt x="860009" y="2608617"/>
                  <a:pt x="858139" y="2607439"/>
                  <a:pt x="855841" y="2606644"/>
                </a:cubicBezTo>
                <a:cubicBezTo>
                  <a:pt x="853544" y="2605848"/>
                  <a:pt x="850716" y="2605450"/>
                  <a:pt x="847358" y="2605450"/>
                </a:cubicBezTo>
                <a:cubicBezTo>
                  <a:pt x="843764" y="2605450"/>
                  <a:pt x="840539" y="2605878"/>
                  <a:pt x="837682" y="2606732"/>
                </a:cubicBezTo>
                <a:cubicBezTo>
                  <a:pt x="834825" y="2607586"/>
                  <a:pt x="832321" y="2608529"/>
                  <a:pt x="830171" y="2609559"/>
                </a:cubicBezTo>
                <a:cubicBezTo>
                  <a:pt x="828020" y="2610591"/>
                  <a:pt x="826223" y="2611533"/>
                  <a:pt x="824781" y="2612387"/>
                </a:cubicBezTo>
                <a:cubicBezTo>
                  <a:pt x="823337" y="2613242"/>
                  <a:pt x="822261" y="2613669"/>
                  <a:pt x="821555" y="2613669"/>
                </a:cubicBezTo>
                <a:cubicBezTo>
                  <a:pt x="821084" y="2613669"/>
                  <a:pt x="820671" y="2613551"/>
                  <a:pt x="820318" y="2613315"/>
                </a:cubicBezTo>
                <a:cubicBezTo>
                  <a:pt x="819965" y="2613080"/>
                  <a:pt x="819655" y="2612726"/>
                  <a:pt x="819390" y="2612255"/>
                </a:cubicBezTo>
                <a:cubicBezTo>
                  <a:pt x="819125" y="2611783"/>
                  <a:pt x="818933" y="2611180"/>
                  <a:pt x="818815" y="2610443"/>
                </a:cubicBezTo>
                <a:cubicBezTo>
                  <a:pt x="818697" y="2609707"/>
                  <a:pt x="818639" y="2608897"/>
                  <a:pt x="818639" y="2608013"/>
                </a:cubicBezTo>
                <a:cubicBezTo>
                  <a:pt x="818639" y="2606540"/>
                  <a:pt x="818742" y="2605377"/>
                  <a:pt x="818948" y="2604523"/>
                </a:cubicBezTo>
                <a:cubicBezTo>
                  <a:pt x="819154" y="2603669"/>
                  <a:pt x="819655" y="2602858"/>
                  <a:pt x="820450" y="2602093"/>
                </a:cubicBezTo>
                <a:cubicBezTo>
                  <a:pt x="821246" y="2601327"/>
                  <a:pt x="822615" y="2600428"/>
                  <a:pt x="824559" y="2599398"/>
                </a:cubicBezTo>
                <a:cubicBezTo>
                  <a:pt x="826503" y="2598367"/>
                  <a:pt x="828742" y="2597424"/>
                  <a:pt x="831275" y="2596570"/>
                </a:cubicBezTo>
                <a:cubicBezTo>
                  <a:pt x="833808" y="2595716"/>
                  <a:pt x="836577" y="2595009"/>
                  <a:pt x="839582" y="2594449"/>
                </a:cubicBezTo>
                <a:cubicBezTo>
                  <a:pt x="842586" y="2593889"/>
                  <a:pt x="845620" y="2593609"/>
                  <a:pt x="848684" y="2593609"/>
                </a:cubicBezTo>
                <a:close/>
                <a:moveTo>
                  <a:pt x="788371" y="2593609"/>
                </a:moveTo>
                <a:cubicBezTo>
                  <a:pt x="789137" y="2593609"/>
                  <a:pt x="790006" y="2593653"/>
                  <a:pt x="790978" y="2593742"/>
                </a:cubicBezTo>
                <a:cubicBezTo>
                  <a:pt x="791950" y="2593830"/>
                  <a:pt x="792966" y="2593992"/>
                  <a:pt x="794026" y="2594228"/>
                </a:cubicBezTo>
                <a:cubicBezTo>
                  <a:pt x="795087" y="2594464"/>
                  <a:pt x="796044" y="2594729"/>
                  <a:pt x="796898" y="2595023"/>
                </a:cubicBezTo>
                <a:cubicBezTo>
                  <a:pt x="797752" y="2595318"/>
                  <a:pt x="798356" y="2595612"/>
                  <a:pt x="798710" y="2595907"/>
                </a:cubicBezTo>
                <a:cubicBezTo>
                  <a:pt x="799063" y="2596202"/>
                  <a:pt x="799298" y="2596481"/>
                  <a:pt x="799417" y="2596747"/>
                </a:cubicBezTo>
                <a:cubicBezTo>
                  <a:pt x="799534" y="2597011"/>
                  <a:pt x="799638" y="2597350"/>
                  <a:pt x="799726" y="2597763"/>
                </a:cubicBezTo>
                <a:cubicBezTo>
                  <a:pt x="799814" y="2598175"/>
                  <a:pt x="799873" y="2598779"/>
                  <a:pt x="799903" y="2599574"/>
                </a:cubicBezTo>
                <a:cubicBezTo>
                  <a:pt x="799932" y="2600369"/>
                  <a:pt x="799947" y="2601445"/>
                  <a:pt x="799947" y="2602799"/>
                </a:cubicBezTo>
                <a:cubicBezTo>
                  <a:pt x="799947" y="2604096"/>
                  <a:pt x="799917" y="2605185"/>
                  <a:pt x="799858" y="2606069"/>
                </a:cubicBezTo>
                <a:cubicBezTo>
                  <a:pt x="799799" y="2606953"/>
                  <a:pt x="799682" y="2607645"/>
                  <a:pt x="799505" y="2608146"/>
                </a:cubicBezTo>
                <a:cubicBezTo>
                  <a:pt x="799328" y="2608646"/>
                  <a:pt x="799107" y="2609029"/>
                  <a:pt x="798842" y="2609295"/>
                </a:cubicBezTo>
                <a:cubicBezTo>
                  <a:pt x="798577" y="2609559"/>
                  <a:pt x="798209" y="2609692"/>
                  <a:pt x="797738" y="2609692"/>
                </a:cubicBezTo>
                <a:cubicBezTo>
                  <a:pt x="797267" y="2609692"/>
                  <a:pt x="796692" y="2609559"/>
                  <a:pt x="796014" y="2609295"/>
                </a:cubicBezTo>
                <a:cubicBezTo>
                  <a:pt x="795337" y="2609029"/>
                  <a:pt x="794571" y="2608764"/>
                  <a:pt x="793717" y="2608499"/>
                </a:cubicBezTo>
                <a:cubicBezTo>
                  <a:pt x="792863" y="2608234"/>
                  <a:pt x="791906" y="2607984"/>
                  <a:pt x="790845" y="2607748"/>
                </a:cubicBezTo>
                <a:cubicBezTo>
                  <a:pt x="789785" y="2607513"/>
                  <a:pt x="788636" y="2607395"/>
                  <a:pt x="787399" y="2607395"/>
                </a:cubicBezTo>
                <a:cubicBezTo>
                  <a:pt x="785926" y="2607395"/>
                  <a:pt x="784482" y="2607689"/>
                  <a:pt x="783068" y="2608278"/>
                </a:cubicBezTo>
                <a:cubicBezTo>
                  <a:pt x="781655" y="2608868"/>
                  <a:pt x="780167" y="2609839"/>
                  <a:pt x="778606" y="2611195"/>
                </a:cubicBezTo>
                <a:cubicBezTo>
                  <a:pt x="777045" y="2612549"/>
                  <a:pt x="775410" y="2614346"/>
                  <a:pt x="773702" y="2616585"/>
                </a:cubicBezTo>
                <a:cubicBezTo>
                  <a:pt x="771993" y="2618824"/>
                  <a:pt x="770108" y="2621563"/>
                  <a:pt x="768047" y="2624803"/>
                </a:cubicBezTo>
                <a:lnTo>
                  <a:pt x="768047" y="2677116"/>
                </a:lnTo>
                <a:cubicBezTo>
                  <a:pt x="768047" y="2677587"/>
                  <a:pt x="767929" y="2677985"/>
                  <a:pt x="767693" y="2678309"/>
                </a:cubicBezTo>
                <a:cubicBezTo>
                  <a:pt x="767457" y="2678633"/>
                  <a:pt x="767074" y="2678913"/>
                  <a:pt x="766544" y="2679148"/>
                </a:cubicBezTo>
                <a:cubicBezTo>
                  <a:pt x="766014" y="2679384"/>
                  <a:pt x="765278" y="2679561"/>
                  <a:pt x="764335" y="2679678"/>
                </a:cubicBezTo>
                <a:cubicBezTo>
                  <a:pt x="763393" y="2679796"/>
                  <a:pt x="762185" y="2679855"/>
                  <a:pt x="760712" y="2679855"/>
                </a:cubicBezTo>
                <a:cubicBezTo>
                  <a:pt x="759298" y="2679855"/>
                  <a:pt x="758120" y="2679796"/>
                  <a:pt x="757177" y="2679678"/>
                </a:cubicBezTo>
                <a:cubicBezTo>
                  <a:pt x="756234" y="2679561"/>
                  <a:pt x="755483" y="2679384"/>
                  <a:pt x="754924" y="2679148"/>
                </a:cubicBezTo>
                <a:cubicBezTo>
                  <a:pt x="754364" y="2678913"/>
                  <a:pt x="753981" y="2678633"/>
                  <a:pt x="753775" y="2678309"/>
                </a:cubicBezTo>
                <a:cubicBezTo>
                  <a:pt x="753569" y="2677985"/>
                  <a:pt x="753465" y="2677587"/>
                  <a:pt x="753465" y="2677116"/>
                </a:cubicBezTo>
                <a:lnTo>
                  <a:pt x="753465" y="2597586"/>
                </a:lnTo>
                <a:cubicBezTo>
                  <a:pt x="753465" y="2597115"/>
                  <a:pt x="753554" y="2596717"/>
                  <a:pt x="753731" y="2596393"/>
                </a:cubicBezTo>
                <a:cubicBezTo>
                  <a:pt x="753907" y="2596069"/>
                  <a:pt x="754261" y="2595775"/>
                  <a:pt x="754791" y="2595509"/>
                </a:cubicBezTo>
                <a:cubicBezTo>
                  <a:pt x="755322" y="2595244"/>
                  <a:pt x="755999" y="2595067"/>
                  <a:pt x="756824" y="2594979"/>
                </a:cubicBezTo>
                <a:cubicBezTo>
                  <a:pt x="757648" y="2594891"/>
                  <a:pt x="758738" y="2594846"/>
                  <a:pt x="760094" y="2594846"/>
                </a:cubicBezTo>
                <a:cubicBezTo>
                  <a:pt x="761389" y="2594846"/>
                  <a:pt x="762464" y="2594891"/>
                  <a:pt x="763319" y="2594979"/>
                </a:cubicBezTo>
                <a:cubicBezTo>
                  <a:pt x="764173" y="2595067"/>
                  <a:pt x="764836" y="2595244"/>
                  <a:pt x="765307" y="2595509"/>
                </a:cubicBezTo>
                <a:cubicBezTo>
                  <a:pt x="765778" y="2595775"/>
                  <a:pt x="766117" y="2596069"/>
                  <a:pt x="766323" y="2596393"/>
                </a:cubicBezTo>
                <a:cubicBezTo>
                  <a:pt x="766529" y="2596717"/>
                  <a:pt x="766633" y="2597115"/>
                  <a:pt x="766633" y="2597586"/>
                </a:cubicBezTo>
                <a:lnTo>
                  <a:pt x="766633" y="2609162"/>
                </a:lnTo>
                <a:cubicBezTo>
                  <a:pt x="768812" y="2605981"/>
                  <a:pt x="770859" y="2603389"/>
                  <a:pt x="772774" y="2601386"/>
                </a:cubicBezTo>
                <a:cubicBezTo>
                  <a:pt x="774689" y="2599383"/>
                  <a:pt x="776500" y="2597807"/>
                  <a:pt x="778209" y="2596658"/>
                </a:cubicBezTo>
                <a:cubicBezTo>
                  <a:pt x="779917" y="2595509"/>
                  <a:pt x="781611" y="2594714"/>
                  <a:pt x="783290" y="2594272"/>
                </a:cubicBezTo>
                <a:cubicBezTo>
                  <a:pt x="784969" y="2593830"/>
                  <a:pt x="786662" y="2593609"/>
                  <a:pt x="788371" y="2593609"/>
                </a:cubicBezTo>
                <a:close/>
                <a:moveTo>
                  <a:pt x="700613" y="2593609"/>
                </a:moveTo>
                <a:cubicBezTo>
                  <a:pt x="706858" y="2593609"/>
                  <a:pt x="712175" y="2594611"/>
                  <a:pt x="716563" y="2596614"/>
                </a:cubicBezTo>
                <a:cubicBezTo>
                  <a:pt x="720952" y="2598617"/>
                  <a:pt x="724561" y="2601312"/>
                  <a:pt x="727388" y="2604699"/>
                </a:cubicBezTo>
                <a:cubicBezTo>
                  <a:pt x="730216" y="2608087"/>
                  <a:pt x="732293" y="2612063"/>
                  <a:pt x="733618" y="2616629"/>
                </a:cubicBezTo>
                <a:cubicBezTo>
                  <a:pt x="734944" y="2621195"/>
                  <a:pt x="735607" y="2626070"/>
                  <a:pt x="735607" y="2631254"/>
                </a:cubicBezTo>
                <a:lnTo>
                  <a:pt x="735607" y="2633905"/>
                </a:lnTo>
                <a:cubicBezTo>
                  <a:pt x="735607" y="2636202"/>
                  <a:pt x="735030" y="2637837"/>
                  <a:pt x="733876" y="2638809"/>
                </a:cubicBezTo>
                <a:cubicBezTo>
                  <a:pt x="732722" y="2639781"/>
                  <a:pt x="731405" y="2640267"/>
                  <a:pt x="729925" y="2640267"/>
                </a:cubicBezTo>
                <a:lnTo>
                  <a:pt x="677549" y="2640267"/>
                </a:lnTo>
                <a:cubicBezTo>
                  <a:pt x="677549" y="2644685"/>
                  <a:pt x="677993" y="2648662"/>
                  <a:pt x="678881" y="2652196"/>
                </a:cubicBezTo>
                <a:cubicBezTo>
                  <a:pt x="679769" y="2655731"/>
                  <a:pt x="681249" y="2658765"/>
                  <a:pt x="683321" y="2661298"/>
                </a:cubicBezTo>
                <a:cubicBezTo>
                  <a:pt x="685393" y="2663831"/>
                  <a:pt x="688087" y="2665776"/>
                  <a:pt x="691401" y="2667130"/>
                </a:cubicBezTo>
                <a:cubicBezTo>
                  <a:pt x="694717" y="2668486"/>
                  <a:pt x="698772" y="2669163"/>
                  <a:pt x="703566" y="2669163"/>
                </a:cubicBezTo>
                <a:cubicBezTo>
                  <a:pt x="707355" y="2669163"/>
                  <a:pt x="710730" y="2668854"/>
                  <a:pt x="713689" y="2668235"/>
                </a:cubicBezTo>
                <a:cubicBezTo>
                  <a:pt x="716649" y="2667616"/>
                  <a:pt x="719210" y="2666924"/>
                  <a:pt x="721370" y="2666158"/>
                </a:cubicBezTo>
                <a:cubicBezTo>
                  <a:pt x="723531" y="2665393"/>
                  <a:pt x="725308" y="2664700"/>
                  <a:pt x="726699" y="2664082"/>
                </a:cubicBezTo>
                <a:cubicBezTo>
                  <a:pt x="728090" y="2663463"/>
                  <a:pt x="729141" y="2663154"/>
                  <a:pt x="729851" y="2663154"/>
                </a:cubicBezTo>
                <a:cubicBezTo>
                  <a:pt x="730266" y="2663154"/>
                  <a:pt x="730635" y="2663257"/>
                  <a:pt x="730961" y="2663463"/>
                </a:cubicBezTo>
                <a:cubicBezTo>
                  <a:pt x="731287" y="2663670"/>
                  <a:pt x="731538" y="2663979"/>
                  <a:pt x="731716" y="2664391"/>
                </a:cubicBezTo>
                <a:cubicBezTo>
                  <a:pt x="731893" y="2664804"/>
                  <a:pt x="732026" y="2665378"/>
                  <a:pt x="732115" y="2666114"/>
                </a:cubicBezTo>
                <a:cubicBezTo>
                  <a:pt x="732204" y="2666851"/>
                  <a:pt x="732248" y="2667749"/>
                  <a:pt x="732248" y="2668809"/>
                </a:cubicBezTo>
                <a:cubicBezTo>
                  <a:pt x="732248" y="2669575"/>
                  <a:pt x="732219" y="2670238"/>
                  <a:pt x="732160" y="2670798"/>
                </a:cubicBezTo>
                <a:cubicBezTo>
                  <a:pt x="732101" y="2671358"/>
                  <a:pt x="732027" y="2671858"/>
                  <a:pt x="731939" y="2672300"/>
                </a:cubicBezTo>
                <a:cubicBezTo>
                  <a:pt x="731851" y="2672742"/>
                  <a:pt x="731703" y="2673140"/>
                  <a:pt x="731497" y="2673493"/>
                </a:cubicBezTo>
                <a:cubicBezTo>
                  <a:pt x="731291" y="2673847"/>
                  <a:pt x="731026" y="2674185"/>
                  <a:pt x="730702" y="2674509"/>
                </a:cubicBezTo>
                <a:cubicBezTo>
                  <a:pt x="730378" y="2674833"/>
                  <a:pt x="729421" y="2675363"/>
                  <a:pt x="727830" y="2676100"/>
                </a:cubicBezTo>
                <a:cubicBezTo>
                  <a:pt x="726240" y="2676836"/>
                  <a:pt x="724178" y="2677558"/>
                  <a:pt x="721644" y="2678265"/>
                </a:cubicBezTo>
                <a:cubicBezTo>
                  <a:pt x="719111" y="2678972"/>
                  <a:pt x="716180" y="2679605"/>
                  <a:pt x="712852" y="2680164"/>
                </a:cubicBezTo>
                <a:cubicBezTo>
                  <a:pt x="709523" y="2680724"/>
                  <a:pt x="705974" y="2681004"/>
                  <a:pt x="702204" y="2681004"/>
                </a:cubicBezTo>
                <a:cubicBezTo>
                  <a:pt x="695664" y="2681004"/>
                  <a:pt x="689935" y="2680091"/>
                  <a:pt x="685017" y="2678265"/>
                </a:cubicBezTo>
                <a:cubicBezTo>
                  <a:pt x="680097" y="2676439"/>
                  <a:pt x="675959" y="2673729"/>
                  <a:pt x="672601" y="2670135"/>
                </a:cubicBezTo>
                <a:cubicBezTo>
                  <a:pt x="669243" y="2666541"/>
                  <a:pt x="666710" y="2662035"/>
                  <a:pt x="665001" y="2656615"/>
                </a:cubicBezTo>
                <a:cubicBezTo>
                  <a:pt x="663293" y="2651195"/>
                  <a:pt x="662439" y="2644892"/>
                  <a:pt x="662439" y="2637704"/>
                </a:cubicBezTo>
                <a:cubicBezTo>
                  <a:pt x="662439" y="2630871"/>
                  <a:pt x="663322" y="2624729"/>
                  <a:pt x="665090" y="2619280"/>
                </a:cubicBezTo>
                <a:cubicBezTo>
                  <a:pt x="666857" y="2613831"/>
                  <a:pt x="669405" y="2609206"/>
                  <a:pt x="672733" y="2605406"/>
                </a:cubicBezTo>
                <a:cubicBezTo>
                  <a:pt x="676062" y="2601606"/>
                  <a:pt x="680083" y="2598690"/>
                  <a:pt x="684795" y="2596658"/>
                </a:cubicBezTo>
                <a:cubicBezTo>
                  <a:pt x="689508" y="2594626"/>
                  <a:pt x="694781" y="2593609"/>
                  <a:pt x="700613" y="2593609"/>
                </a:cubicBezTo>
                <a:close/>
                <a:moveTo>
                  <a:pt x="613581" y="2593609"/>
                </a:moveTo>
                <a:cubicBezTo>
                  <a:pt x="619354" y="2593609"/>
                  <a:pt x="624273" y="2594729"/>
                  <a:pt x="628339" y="2596967"/>
                </a:cubicBezTo>
                <a:cubicBezTo>
                  <a:pt x="632403" y="2599206"/>
                  <a:pt x="635717" y="2602269"/>
                  <a:pt x="638280" y="2606157"/>
                </a:cubicBezTo>
                <a:cubicBezTo>
                  <a:pt x="640842" y="2610046"/>
                  <a:pt x="642713" y="2614567"/>
                  <a:pt x="643891" y="2619722"/>
                </a:cubicBezTo>
                <a:cubicBezTo>
                  <a:pt x="645069" y="2624877"/>
                  <a:pt x="645658" y="2630341"/>
                  <a:pt x="645658" y="2636114"/>
                </a:cubicBezTo>
                <a:cubicBezTo>
                  <a:pt x="645658" y="2643065"/>
                  <a:pt x="644907" y="2649310"/>
                  <a:pt x="643405" y="2654847"/>
                </a:cubicBezTo>
                <a:cubicBezTo>
                  <a:pt x="641903" y="2660385"/>
                  <a:pt x="639694" y="2665083"/>
                  <a:pt x="636778" y="2668942"/>
                </a:cubicBezTo>
                <a:cubicBezTo>
                  <a:pt x="633861" y="2672801"/>
                  <a:pt x="630253" y="2675776"/>
                  <a:pt x="625952" y="2677867"/>
                </a:cubicBezTo>
                <a:cubicBezTo>
                  <a:pt x="621652" y="2679958"/>
                  <a:pt x="616733" y="2681004"/>
                  <a:pt x="611195" y="2681004"/>
                </a:cubicBezTo>
                <a:cubicBezTo>
                  <a:pt x="608839" y="2681004"/>
                  <a:pt x="606659" y="2680769"/>
                  <a:pt x="604656" y="2680297"/>
                </a:cubicBezTo>
                <a:cubicBezTo>
                  <a:pt x="602653" y="2679826"/>
                  <a:pt x="600694" y="2679090"/>
                  <a:pt x="598780" y="2678088"/>
                </a:cubicBezTo>
                <a:cubicBezTo>
                  <a:pt x="596865" y="2677087"/>
                  <a:pt x="594965" y="2675820"/>
                  <a:pt x="593080" y="2674288"/>
                </a:cubicBezTo>
                <a:cubicBezTo>
                  <a:pt x="591195" y="2672757"/>
                  <a:pt x="589192" y="2670960"/>
                  <a:pt x="587071" y="2668898"/>
                </a:cubicBezTo>
                <a:lnTo>
                  <a:pt x="587071" y="2708663"/>
                </a:lnTo>
                <a:cubicBezTo>
                  <a:pt x="587071" y="2709134"/>
                  <a:pt x="586953" y="2709546"/>
                  <a:pt x="586718" y="2709900"/>
                </a:cubicBezTo>
                <a:cubicBezTo>
                  <a:pt x="586482" y="2710253"/>
                  <a:pt x="586099" y="2710548"/>
                  <a:pt x="585569" y="2710784"/>
                </a:cubicBezTo>
                <a:cubicBezTo>
                  <a:pt x="585039" y="2711019"/>
                  <a:pt x="584302" y="2711196"/>
                  <a:pt x="583359" y="2711314"/>
                </a:cubicBezTo>
                <a:cubicBezTo>
                  <a:pt x="582417" y="2711432"/>
                  <a:pt x="581209" y="2711490"/>
                  <a:pt x="579737" y="2711490"/>
                </a:cubicBezTo>
                <a:cubicBezTo>
                  <a:pt x="578323" y="2711490"/>
                  <a:pt x="577145" y="2711432"/>
                  <a:pt x="576202" y="2711314"/>
                </a:cubicBezTo>
                <a:cubicBezTo>
                  <a:pt x="575259" y="2711196"/>
                  <a:pt x="574509" y="2711019"/>
                  <a:pt x="573949" y="2710784"/>
                </a:cubicBezTo>
                <a:cubicBezTo>
                  <a:pt x="573389" y="2710548"/>
                  <a:pt x="573007" y="2710253"/>
                  <a:pt x="572800" y="2709900"/>
                </a:cubicBezTo>
                <a:cubicBezTo>
                  <a:pt x="572594" y="2709546"/>
                  <a:pt x="572491" y="2709134"/>
                  <a:pt x="572491" y="2708663"/>
                </a:cubicBezTo>
                <a:lnTo>
                  <a:pt x="572491" y="2597586"/>
                </a:lnTo>
                <a:cubicBezTo>
                  <a:pt x="572491" y="2597056"/>
                  <a:pt x="572579" y="2596629"/>
                  <a:pt x="572756" y="2596305"/>
                </a:cubicBezTo>
                <a:cubicBezTo>
                  <a:pt x="572933" y="2595981"/>
                  <a:pt x="573286" y="2595701"/>
                  <a:pt x="573816" y="2595465"/>
                </a:cubicBezTo>
                <a:cubicBezTo>
                  <a:pt x="574347" y="2595230"/>
                  <a:pt x="575024" y="2595067"/>
                  <a:pt x="575849" y="2594979"/>
                </a:cubicBezTo>
                <a:cubicBezTo>
                  <a:pt x="576673" y="2594891"/>
                  <a:pt x="577675" y="2594846"/>
                  <a:pt x="578853" y="2594846"/>
                </a:cubicBezTo>
                <a:cubicBezTo>
                  <a:pt x="580090" y="2594846"/>
                  <a:pt x="581107" y="2594891"/>
                  <a:pt x="581902" y="2594979"/>
                </a:cubicBezTo>
                <a:cubicBezTo>
                  <a:pt x="582697" y="2595067"/>
                  <a:pt x="583359" y="2595230"/>
                  <a:pt x="583890" y="2595465"/>
                </a:cubicBezTo>
                <a:cubicBezTo>
                  <a:pt x="584420" y="2595701"/>
                  <a:pt x="584788" y="2595981"/>
                  <a:pt x="584995" y="2596305"/>
                </a:cubicBezTo>
                <a:cubicBezTo>
                  <a:pt x="585201" y="2596629"/>
                  <a:pt x="585304" y="2597056"/>
                  <a:pt x="585304" y="2597586"/>
                </a:cubicBezTo>
                <a:lnTo>
                  <a:pt x="585304" y="2608278"/>
                </a:lnTo>
                <a:cubicBezTo>
                  <a:pt x="587720" y="2605804"/>
                  <a:pt x="590046" y="2603654"/>
                  <a:pt x="592285" y="2601828"/>
                </a:cubicBezTo>
                <a:cubicBezTo>
                  <a:pt x="594524" y="2600001"/>
                  <a:pt x="596777" y="2598484"/>
                  <a:pt x="599045" y="2597277"/>
                </a:cubicBezTo>
                <a:cubicBezTo>
                  <a:pt x="601313" y="2596069"/>
                  <a:pt x="603640" y="2595156"/>
                  <a:pt x="606026" y="2594537"/>
                </a:cubicBezTo>
                <a:cubicBezTo>
                  <a:pt x="608412" y="2593919"/>
                  <a:pt x="610930" y="2593609"/>
                  <a:pt x="613581" y="2593609"/>
                </a:cubicBezTo>
                <a:close/>
                <a:moveTo>
                  <a:pt x="468585" y="2593609"/>
                </a:moveTo>
                <a:cubicBezTo>
                  <a:pt x="471884" y="2593609"/>
                  <a:pt x="474845" y="2593992"/>
                  <a:pt x="477466" y="2594758"/>
                </a:cubicBezTo>
                <a:cubicBezTo>
                  <a:pt x="480088" y="2595524"/>
                  <a:pt x="482400" y="2596599"/>
                  <a:pt x="484403" y="2597984"/>
                </a:cubicBezTo>
                <a:cubicBezTo>
                  <a:pt x="486406" y="2599368"/>
                  <a:pt x="488114" y="2601018"/>
                  <a:pt x="489528" y="2602932"/>
                </a:cubicBezTo>
                <a:cubicBezTo>
                  <a:pt x="490942" y="2604847"/>
                  <a:pt x="492121" y="2606982"/>
                  <a:pt x="493063" y="2609339"/>
                </a:cubicBezTo>
                <a:cubicBezTo>
                  <a:pt x="495714" y="2606452"/>
                  <a:pt x="498232" y="2604007"/>
                  <a:pt x="500618" y="2602004"/>
                </a:cubicBezTo>
                <a:cubicBezTo>
                  <a:pt x="503004" y="2600001"/>
                  <a:pt x="505302" y="2598381"/>
                  <a:pt x="507511" y="2597144"/>
                </a:cubicBezTo>
                <a:cubicBezTo>
                  <a:pt x="509720" y="2595907"/>
                  <a:pt x="511870" y="2595009"/>
                  <a:pt x="513961" y="2594449"/>
                </a:cubicBezTo>
                <a:cubicBezTo>
                  <a:pt x="516053" y="2593889"/>
                  <a:pt x="518159" y="2593609"/>
                  <a:pt x="520280" y="2593609"/>
                </a:cubicBezTo>
                <a:cubicBezTo>
                  <a:pt x="525406" y="2593609"/>
                  <a:pt x="529706" y="2594508"/>
                  <a:pt x="533182" y="2596305"/>
                </a:cubicBezTo>
                <a:cubicBezTo>
                  <a:pt x="536657" y="2598101"/>
                  <a:pt x="539470" y="2600502"/>
                  <a:pt x="541621" y="2603507"/>
                </a:cubicBezTo>
                <a:cubicBezTo>
                  <a:pt x="543771" y="2606511"/>
                  <a:pt x="545302" y="2610031"/>
                  <a:pt x="546215" y="2614066"/>
                </a:cubicBezTo>
                <a:cubicBezTo>
                  <a:pt x="547129" y="2618102"/>
                  <a:pt x="547585" y="2622358"/>
                  <a:pt x="547585" y="2626835"/>
                </a:cubicBezTo>
                <a:lnTo>
                  <a:pt x="547585" y="2677116"/>
                </a:lnTo>
                <a:cubicBezTo>
                  <a:pt x="547585" y="2677587"/>
                  <a:pt x="547468" y="2677985"/>
                  <a:pt x="547232" y="2678309"/>
                </a:cubicBezTo>
                <a:cubicBezTo>
                  <a:pt x="546996" y="2678633"/>
                  <a:pt x="546614" y="2678913"/>
                  <a:pt x="546083" y="2679148"/>
                </a:cubicBezTo>
                <a:cubicBezTo>
                  <a:pt x="545553" y="2679384"/>
                  <a:pt x="544816" y="2679561"/>
                  <a:pt x="543874" y="2679678"/>
                </a:cubicBezTo>
                <a:cubicBezTo>
                  <a:pt x="542931" y="2679796"/>
                  <a:pt x="541753" y="2679855"/>
                  <a:pt x="540339" y="2679855"/>
                </a:cubicBezTo>
                <a:cubicBezTo>
                  <a:pt x="538866" y="2679855"/>
                  <a:pt x="537659" y="2679796"/>
                  <a:pt x="536716" y="2679678"/>
                </a:cubicBezTo>
                <a:cubicBezTo>
                  <a:pt x="535774" y="2679561"/>
                  <a:pt x="535023" y="2679384"/>
                  <a:pt x="534463" y="2679148"/>
                </a:cubicBezTo>
                <a:cubicBezTo>
                  <a:pt x="533903" y="2678913"/>
                  <a:pt x="533505" y="2678633"/>
                  <a:pt x="533270" y="2678309"/>
                </a:cubicBezTo>
                <a:cubicBezTo>
                  <a:pt x="533034" y="2677985"/>
                  <a:pt x="532916" y="2677587"/>
                  <a:pt x="532916" y="2677116"/>
                </a:cubicBezTo>
                <a:lnTo>
                  <a:pt x="532916" y="2628780"/>
                </a:lnTo>
                <a:cubicBezTo>
                  <a:pt x="532916" y="2625421"/>
                  <a:pt x="532622" y="2622358"/>
                  <a:pt x="532033" y="2619589"/>
                </a:cubicBezTo>
                <a:cubicBezTo>
                  <a:pt x="531444" y="2616820"/>
                  <a:pt x="530501" y="2614434"/>
                  <a:pt x="529205" y="2612431"/>
                </a:cubicBezTo>
                <a:cubicBezTo>
                  <a:pt x="527909" y="2610429"/>
                  <a:pt x="526259" y="2608897"/>
                  <a:pt x="524256" y="2607836"/>
                </a:cubicBezTo>
                <a:cubicBezTo>
                  <a:pt x="522253" y="2606776"/>
                  <a:pt x="519897" y="2606246"/>
                  <a:pt x="517187" y="2606246"/>
                </a:cubicBezTo>
                <a:cubicBezTo>
                  <a:pt x="513829" y="2606246"/>
                  <a:pt x="510457" y="2607542"/>
                  <a:pt x="507069" y="2610134"/>
                </a:cubicBezTo>
                <a:cubicBezTo>
                  <a:pt x="503682" y="2612726"/>
                  <a:pt x="499956" y="2616526"/>
                  <a:pt x="495891" y="2621533"/>
                </a:cubicBezTo>
                <a:lnTo>
                  <a:pt x="495891" y="2677116"/>
                </a:lnTo>
                <a:cubicBezTo>
                  <a:pt x="495891" y="2677587"/>
                  <a:pt x="495773" y="2677985"/>
                  <a:pt x="495537" y="2678309"/>
                </a:cubicBezTo>
                <a:cubicBezTo>
                  <a:pt x="495302" y="2678633"/>
                  <a:pt x="494904" y="2678913"/>
                  <a:pt x="494344" y="2679148"/>
                </a:cubicBezTo>
                <a:cubicBezTo>
                  <a:pt x="493785" y="2679384"/>
                  <a:pt x="493034" y="2679561"/>
                  <a:pt x="492091" y="2679678"/>
                </a:cubicBezTo>
                <a:cubicBezTo>
                  <a:pt x="491148" y="2679796"/>
                  <a:pt x="489970" y="2679855"/>
                  <a:pt x="488556" y="2679855"/>
                </a:cubicBezTo>
                <a:cubicBezTo>
                  <a:pt x="487201" y="2679855"/>
                  <a:pt x="486038" y="2679796"/>
                  <a:pt x="485066" y="2679678"/>
                </a:cubicBezTo>
                <a:cubicBezTo>
                  <a:pt x="484094" y="2679561"/>
                  <a:pt x="483328" y="2679384"/>
                  <a:pt x="482768" y="2679148"/>
                </a:cubicBezTo>
                <a:cubicBezTo>
                  <a:pt x="482209" y="2678913"/>
                  <a:pt x="481826" y="2678633"/>
                  <a:pt x="481619" y="2678309"/>
                </a:cubicBezTo>
                <a:cubicBezTo>
                  <a:pt x="481413" y="2677985"/>
                  <a:pt x="481310" y="2677587"/>
                  <a:pt x="481310" y="2677116"/>
                </a:cubicBezTo>
                <a:lnTo>
                  <a:pt x="481310" y="2628780"/>
                </a:lnTo>
                <a:cubicBezTo>
                  <a:pt x="481310" y="2625421"/>
                  <a:pt x="480986" y="2622358"/>
                  <a:pt x="480338" y="2619589"/>
                </a:cubicBezTo>
                <a:cubicBezTo>
                  <a:pt x="479690" y="2616820"/>
                  <a:pt x="478718" y="2614434"/>
                  <a:pt x="477422" y="2612431"/>
                </a:cubicBezTo>
                <a:cubicBezTo>
                  <a:pt x="476126" y="2610429"/>
                  <a:pt x="474491" y="2608897"/>
                  <a:pt x="472518" y="2607836"/>
                </a:cubicBezTo>
                <a:cubicBezTo>
                  <a:pt x="470544" y="2606776"/>
                  <a:pt x="468203" y="2606246"/>
                  <a:pt x="465492" y="2606246"/>
                </a:cubicBezTo>
                <a:cubicBezTo>
                  <a:pt x="462134" y="2606246"/>
                  <a:pt x="458747" y="2607542"/>
                  <a:pt x="455331" y="2610134"/>
                </a:cubicBezTo>
                <a:cubicBezTo>
                  <a:pt x="451913" y="2612726"/>
                  <a:pt x="448202" y="2616526"/>
                  <a:pt x="444196" y="2621533"/>
                </a:cubicBezTo>
                <a:lnTo>
                  <a:pt x="444196" y="2677116"/>
                </a:lnTo>
                <a:cubicBezTo>
                  <a:pt x="444196" y="2677587"/>
                  <a:pt x="444078" y="2677985"/>
                  <a:pt x="443843" y="2678309"/>
                </a:cubicBezTo>
                <a:cubicBezTo>
                  <a:pt x="443607" y="2678633"/>
                  <a:pt x="443224" y="2678913"/>
                  <a:pt x="442694" y="2679148"/>
                </a:cubicBezTo>
                <a:cubicBezTo>
                  <a:pt x="442164" y="2679384"/>
                  <a:pt x="441427" y="2679561"/>
                  <a:pt x="440485" y="2679678"/>
                </a:cubicBezTo>
                <a:cubicBezTo>
                  <a:pt x="439542" y="2679796"/>
                  <a:pt x="438334" y="2679855"/>
                  <a:pt x="436862" y="2679855"/>
                </a:cubicBezTo>
                <a:cubicBezTo>
                  <a:pt x="435448" y="2679855"/>
                  <a:pt x="434270" y="2679796"/>
                  <a:pt x="433327" y="2679678"/>
                </a:cubicBezTo>
                <a:cubicBezTo>
                  <a:pt x="432385" y="2679561"/>
                  <a:pt x="431633" y="2679384"/>
                  <a:pt x="431074" y="2679148"/>
                </a:cubicBezTo>
                <a:cubicBezTo>
                  <a:pt x="430514" y="2678913"/>
                  <a:pt x="430131" y="2678633"/>
                  <a:pt x="429925" y="2678309"/>
                </a:cubicBezTo>
                <a:cubicBezTo>
                  <a:pt x="429719" y="2677985"/>
                  <a:pt x="429616" y="2677587"/>
                  <a:pt x="429616" y="2677116"/>
                </a:cubicBezTo>
                <a:lnTo>
                  <a:pt x="429616" y="2597586"/>
                </a:lnTo>
                <a:cubicBezTo>
                  <a:pt x="429616" y="2597115"/>
                  <a:pt x="429704" y="2596717"/>
                  <a:pt x="429881" y="2596393"/>
                </a:cubicBezTo>
                <a:cubicBezTo>
                  <a:pt x="430057" y="2596069"/>
                  <a:pt x="430411" y="2595775"/>
                  <a:pt x="430941" y="2595509"/>
                </a:cubicBezTo>
                <a:cubicBezTo>
                  <a:pt x="431471" y="2595244"/>
                  <a:pt x="432149" y="2595067"/>
                  <a:pt x="432973" y="2594979"/>
                </a:cubicBezTo>
                <a:cubicBezTo>
                  <a:pt x="433798" y="2594891"/>
                  <a:pt x="434888" y="2594846"/>
                  <a:pt x="436243" y="2594846"/>
                </a:cubicBezTo>
                <a:cubicBezTo>
                  <a:pt x="437539" y="2594846"/>
                  <a:pt x="438614" y="2594891"/>
                  <a:pt x="439468" y="2594979"/>
                </a:cubicBezTo>
                <a:cubicBezTo>
                  <a:pt x="440323" y="2595067"/>
                  <a:pt x="440985" y="2595244"/>
                  <a:pt x="441456" y="2595509"/>
                </a:cubicBezTo>
                <a:cubicBezTo>
                  <a:pt x="441928" y="2595775"/>
                  <a:pt x="442267" y="2596069"/>
                  <a:pt x="442473" y="2596393"/>
                </a:cubicBezTo>
                <a:cubicBezTo>
                  <a:pt x="442679" y="2596717"/>
                  <a:pt x="442783" y="2597115"/>
                  <a:pt x="442783" y="2597586"/>
                </a:cubicBezTo>
                <a:lnTo>
                  <a:pt x="442783" y="2608101"/>
                </a:lnTo>
                <a:cubicBezTo>
                  <a:pt x="447260" y="2603094"/>
                  <a:pt x="451604" y="2599427"/>
                  <a:pt x="455816" y="2597100"/>
                </a:cubicBezTo>
                <a:cubicBezTo>
                  <a:pt x="460028" y="2594773"/>
                  <a:pt x="464285" y="2593609"/>
                  <a:pt x="468585" y="2593609"/>
                </a:cubicBezTo>
                <a:close/>
                <a:moveTo>
                  <a:pt x="376763" y="2593609"/>
                </a:moveTo>
                <a:cubicBezTo>
                  <a:pt x="383008" y="2593609"/>
                  <a:pt x="388324" y="2594611"/>
                  <a:pt x="392713" y="2596614"/>
                </a:cubicBezTo>
                <a:cubicBezTo>
                  <a:pt x="397102" y="2598617"/>
                  <a:pt x="400710" y="2601312"/>
                  <a:pt x="403538" y="2604699"/>
                </a:cubicBezTo>
                <a:cubicBezTo>
                  <a:pt x="406366" y="2608087"/>
                  <a:pt x="408442" y="2612063"/>
                  <a:pt x="409768" y="2616629"/>
                </a:cubicBezTo>
                <a:cubicBezTo>
                  <a:pt x="411093" y="2621195"/>
                  <a:pt x="411756" y="2626070"/>
                  <a:pt x="411756" y="2631254"/>
                </a:cubicBezTo>
                <a:lnTo>
                  <a:pt x="411756" y="2633905"/>
                </a:lnTo>
                <a:cubicBezTo>
                  <a:pt x="411756" y="2636202"/>
                  <a:pt x="411179" y="2637837"/>
                  <a:pt x="410026" y="2638809"/>
                </a:cubicBezTo>
                <a:cubicBezTo>
                  <a:pt x="408872" y="2639781"/>
                  <a:pt x="407555" y="2640267"/>
                  <a:pt x="406075" y="2640267"/>
                </a:cubicBezTo>
                <a:lnTo>
                  <a:pt x="353700" y="2640267"/>
                </a:lnTo>
                <a:cubicBezTo>
                  <a:pt x="353700" y="2644685"/>
                  <a:pt x="354143" y="2648662"/>
                  <a:pt x="355031" y="2652196"/>
                </a:cubicBezTo>
                <a:cubicBezTo>
                  <a:pt x="355919" y="2655731"/>
                  <a:pt x="357399" y="2658765"/>
                  <a:pt x="359471" y="2661298"/>
                </a:cubicBezTo>
                <a:cubicBezTo>
                  <a:pt x="361543" y="2663831"/>
                  <a:pt x="364236" y="2665776"/>
                  <a:pt x="367552" y="2667130"/>
                </a:cubicBezTo>
                <a:cubicBezTo>
                  <a:pt x="370866" y="2668486"/>
                  <a:pt x="374922" y="2669163"/>
                  <a:pt x="379716" y="2669163"/>
                </a:cubicBezTo>
                <a:cubicBezTo>
                  <a:pt x="383505" y="2669163"/>
                  <a:pt x="386879" y="2668854"/>
                  <a:pt x="389839" y="2668235"/>
                </a:cubicBezTo>
                <a:cubicBezTo>
                  <a:pt x="392799" y="2667616"/>
                  <a:pt x="395359" y="2666924"/>
                  <a:pt x="397520" y="2666158"/>
                </a:cubicBezTo>
                <a:cubicBezTo>
                  <a:pt x="399681" y="2665393"/>
                  <a:pt x="401457" y="2664700"/>
                  <a:pt x="402848" y="2664082"/>
                </a:cubicBezTo>
                <a:cubicBezTo>
                  <a:pt x="404240" y="2663463"/>
                  <a:pt x="405291" y="2663154"/>
                  <a:pt x="406001" y="2663154"/>
                </a:cubicBezTo>
                <a:cubicBezTo>
                  <a:pt x="406416" y="2663154"/>
                  <a:pt x="406785" y="2663257"/>
                  <a:pt x="407111" y="2663463"/>
                </a:cubicBezTo>
                <a:cubicBezTo>
                  <a:pt x="407436" y="2663670"/>
                  <a:pt x="407688" y="2663979"/>
                  <a:pt x="407865" y="2664391"/>
                </a:cubicBezTo>
                <a:cubicBezTo>
                  <a:pt x="408043" y="2664804"/>
                  <a:pt x="408176" y="2665378"/>
                  <a:pt x="408265" y="2666114"/>
                </a:cubicBezTo>
                <a:cubicBezTo>
                  <a:pt x="408354" y="2666851"/>
                  <a:pt x="408398" y="2667749"/>
                  <a:pt x="408398" y="2668809"/>
                </a:cubicBezTo>
                <a:cubicBezTo>
                  <a:pt x="408398" y="2669575"/>
                  <a:pt x="408369" y="2670238"/>
                  <a:pt x="408310" y="2670798"/>
                </a:cubicBezTo>
                <a:cubicBezTo>
                  <a:pt x="408251" y="2671358"/>
                  <a:pt x="408177" y="2671858"/>
                  <a:pt x="408089" y="2672300"/>
                </a:cubicBezTo>
                <a:cubicBezTo>
                  <a:pt x="408000" y="2672742"/>
                  <a:pt x="407853" y="2673140"/>
                  <a:pt x="407647" y="2673493"/>
                </a:cubicBezTo>
                <a:cubicBezTo>
                  <a:pt x="407441" y="2673847"/>
                  <a:pt x="407176" y="2674185"/>
                  <a:pt x="406852" y="2674509"/>
                </a:cubicBezTo>
                <a:cubicBezTo>
                  <a:pt x="406528" y="2674833"/>
                  <a:pt x="405571" y="2675363"/>
                  <a:pt x="403980" y="2676100"/>
                </a:cubicBezTo>
                <a:cubicBezTo>
                  <a:pt x="402389" y="2676836"/>
                  <a:pt x="400328" y="2677558"/>
                  <a:pt x="397794" y="2678265"/>
                </a:cubicBezTo>
                <a:cubicBezTo>
                  <a:pt x="395261" y="2678972"/>
                  <a:pt x="392330" y="2679605"/>
                  <a:pt x="389002" y="2680164"/>
                </a:cubicBezTo>
                <a:cubicBezTo>
                  <a:pt x="385674" y="2680724"/>
                  <a:pt x="382124" y="2681004"/>
                  <a:pt x="378353" y="2681004"/>
                </a:cubicBezTo>
                <a:cubicBezTo>
                  <a:pt x="371815" y="2681004"/>
                  <a:pt x="366085" y="2680091"/>
                  <a:pt x="361166" y="2678265"/>
                </a:cubicBezTo>
                <a:cubicBezTo>
                  <a:pt x="356247" y="2676439"/>
                  <a:pt x="352109" y="2673729"/>
                  <a:pt x="348751" y="2670135"/>
                </a:cubicBezTo>
                <a:cubicBezTo>
                  <a:pt x="345393" y="2666541"/>
                  <a:pt x="342860" y="2662035"/>
                  <a:pt x="341151" y="2656615"/>
                </a:cubicBezTo>
                <a:cubicBezTo>
                  <a:pt x="339443" y="2651195"/>
                  <a:pt x="338588" y="2644892"/>
                  <a:pt x="338588" y="2637704"/>
                </a:cubicBezTo>
                <a:cubicBezTo>
                  <a:pt x="338588" y="2630871"/>
                  <a:pt x="339472" y="2624729"/>
                  <a:pt x="341240" y="2619280"/>
                </a:cubicBezTo>
                <a:cubicBezTo>
                  <a:pt x="343007" y="2613831"/>
                  <a:pt x="345555" y="2609206"/>
                  <a:pt x="348883" y="2605406"/>
                </a:cubicBezTo>
                <a:cubicBezTo>
                  <a:pt x="352212" y="2601606"/>
                  <a:pt x="356232" y="2598690"/>
                  <a:pt x="360945" y="2596658"/>
                </a:cubicBezTo>
                <a:cubicBezTo>
                  <a:pt x="365658" y="2594626"/>
                  <a:pt x="370931" y="2593609"/>
                  <a:pt x="376763" y="2593609"/>
                </a:cubicBezTo>
                <a:close/>
                <a:moveTo>
                  <a:pt x="1383282" y="2573550"/>
                </a:moveTo>
                <a:cubicBezTo>
                  <a:pt x="1384755" y="2573550"/>
                  <a:pt x="1385962" y="2573609"/>
                  <a:pt x="1386905" y="2573727"/>
                </a:cubicBezTo>
                <a:cubicBezTo>
                  <a:pt x="1387847" y="2573845"/>
                  <a:pt x="1388584" y="2574036"/>
                  <a:pt x="1389114" y="2574301"/>
                </a:cubicBezTo>
                <a:cubicBezTo>
                  <a:pt x="1389644" y="2574566"/>
                  <a:pt x="1390027" y="2574876"/>
                  <a:pt x="1390263" y="2575229"/>
                </a:cubicBezTo>
                <a:cubicBezTo>
                  <a:pt x="1390498" y="2575583"/>
                  <a:pt x="1390616" y="2575966"/>
                  <a:pt x="1390616" y="2576378"/>
                </a:cubicBezTo>
                <a:lnTo>
                  <a:pt x="1390616" y="2595289"/>
                </a:lnTo>
                <a:lnTo>
                  <a:pt x="1411029" y="2595289"/>
                </a:lnTo>
                <a:cubicBezTo>
                  <a:pt x="1411500" y="2595289"/>
                  <a:pt x="1411913" y="2595391"/>
                  <a:pt x="1412266" y="2595598"/>
                </a:cubicBezTo>
                <a:cubicBezTo>
                  <a:pt x="1412620" y="2595804"/>
                  <a:pt x="1412929" y="2596158"/>
                  <a:pt x="1413194" y="2596658"/>
                </a:cubicBezTo>
                <a:cubicBezTo>
                  <a:pt x="1413459" y="2597159"/>
                  <a:pt x="1413650" y="2597792"/>
                  <a:pt x="1413768" y="2598558"/>
                </a:cubicBezTo>
                <a:cubicBezTo>
                  <a:pt x="1413886" y="2599324"/>
                  <a:pt x="1413945" y="2600266"/>
                  <a:pt x="1413945" y="2601386"/>
                </a:cubicBezTo>
                <a:cubicBezTo>
                  <a:pt x="1413945" y="2603507"/>
                  <a:pt x="1413680" y="2605038"/>
                  <a:pt x="1413150" y="2605981"/>
                </a:cubicBezTo>
                <a:cubicBezTo>
                  <a:pt x="1412620" y="2606924"/>
                  <a:pt x="1411913" y="2607395"/>
                  <a:pt x="1411029" y="2607395"/>
                </a:cubicBezTo>
                <a:lnTo>
                  <a:pt x="1390616" y="2607395"/>
                </a:lnTo>
                <a:lnTo>
                  <a:pt x="1390616" y="2651755"/>
                </a:lnTo>
                <a:cubicBezTo>
                  <a:pt x="1390616" y="2657234"/>
                  <a:pt x="1391426" y="2661372"/>
                  <a:pt x="1393046" y="2664170"/>
                </a:cubicBezTo>
                <a:cubicBezTo>
                  <a:pt x="1394666" y="2666968"/>
                  <a:pt x="1397568" y="2668368"/>
                  <a:pt x="1401750" y="2668368"/>
                </a:cubicBezTo>
                <a:cubicBezTo>
                  <a:pt x="1403105" y="2668368"/>
                  <a:pt x="1404313" y="2668235"/>
                  <a:pt x="1405374" y="2667970"/>
                </a:cubicBezTo>
                <a:cubicBezTo>
                  <a:pt x="1406434" y="2667705"/>
                  <a:pt x="1407376" y="2667425"/>
                  <a:pt x="1408201" y="2667130"/>
                </a:cubicBezTo>
                <a:cubicBezTo>
                  <a:pt x="1409026" y="2666836"/>
                  <a:pt x="1409733" y="2666556"/>
                  <a:pt x="1410322" y="2666291"/>
                </a:cubicBezTo>
                <a:cubicBezTo>
                  <a:pt x="1410911" y="2666026"/>
                  <a:pt x="1411441" y="2665893"/>
                  <a:pt x="1411913" y="2665893"/>
                </a:cubicBezTo>
                <a:cubicBezTo>
                  <a:pt x="1412207" y="2665893"/>
                  <a:pt x="1412487" y="2665967"/>
                  <a:pt x="1412752" y="2666114"/>
                </a:cubicBezTo>
                <a:cubicBezTo>
                  <a:pt x="1413017" y="2666262"/>
                  <a:pt x="1413223" y="2666541"/>
                  <a:pt x="1413371" y="2666954"/>
                </a:cubicBezTo>
                <a:cubicBezTo>
                  <a:pt x="1413518" y="2667366"/>
                  <a:pt x="1413650" y="2667926"/>
                  <a:pt x="1413768" y="2668633"/>
                </a:cubicBezTo>
                <a:cubicBezTo>
                  <a:pt x="1413886" y="2669340"/>
                  <a:pt x="1413945" y="2670223"/>
                  <a:pt x="1413945" y="2671284"/>
                </a:cubicBezTo>
                <a:cubicBezTo>
                  <a:pt x="1413945" y="2672992"/>
                  <a:pt x="1413827" y="2674347"/>
                  <a:pt x="1413592" y="2675349"/>
                </a:cubicBezTo>
                <a:cubicBezTo>
                  <a:pt x="1413356" y="2676350"/>
                  <a:pt x="1413002" y="2677087"/>
                  <a:pt x="1412531" y="2677558"/>
                </a:cubicBezTo>
                <a:cubicBezTo>
                  <a:pt x="1412060" y="2678029"/>
                  <a:pt x="1411353" y="2678471"/>
                  <a:pt x="1410410" y="2678883"/>
                </a:cubicBezTo>
                <a:cubicBezTo>
                  <a:pt x="1409468" y="2679296"/>
                  <a:pt x="1408393" y="2679635"/>
                  <a:pt x="1407185" y="2679899"/>
                </a:cubicBezTo>
                <a:cubicBezTo>
                  <a:pt x="1405977" y="2680164"/>
                  <a:pt x="1404696" y="2680385"/>
                  <a:pt x="1403341" y="2680562"/>
                </a:cubicBezTo>
                <a:cubicBezTo>
                  <a:pt x="1401986" y="2680739"/>
                  <a:pt x="1400631" y="2680827"/>
                  <a:pt x="1399276" y="2680827"/>
                </a:cubicBezTo>
                <a:cubicBezTo>
                  <a:pt x="1395152" y="2680827"/>
                  <a:pt x="1391618" y="2680283"/>
                  <a:pt x="1388672" y="2679192"/>
                </a:cubicBezTo>
                <a:cubicBezTo>
                  <a:pt x="1385726" y="2678103"/>
                  <a:pt x="1383311" y="2676453"/>
                  <a:pt x="1381426" y="2674244"/>
                </a:cubicBezTo>
                <a:cubicBezTo>
                  <a:pt x="1379541" y="2672035"/>
                  <a:pt x="1378171" y="2669237"/>
                  <a:pt x="1377317" y="2665849"/>
                </a:cubicBezTo>
                <a:cubicBezTo>
                  <a:pt x="1376463" y="2662462"/>
                  <a:pt x="1376036" y="2658470"/>
                  <a:pt x="1376036" y="2653875"/>
                </a:cubicBezTo>
                <a:lnTo>
                  <a:pt x="1376036" y="2607395"/>
                </a:lnTo>
                <a:lnTo>
                  <a:pt x="1364902" y="2607395"/>
                </a:lnTo>
                <a:cubicBezTo>
                  <a:pt x="1364018" y="2607395"/>
                  <a:pt x="1363311" y="2606924"/>
                  <a:pt x="1362781" y="2605981"/>
                </a:cubicBezTo>
                <a:cubicBezTo>
                  <a:pt x="1362250" y="2605038"/>
                  <a:pt x="1361985" y="2603507"/>
                  <a:pt x="1361985" y="2601386"/>
                </a:cubicBezTo>
                <a:cubicBezTo>
                  <a:pt x="1361985" y="2600266"/>
                  <a:pt x="1362059" y="2599324"/>
                  <a:pt x="1362206" y="2598558"/>
                </a:cubicBezTo>
                <a:cubicBezTo>
                  <a:pt x="1362354" y="2597792"/>
                  <a:pt x="1362545" y="2597159"/>
                  <a:pt x="1362781" y="2596658"/>
                </a:cubicBezTo>
                <a:cubicBezTo>
                  <a:pt x="1363016" y="2596158"/>
                  <a:pt x="1363326" y="2595804"/>
                  <a:pt x="1363709" y="2595598"/>
                </a:cubicBezTo>
                <a:cubicBezTo>
                  <a:pt x="1364091" y="2595391"/>
                  <a:pt x="1364519" y="2595289"/>
                  <a:pt x="1364990" y="2595289"/>
                </a:cubicBezTo>
                <a:lnTo>
                  <a:pt x="1376036" y="2595289"/>
                </a:lnTo>
                <a:lnTo>
                  <a:pt x="1376036" y="2576378"/>
                </a:lnTo>
                <a:cubicBezTo>
                  <a:pt x="1376036" y="2575966"/>
                  <a:pt x="1376139" y="2575583"/>
                  <a:pt x="1376345" y="2575229"/>
                </a:cubicBezTo>
                <a:cubicBezTo>
                  <a:pt x="1376551" y="2574876"/>
                  <a:pt x="1376934" y="2574566"/>
                  <a:pt x="1377494" y="2574301"/>
                </a:cubicBezTo>
                <a:cubicBezTo>
                  <a:pt x="1378053" y="2574036"/>
                  <a:pt x="1378805" y="2573845"/>
                  <a:pt x="1379747" y="2573727"/>
                </a:cubicBezTo>
                <a:cubicBezTo>
                  <a:pt x="1380690" y="2573609"/>
                  <a:pt x="1381868" y="2573550"/>
                  <a:pt x="1383282" y="2573550"/>
                </a:cubicBezTo>
                <a:close/>
                <a:moveTo>
                  <a:pt x="916558" y="2573550"/>
                </a:moveTo>
                <a:cubicBezTo>
                  <a:pt x="918031" y="2573550"/>
                  <a:pt x="919239" y="2573609"/>
                  <a:pt x="920181" y="2573727"/>
                </a:cubicBezTo>
                <a:cubicBezTo>
                  <a:pt x="921124" y="2573845"/>
                  <a:pt x="921860" y="2574036"/>
                  <a:pt x="922391" y="2574301"/>
                </a:cubicBezTo>
                <a:cubicBezTo>
                  <a:pt x="922921" y="2574566"/>
                  <a:pt x="923304" y="2574876"/>
                  <a:pt x="923539" y="2575229"/>
                </a:cubicBezTo>
                <a:cubicBezTo>
                  <a:pt x="923775" y="2575583"/>
                  <a:pt x="923892" y="2575966"/>
                  <a:pt x="923892" y="2576378"/>
                </a:cubicBezTo>
                <a:lnTo>
                  <a:pt x="923892" y="2595289"/>
                </a:lnTo>
                <a:lnTo>
                  <a:pt x="944305" y="2595289"/>
                </a:lnTo>
                <a:cubicBezTo>
                  <a:pt x="944777" y="2595289"/>
                  <a:pt x="945189" y="2595391"/>
                  <a:pt x="945543" y="2595598"/>
                </a:cubicBezTo>
                <a:cubicBezTo>
                  <a:pt x="945896" y="2595804"/>
                  <a:pt x="946205" y="2596158"/>
                  <a:pt x="946470" y="2596658"/>
                </a:cubicBezTo>
                <a:cubicBezTo>
                  <a:pt x="946735" y="2597159"/>
                  <a:pt x="946927" y="2597792"/>
                  <a:pt x="947045" y="2598558"/>
                </a:cubicBezTo>
                <a:cubicBezTo>
                  <a:pt x="947163" y="2599324"/>
                  <a:pt x="947222" y="2600266"/>
                  <a:pt x="947222" y="2601386"/>
                </a:cubicBezTo>
                <a:cubicBezTo>
                  <a:pt x="947222" y="2603507"/>
                  <a:pt x="946956" y="2605038"/>
                  <a:pt x="946426" y="2605981"/>
                </a:cubicBezTo>
                <a:cubicBezTo>
                  <a:pt x="945896" y="2606924"/>
                  <a:pt x="945189" y="2607395"/>
                  <a:pt x="944305" y="2607395"/>
                </a:cubicBezTo>
                <a:lnTo>
                  <a:pt x="923892" y="2607395"/>
                </a:lnTo>
                <a:lnTo>
                  <a:pt x="923892" y="2651755"/>
                </a:lnTo>
                <a:cubicBezTo>
                  <a:pt x="923892" y="2657234"/>
                  <a:pt x="924703" y="2661372"/>
                  <a:pt x="926323" y="2664170"/>
                </a:cubicBezTo>
                <a:cubicBezTo>
                  <a:pt x="927943" y="2666968"/>
                  <a:pt x="930845" y="2668368"/>
                  <a:pt x="935027" y="2668368"/>
                </a:cubicBezTo>
                <a:cubicBezTo>
                  <a:pt x="936382" y="2668368"/>
                  <a:pt x="937589" y="2668235"/>
                  <a:pt x="938650" y="2667970"/>
                </a:cubicBezTo>
                <a:cubicBezTo>
                  <a:pt x="939710" y="2667705"/>
                  <a:pt x="940653" y="2667425"/>
                  <a:pt x="941478" y="2667130"/>
                </a:cubicBezTo>
                <a:cubicBezTo>
                  <a:pt x="942303" y="2666836"/>
                  <a:pt x="943009" y="2666556"/>
                  <a:pt x="943599" y="2666291"/>
                </a:cubicBezTo>
                <a:cubicBezTo>
                  <a:pt x="944188" y="2666026"/>
                  <a:pt x="944718" y="2665893"/>
                  <a:pt x="945189" y="2665893"/>
                </a:cubicBezTo>
                <a:cubicBezTo>
                  <a:pt x="945483" y="2665893"/>
                  <a:pt x="945764" y="2665967"/>
                  <a:pt x="946028" y="2666114"/>
                </a:cubicBezTo>
                <a:cubicBezTo>
                  <a:pt x="946293" y="2666262"/>
                  <a:pt x="946500" y="2666541"/>
                  <a:pt x="946647" y="2666954"/>
                </a:cubicBezTo>
                <a:cubicBezTo>
                  <a:pt x="946795" y="2667366"/>
                  <a:pt x="946927" y="2667926"/>
                  <a:pt x="947045" y="2668633"/>
                </a:cubicBezTo>
                <a:cubicBezTo>
                  <a:pt x="947163" y="2669340"/>
                  <a:pt x="947222" y="2670223"/>
                  <a:pt x="947222" y="2671284"/>
                </a:cubicBezTo>
                <a:cubicBezTo>
                  <a:pt x="947222" y="2672992"/>
                  <a:pt x="947104" y="2674347"/>
                  <a:pt x="946868" y="2675349"/>
                </a:cubicBezTo>
                <a:cubicBezTo>
                  <a:pt x="946633" y="2676350"/>
                  <a:pt x="946279" y="2677087"/>
                  <a:pt x="945807" y="2677558"/>
                </a:cubicBezTo>
                <a:cubicBezTo>
                  <a:pt x="945336" y="2678029"/>
                  <a:pt x="944630" y="2678471"/>
                  <a:pt x="943687" y="2678883"/>
                </a:cubicBezTo>
                <a:cubicBezTo>
                  <a:pt x="942744" y="2679296"/>
                  <a:pt x="941669" y="2679635"/>
                  <a:pt x="940461" y="2679899"/>
                </a:cubicBezTo>
                <a:cubicBezTo>
                  <a:pt x="939253" y="2680164"/>
                  <a:pt x="937973" y="2680385"/>
                  <a:pt x="936617" y="2680562"/>
                </a:cubicBezTo>
                <a:cubicBezTo>
                  <a:pt x="935263" y="2680739"/>
                  <a:pt x="933907" y="2680827"/>
                  <a:pt x="932553" y="2680827"/>
                </a:cubicBezTo>
                <a:cubicBezTo>
                  <a:pt x="928429" y="2680827"/>
                  <a:pt x="924894" y="2680283"/>
                  <a:pt x="921949" y="2679192"/>
                </a:cubicBezTo>
                <a:cubicBezTo>
                  <a:pt x="919002" y="2678103"/>
                  <a:pt x="916588" y="2676453"/>
                  <a:pt x="914703" y="2674244"/>
                </a:cubicBezTo>
                <a:cubicBezTo>
                  <a:pt x="912818" y="2672035"/>
                  <a:pt x="911448" y="2669237"/>
                  <a:pt x="910594" y="2665849"/>
                </a:cubicBezTo>
                <a:cubicBezTo>
                  <a:pt x="909739" y="2662462"/>
                  <a:pt x="909312" y="2658470"/>
                  <a:pt x="909312" y="2653875"/>
                </a:cubicBezTo>
                <a:lnTo>
                  <a:pt x="909312" y="2607395"/>
                </a:lnTo>
                <a:lnTo>
                  <a:pt x="898178" y="2607395"/>
                </a:lnTo>
                <a:cubicBezTo>
                  <a:pt x="897294" y="2607395"/>
                  <a:pt x="896588" y="2606924"/>
                  <a:pt x="896057" y="2605981"/>
                </a:cubicBezTo>
                <a:cubicBezTo>
                  <a:pt x="895527" y="2605038"/>
                  <a:pt x="895262" y="2603507"/>
                  <a:pt x="895262" y="2601386"/>
                </a:cubicBezTo>
                <a:cubicBezTo>
                  <a:pt x="895262" y="2600266"/>
                  <a:pt x="895336" y="2599324"/>
                  <a:pt x="895483" y="2598558"/>
                </a:cubicBezTo>
                <a:cubicBezTo>
                  <a:pt x="895630" y="2597792"/>
                  <a:pt x="895822" y="2597159"/>
                  <a:pt x="896057" y="2596658"/>
                </a:cubicBezTo>
                <a:cubicBezTo>
                  <a:pt x="896293" y="2596158"/>
                  <a:pt x="896603" y="2595804"/>
                  <a:pt x="896985" y="2595598"/>
                </a:cubicBezTo>
                <a:cubicBezTo>
                  <a:pt x="897368" y="2595391"/>
                  <a:pt x="897795" y="2595289"/>
                  <a:pt x="898266" y="2595289"/>
                </a:cubicBezTo>
                <a:lnTo>
                  <a:pt x="909312" y="2595289"/>
                </a:lnTo>
                <a:lnTo>
                  <a:pt x="909312" y="2576378"/>
                </a:lnTo>
                <a:cubicBezTo>
                  <a:pt x="909312" y="2575966"/>
                  <a:pt x="909415" y="2575583"/>
                  <a:pt x="909621" y="2575229"/>
                </a:cubicBezTo>
                <a:cubicBezTo>
                  <a:pt x="909828" y="2574876"/>
                  <a:pt x="910210" y="2574566"/>
                  <a:pt x="910770" y="2574301"/>
                </a:cubicBezTo>
                <a:cubicBezTo>
                  <a:pt x="911330" y="2574036"/>
                  <a:pt x="912081" y="2573845"/>
                  <a:pt x="913024" y="2573727"/>
                </a:cubicBezTo>
                <a:cubicBezTo>
                  <a:pt x="913966" y="2573609"/>
                  <a:pt x="915144" y="2573550"/>
                  <a:pt x="916558" y="2573550"/>
                </a:cubicBezTo>
                <a:close/>
                <a:moveTo>
                  <a:pt x="297433" y="2573550"/>
                </a:moveTo>
                <a:cubicBezTo>
                  <a:pt x="298906" y="2573550"/>
                  <a:pt x="300113" y="2573609"/>
                  <a:pt x="301056" y="2573727"/>
                </a:cubicBezTo>
                <a:cubicBezTo>
                  <a:pt x="301998" y="2573845"/>
                  <a:pt x="302735" y="2574036"/>
                  <a:pt x="303265" y="2574301"/>
                </a:cubicBezTo>
                <a:cubicBezTo>
                  <a:pt x="303795" y="2574566"/>
                  <a:pt x="304178" y="2574876"/>
                  <a:pt x="304414" y="2575229"/>
                </a:cubicBezTo>
                <a:cubicBezTo>
                  <a:pt x="304649" y="2575583"/>
                  <a:pt x="304767" y="2575966"/>
                  <a:pt x="304767" y="2576378"/>
                </a:cubicBezTo>
                <a:lnTo>
                  <a:pt x="304767" y="2595289"/>
                </a:lnTo>
                <a:lnTo>
                  <a:pt x="325180" y="2595289"/>
                </a:lnTo>
                <a:cubicBezTo>
                  <a:pt x="325651" y="2595289"/>
                  <a:pt x="326064" y="2595391"/>
                  <a:pt x="326417" y="2595598"/>
                </a:cubicBezTo>
                <a:cubicBezTo>
                  <a:pt x="326771" y="2595804"/>
                  <a:pt x="327080" y="2596158"/>
                  <a:pt x="327345" y="2596658"/>
                </a:cubicBezTo>
                <a:cubicBezTo>
                  <a:pt x="327610" y="2597159"/>
                  <a:pt x="327802" y="2597792"/>
                  <a:pt x="327920" y="2598558"/>
                </a:cubicBezTo>
                <a:cubicBezTo>
                  <a:pt x="328038" y="2599324"/>
                  <a:pt x="328096" y="2600266"/>
                  <a:pt x="328096" y="2601386"/>
                </a:cubicBezTo>
                <a:cubicBezTo>
                  <a:pt x="328096" y="2603507"/>
                  <a:pt x="327831" y="2605038"/>
                  <a:pt x="327301" y="2605981"/>
                </a:cubicBezTo>
                <a:cubicBezTo>
                  <a:pt x="326771" y="2606924"/>
                  <a:pt x="326064" y="2607395"/>
                  <a:pt x="325180" y="2607395"/>
                </a:cubicBezTo>
                <a:lnTo>
                  <a:pt x="304767" y="2607395"/>
                </a:lnTo>
                <a:lnTo>
                  <a:pt x="304767" y="2651755"/>
                </a:lnTo>
                <a:cubicBezTo>
                  <a:pt x="304767" y="2657234"/>
                  <a:pt x="305578" y="2661372"/>
                  <a:pt x="307197" y="2664170"/>
                </a:cubicBezTo>
                <a:cubicBezTo>
                  <a:pt x="308817" y="2666968"/>
                  <a:pt x="311719" y="2668368"/>
                  <a:pt x="315901" y="2668368"/>
                </a:cubicBezTo>
                <a:cubicBezTo>
                  <a:pt x="317256" y="2668368"/>
                  <a:pt x="318464" y="2668235"/>
                  <a:pt x="319525" y="2667970"/>
                </a:cubicBezTo>
                <a:cubicBezTo>
                  <a:pt x="320585" y="2667705"/>
                  <a:pt x="321528" y="2667425"/>
                  <a:pt x="322353" y="2667130"/>
                </a:cubicBezTo>
                <a:cubicBezTo>
                  <a:pt x="323177" y="2666836"/>
                  <a:pt x="323884" y="2666556"/>
                  <a:pt x="324473" y="2666291"/>
                </a:cubicBezTo>
                <a:cubicBezTo>
                  <a:pt x="325062" y="2666026"/>
                  <a:pt x="325592" y="2665893"/>
                  <a:pt x="326064" y="2665893"/>
                </a:cubicBezTo>
                <a:cubicBezTo>
                  <a:pt x="326358" y="2665893"/>
                  <a:pt x="326638" y="2665967"/>
                  <a:pt x="326903" y="2666114"/>
                </a:cubicBezTo>
                <a:cubicBezTo>
                  <a:pt x="327168" y="2666262"/>
                  <a:pt x="327374" y="2666541"/>
                  <a:pt x="327522" y="2666954"/>
                </a:cubicBezTo>
                <a:cubicBezTo>
                  <a:pt x="327669" y="2667366"/>
                  <a:pt x="327802" y="2667926"/>
                  <a:pt x="327920" y="2668633"/>
                </a:cubicBezTo>
                <a:cubicBezTo>
                  <a:pt x="328038" y="2669340"/>
                  <a:pt x="328096" y="2670223"/>
                  <a:pt x="328096" y="2671284"/>
                </a:cubicBezTo>
                <a:cubicBezTo>
                  <a:pt x="328096" y="2672992"/>
                  <a:pt x="327978" y="2674347"/>
                  <a:pt x="327743" y="2675349"/>
                </a:cubicBezTo>
                <a:cubicBezTo>
                  <a:pt x="327507" y="2676350"/>
                  <a:pt x="327154" y="2677087"/>
                  <a:pt x="326682" y="2677558"/>
                </a:cubicBezTo>
                <a:cubicBezTo>
                  <a:pt x="326211" y="2678029"/>
                  <a:pt x="325504" y="2678471"/>
                  <a:pt x="324561" y="2678883"/>
                </a:cubicBezTo>
                <a:cubicBezTo>
                  <a:pt x="323619" y="2679296"/>
                  <a:pt x="322544" y="2679635"/>
                  <a:pt x="321336" y="2679899"/>
                </a:cubicBezTo>
                <a:cubicBezTo>
                  <a:pt x="320128" y="2680164"/>
                  <a:pt x="318847" y="2680385"/>
                  <a:pt x="317492" y="2680562"/>
                </a:cubicBezTo>
                <a:cubicBezTo>
                  <a:pt x="316137" y="2680739"/>
                  <a:pt x="314782" y="2680827"/>
                  <a:pt x="313427" y="2680827"/>
                </a:cubicBezTo>
                <a:cubicBezTo>
                  <a:pt x="309303" y="2680827"/>
                  <a:pt x="305769" y="2680283"/>
                  <a:pt x="302823" y="2679192"/>
                </a:cubicBezTo>
                <a:cubicBezTo>
                  <a:pt x="299878" y="2678103"/>
                  <a:pt x="297462" y="2676453"/>
                  <a:pt x="295577" y="2674244"/>
                </a:cubicBezTo>
                <a:cubicBezTo>
                  <a:pt x="293692" y="2672035"/>
                  <a:pt x="292322" y="2669237"/>
                  <a:pt x="291468" y="2665849"/>
                </a:cubicBezTo>
                <a:cubicBezTo>
                  <a:pt x="290614" y="2662462"/>
                  <a:pt x="290187" y="2658470"/>
                  <a:pt x="290187" y="2653875"/>
                </a:cubicBezTo>
                <a:lnTo>
                  <a:pt x="290187" y="2607395"/>
                </a:lnTo>
                <a:lnTo>
                  <a:pt x="279053" y="2607395"/>
                </a:lnTo>
                <a:cubicBezTo>
                  <a:pt x="278169" y="2607395"/>
                  <a:pt x="277462" y="2606924"/>
                  <a:pt x="276932" y="2605981"/>
                </a:cubicBezTo>
                <a:cubicBezTo>
                  <a:pt x="276402" y="2605038"/>
                  <a:pt x="276136" y="2603507"/>
                  <a:pt x="276136" y="2601386"/>
                </a:cubicBezTo>
                <a:cubicBezTo>
                  <a:pt x="276136" y="2600266"/>
                  <a:pt x="276210" y="2599324"/>
                  <a:pt x="276358" y="2598558"/>
                </a:cubicBezTo>
                <a:cubicBezTo>
                  <a:pt x="276505" y="2597792"/>
                  <a:pt x="276696" y="2597159"/>
                  <a:pt x="276932" y="2596658"/>
                </a:cubicBezTo>
                <a:cubicBezTo>
                  <a:pt x="277168" y="2596158"/>
                  <a:pt x="277477" y="2595804"/>
                  <a:pt x="277860" y="2595598"/>
                </a:cubicBezTo>
                <a:cubicBezTo>
                  <a:pt x="278243" y="2595391"/>
                  <a:pt x="278670" y="2595289"/>
                  <a:pt x="279141" y="2595289"/>
                </a:cubicBezTo>
                <a:lnTo>
                  <a:pt x="290187" y="2595289"/>
                </a:lnTo>
                <a:lnTo>
                  <a:pt x="290187" y="2576378"/>
                </a:lnTo>
                <a:cubicBezTo>
                  <a:pt x="290187" y="2575966"/>
                  <a:pt x="290290" y="2575583"/>
                  <a:pt x="290496" y="2575229"/>
                </a:cubicBezTo>
                <a:cubicBezTo>
                  <a:pt x="290702" y="2574876"/>
                  <a:pt x="291085" y="2574566"/>
                  <a:pt x="291645" y="2574301"/>
                </a:cubicBezTo>
                <a:cubicBezTo>
                  <a:pt x="292205" y="2574036"/>
                  <a:pt x="292956" y="2573845"/>
                  <a:pt x="293898" y="2573727"/>
                </a:cubicBezTo>
                <a:cubicBezTo>
                  <a:pt x="294841" y="2573609"/>
                  <a:pt x="296019" y="2573550"/>
                  <a:pt x="297433" y="2573550"/>
                </a:cubicBezTo>
                <a:close/>
                <a:moveTo>
                  <a:pt x="1968618" y="2554905"/>
                </a:moveTo>
                <a:cubicBezTo>
                  <a:pt x="1972506" y="2554905"/>
                  <a:pt x="1975717" y="2555538"/>
                  <a:pt x="1978250" y="2556805"/>
                </a:cubicBezTo>
                <a:cubicBezTo>
                  <a:pt x="1980783" y="2558071"/>
                  <a:pt x="1982786" y="2559956"/>
                  <a:pt x="1984259" y="2562460"/>
                </a:cubicBezTo>
                <a:cubicBezTo>
                  <a:pt x="1985732" y="2564964"/>
                  <a:pt x="1986748" y="2568101"/>
                  <a:pt x="1987308" y="2571871"/>
                </a:cubicBezTo>
                <a:cubicBezTo>
                  <a:pt x="1987867" y="2575642"/>
                  <a:pt x="1988147" y="2580649"/>
                  <a:pt x="1988147" y="2586893"/>
                </a:cubicBezTo>
                <a:lnTo>
                  <a:pt x="1988147" y="2605097"/>
                </a:lnTo>
                <a:cubicBezTo>
                  <a:pt x="1988147" y="2609103"/>
                  <a:pt x="1988398" y="2612122"/>
                  <a:pt x="1988898" y="2614155"/>
                </a:cubicBezTo>
                <a:cubicBezTo>
                  <a:pt x="1989399" y="2616187"/>
                  <a:pt x="1990165" y="2617881"/>
                  <a:pt x="1991196" y="2619236"/>
                </a:cubicBezTo>
                <a:cubicBezTo>
                  <a:pt x="1992227" y="2620591"/>
                  <a:pt x="1993552" y="2621636"/>
                  <a:pt x="1995172" y="2622373"/>
                </a:cubicBezTo>
                <a:cubicBezTo>
                  <a:pt x="1996793" y="2623109"/>
                  <a:pt x="1998751" y="2623625"/>
                  <a:pt x="2001049" y="2623919"/>
                </a:cubicBezTo>
                <a:cubicBezTo>
                  <a:pt x="2001520" y="2623919"/>
                  <a:pt x="2001932" y="2624037"/>
                  <a:pt x="2002286" y="2624273"/>
                </a:cubicBezTo>
                <a:cubicBezTo>
                  <a:pt x="2002639" y="2624508"/>
                  <a:pt x="2002934" y="2624847"/>
                  <a:pt x="2003170" y="2625289"/>
                </a:cubicBezTo>
                <a:cubicBezTo>
                  <a:pt x="2003405" y="2625731"/>
                  <a:pt x="2003567" y="2626261"/>
                  <a:pt x="2003656" y="2626880"/>
                </a:cubicBezTo>
                <a:cubicBezTo>
                  <a:pt x="2003744" y="2627498"/>
                  <a:pt x="2003788" y="2628279"/>
                  <a:pt x="2003788" y="2629221"/>
                </a:cubicBezTo>
                <a:cubicBezTo>
                  <a:pt x="2003788" y="2630164"/>
                  <a:pt x="2003744" y="2630959"/>
                  <a:pt x="2003656" y="2631607"/>
                </a:cubicBezTo>
                <a:cubicBezTo>
                  <a:pt x="2003567" y="2632255"/>
                  <a:pt x="2003420" y="2632786"/>
                  <a:pt x="2003214" y="2633198"/>
                </a:cubicBezTo>
                <a:cubicBezTo>
                  <a:pt x="2003007" y="2633610"/>
                  <a:pt x="2002728" y="2633919"/>
                  <a:pt x="2002374" y="2634125"/>
                </a:cubicBezTo>
                <a:cubicBezTo>
                  <a:pt x="2002021" y="2634332"/>
                  <a:pt x="2001608" y="2634464"/>
                  <a:pt x="2001137" y="2634523"/>
                </a:cubicBezTo>
                <a:cubicBezTo>
                  <a:pt x="1998663" y="2634759"/>
                  <a:pt x="1996601" y="2635628"/>
                  <a:pt x="1994951" y="2637130"/>
                </a:cubicBezTo>
                <a:cubicBezTo>
                  <a:pt x="1993302" y="2638632"/>
                  <a:pt x="1991962" y="2640562"/>
                  <a:pt x="1990931" y="2642918"/>
                </a:cubicBezTo>
                <a:cubicBezTo>
                  <a:pt x="1989900" y="2645275"/>
                  <a:pt x="1989178" y="2647911"/>
                  <a:pt x="1988766" y="2650827"/>
                </a:cubicBezTo>
                <a:cubicBezTo>
                  <a:pt x="1988353" y="2653743"/>
                  <a:pt x="1988147" y="2657322"/>
                  <a:pt x="1988147" y="2661563"/>
                </a:cubicBezTo>
                <a:lnTo>
                  <a:pt x="1988147" y="2675790"/>
                </a:lnTo>
                <a:cubicBezTo>
                  <a:pt x="1988147" y="2681976"/>
                  <a:pt x="1987853" y="2686954"/>
                  <a:pt x="1987263" y="2690725"/>
                </a:cubicBezTo>
                <a:cubicBezTo>
                  <a:pt x="1986675" y="2694495"/>
                  <a:pt x="1985643" y="2697647"/>
                  <a:pt x="1984171" y="2700180"/>
                </a:cubicBezTo>
                <a:cubicBezTo>
                  <a:pt x="1982698" y="2702713"/>
                  <a:pt x="1980695" y="2704613"/>
                  <a:pt x="1978162" y="2705879"/>
                </a:cubicBezTo>
                <a:cubicBezTo>
                  <a:pt x="1975629" y="2707146"/>
                  <a:pt x="1972447" y="2707779"/>
                  <a:pt x="1968618" y="2707779"/>
                </a:cubicBezTo>
                <a:cubicBezTo>
                  <a:pt x="1967499" y="2707779"/>
                  <a:pt x="1966556" y="2707750"/>
                  <a:pt x="1965790" y="2707691"/>
                </a:cubicBezTo>
                <a:cubicBezTo>
                  <a:pt x="1965025" y="2707632"/>
                  <a:pt x="1964053" y="2707514"/>
                  <a:pt x="1962874" y="2707337"/>
                </a:cubicBezTo>
                <a:cubicBezTo>
                  <a:pt x="1962462" y="2707337"/>
                  <a:pt x="1962079" y="2707220"/>
                  <a:pt x="1961726" y="2706984"/>
                </a:cubicBezTo>
                <a:cubicBezTo>
                  <a:pt x="1961372" y="2706748"/>
                  <a:pt x="1961078" y="2706439"/>
                  <a:pt x="1960842" y="2706056"/>
                </a:cubicBezTo>
                <a:cubicBezTo>
                  <a:pt x="1960606" y="2705673"/>
                  <a:pt x="1960400" y="2705143"/>
                  <a:pt x="1960223" y="2704465"/>
                </a:cubicBezTo>
                <a:cubicBezTo>
                  <a:pt x="1960047" y="2703788"/>
                  <a:pt x="1959958" y="2702978"/>
                  <a:pt x="1959958" y="2702035"/>
                </a:cubicBezTo>
                <a:cubicBezTo>
                  <a:pt x="1959958" y="2701034"/>
                  <a:pt x="1960047" y="2700194"/>
                  <a:pt x="1960223" y="2699517"/>
                </a:cubicBezTo>
                <a:cubicBezTo>
                  <a:pt x="1960400" y="2698840"/>
                  <a:pt x="1960621" y="2698265"/>
                  <a:pt x="1960886" y="2697794"/>
                </a:cubicBezTo>
                <a:cubicBezTo>
                  <a:pt x="1961151" y="2697322"/>
                  <a:pt x="1961461" y="2696999"/>
                  <a:pt x="1961814" y="2696822"/>
                </a:cubicBezTo>
                <a:cubicBezTo>
                  <a:pt x="1962167" y="2696645"/>
                  <a:pt x="1962550" y="2696557"/>
                  <a:pt x="1962963" y="2696557"/>
                </a:cubicBezTo>
                <a:lnTo>
                  <a:pt x="1966762" y="2696468"/>
                </a:lnTo>
                <a:cubicBezTo>
                  <a:pt x="1968176" y="2696468"/>
                  <a:pt x="1969384" y="2696203"/>
                  <a:pt x="1970386" y="2695673"/>
                </a:cubicBezTo>
                <a:cubicBezTo>
                  <a:pt x="1971387" y="2695143"/>
                  <a:pt x="1972212" y="2694171"/>
                  <a:pt x="1972860" y="2692757"/>
                </a:cubicBezTo>
                <a:cubicBezTo>
                  <a:pt x="1973508" y="2691343"/>
                  <a:pt x="1973979" y="2689370"/>
                  <a:pt x="1974274" y="2686836"/>
                </a:cubicBezTo>
                <a:cubicBezTo>
                  <a:pt x="1974568" y="2684303"/>
                  <a:pt x="1974716" y="2680415"/>
                  <a:pt x="1974716" y="2675172"/>
                </a:cubicBezTo>
                <a:lnTo>
                  <a:pt x="1974716" y="2662270"/>
                </a:lnTo>
                <a:cubicBezTo>
                  <a:pt x="1974716" y="2657911"/>
                  <a:pt x="1974966" y="2654023"/>
                  <a:pt x="1975467" y="2650606"/>
                </a:cubicBezTo>
                <a:cubicBezTo>
                  <a:pt x="1975967" y="2647189"/>
                  <a:pt x="1976807" y="2644008"/>
                  <a:pt x="1977985" y="2641062"/>
                </a:cubicBezTo>
                <a:cubicBezTo>
                  <a:pt x="1979163" y="2638117"/>
                  <a:pt x="1980769" y="2635583"/>
                  <a:pt x="1982801" y="2633463"/>
                </a:cubicBezTo>
                <a:cubicBezTo>
                  <a:pt x="1984834" y="2631342"/>
                  <a:pt x="1987352" y="2629958"/>
                  <a:pt x="1990356" y="2629310"/>
                </a:cubicBezTo>
                <a:cubicBezTo>
                  <a:pt x="1987352" y="2628721"/>
                  <a:pt x="1984834" y="2627778"/>
                  <a:pt x="1982801" y="2626482"/>
                </a:cubicBezTo>
                <a:cubicBezTo>
                  <a:pt x="1980769" y="2625186"/>
                  <a:pt x="1979163" y="2623551"/>
                  <a:pt x="1977985" y="2621578"/>
                </a:cubicBezTo>
                <a:cubicBezTo>
                  <a:pt x="1976807" y="2619604"/>
                  <a:pt x="1975967" y="2617321"/>
                  <a:pt x="1975467" y="2614729"/>
                </a:cubicBezTo>
                <a:cubicBezTo>
                  <a:pt x="1974966" y="2612137"/>
                  <a:pt x="1974716" y="2608661"/>
                  <a:pt x="1974716" y="2604302"/>
                </a:cubicBezTo>
                <a:lnTo>
                  <a:pt x="1974716" y="2587512"/>
                </a:lnTo>
                <a:cubicBezTo>
                  <a:pt x="1974716" y="2582269"/>
                  <a:pt x="1974568" y="2578396"/>
                  <a:pt x="1974274" y="2575892"/>
                </a:cubicBezTo>
                <a:cubicBezTo>
                  <a:pt x="1973979" y="2573388"/>
                  <a:pt x="1973523" y="2571415"/>
                  <a:pt x="1972904" y="2569971"/>
                </a:cubicBezTo>
                <a:cubicBezTo>
                  <a:pt x="1972285" y="2568528"/>
                  <a:pt x="1971490" y="2567541"/>
                  <a:pt x="1970518" y="2567011"/>
                </a:cubicBezTo>
                <a:cubicBezTo>
                  <a:pt x="1969546" y="2566481"/>
                  <a:pt x="1968383" y="2566216"/>
                  <a:pt x="1967027" y="2566216"/>
                </a:cubicBezTo>
                <a:lnTo>
                  <a:pt x="1963493" y="2566127"/>
                </a:lnTo>
                <a:cubicBezTo>
                  <a:pt x="1962845" y="2566127"/>
                  <a:pt x="1962300" y="2566039"/>
                  <a:pt x="1961858" y="2565862"/>
                </a:cubicBezTo>
                <a:cubicBezTo>
                  <a:pt x="1961416" y="2565685"/>
                  <a:pt x="1961048" y="2565376"/>
                  <a:pt x="1960754" y="2564934"/>
                </a:cubicBezTo>
                <a:cubicBezTo>
                  <a:pt x="1960459" y="2564492"/>
                  <a:pt x="1960253" y="2563933"/>
                  <a:pt x="1960135" y="2563255"/>
                </a:cubicBezTo>
                <a:cubicBezTo>
                  <a:pt x="1960017" y="2562578"/>
                  <a:pt x="1959958" y="2561709"/>
                  <a:pt x="1959958" y="2560649"/>
                </a:cubicBezTo>
                <a:cubicBezTo>
                  <a:pt x="1959958" y="2559706"/>
                  <a:pt x="1960032" y="2558896"/>
                  <a:pt x="1960179" y="2558219"/>
                </a:cubicBezTo>
                <a:cubicBezTo>
                  <a:pt x="1960326" y="2557541"/>
                  <a:pt x="1960533" y="2556996"/>
                  <a:pt x="1960798" y="2556584"/>
                </a:cubicBezTo>
                <a:cubicBezTo>
                  <a:pt x="1961063" y="2556171"/>
                  <a:pt x="1961387" y="2555862"/>
                  <a:pt x="1961770" y="2555656"/>
                </a:cubicBezTo>
                <a:cubicBezTo>
                  <a:pt x="1962153" y="2555450"/>
                  <a:pt x="1962609" y="2555347"/>
                  <a:pt x="1963139" y="2555347"/>
                </a:cubicBezTo>
                <a:cubicBezTo>
                  <a:pt x="1964141" y="2555111"/>
                  <a:pt x="1965025" y="2554978"/>
                  <a:pt x="1965790" y="2554949"/>
                </a:cubicBezTo>
                <a:cubicBezTo>
                  <a:pt x="1966556" y="2554920"/>
                  <a:pt x="1967499" y="2554905"/>
                  <a:pt x="1968618" y="2554905"/>
                </a:cubicBezTo>
                <a:close/>
                <a:moveTo>
                  <a:pt x="1786550" y="2421811"/>
                </a:moveTo>
                <a:cubicBezTo>
                  <a:pt x="1782544" y="2421811"/>
                  <a:pt x="1779068" y="2422149"/>
                  <a:pt x="1776123" y="2422827"/>
                </a:cubicBezTo>
                <a:cubicBezTo>
                  <a:pt x="1773177" y="2423504"/>
                  <a:pt x="1770732" y="2424506"/>
                  <a:pt x="1768788" y="2425832"/>
                </a:cubicBezTo>
                <a:cubicBezTo>
                  <a:pt x="1766844" y="2427157"/>
                  <a:pt x="1765416" y="2428747"/>
                  <a:pt x="1764503" y="2430603"/>
                </a:cubicBezTo>
                <a:cubicBezTo>
                  <a:pt x="1763590" y="2432459"/>
                  <a:pt x="1763133" y="2434594"/>
                  <a:pt x="1763133" y="2437010"/>
                </a:cubicBezTo>
                <a:cubicBezTo>
                  <a:pt x="1763133" y="2441134"/>
                  <a:pt x="1764444" y="2444418"/>
                  <a:pt x="1767065" y="2446863"/>
                </a:cubicBezTo>
                <a:cubicBezTo>
                  <a:pt x="1769687" y="2449307"/>
                  <a:pt x="1773354" y="2450530"/>
                  <a:pt x="1778067" y="2450530"/>
                </a:cubicBezTo>
                <a:cubicBezTo>
                  <a:pt x="1781896" y="2450530"/>
                  <a:pt x="1785446" y="2449558"/>
                  <a:pt x="1788715" y="2447614"/>
                </a:cubicBezTo>
                <a:cubicBezTo>
                  <a:pt x="1791985" y="2445670"/>
                  <a:pt x="1795416" y="2442695"/>
                  <a:pt x="1799010" y="2438689"/>
                </a:cubicBezTo>
                <a:lnTo>
                  <a:pt x="1799010" y="2421811"/>
                </a:lnTo>
                <a:close/>
                <a:moveTo>
                  <a:pt x="1148377" y="2421811"/>
                </a:moveTo>
                <a:cubicBezTo>
                  <a:pt x="1144371" y="2421811"/>
                  <a:pt x="1140895" y="2422149"/>
                  <a:pt x="1137949" y="2422827"/>
                </a:cubicBezTo>
                <a:cubicBezTo>
                  <a:pt x="1135004" y="2423504"/>
                  <a:pt x="1132559" y="2424506"/>
                  <a:pt x="1130615" y="2425832"/>
                </a:cubicBezTo>
                <a:cubicBezTo>
                  <a:pt x="1128671" y="2427157"/>
                  <a:pt x="1127242" y="2428747"/>
                  <a:pt x="1126329" y="2430603"/>
                </a:cubicBezTo>
                <a:cubicBezTo>
                  <a:pt x="1125416" y="2432459"/>
                  <a:pt x="1124960" y="2434594"/>
                  <a:pt x="1124960" y="2437010"/>
                </a:cubicBezTo>
                <a:cubicBezTo>
                  <a:pt x="1124960" y="2441134"/>
                  <a:pt x="1126270" y="2444418"/>
                  <a:pt x="1128892" y="2446863"/>
                </a:cubicBezTo>
                <a:cubicBezTo>
                  <a:pt x="1131513" y="2449307"/>
                  <a:pt x="1135181" y="2450530"/>
                  <a:pt x="1139893" y="2450530"/>
                </a:cubicBezTo>
                <a:cubicBezTo>
                  <a:pt x="1143723" y="2450530"/>
                  <a:pt x="1147272" y="2449558"/>
                  <a:pt x="1150542" y="2447614"/>
                </a:cubicBezTo>
                <a:cubicBezTo>
                  <a:pt x="1153812" y="2445670"/>
                  <a:pt x="1157243" y="2442695"/>
                  <a:pt x="1160837" y="2438689"/>
                </a:cubicBezTo>
                <a:lnTo>
                  <a:pt x="1160837" y="2421811"/>
                </a:lnTo>
                <a:close/>
                <a:moveTo>
                  <a:pt x="2258634" y="2387083"/>
                </a:moveTo>
                <a:cubicBezTo>
                  <a:pt x="2256737" y="2387083"/>
                  <a:pt x="2254869" y="2387363"/>
                  <a:pt x="2253032" y="2387922"/>
                </a:cubicBezTo>
                <a:cubicBezTo>
                  <a:pt x="2251195" y="2388482"/>
                  <a:pt x="2249328" y="2389365"/>
                  <a:pt x="2247431" y="2390573"/>
                </a:cubicBezTo>
                <a:cubicBezTo>
                  <a:pt x="2245535" y="2391781"/>
                  <a:pt x="2243549" y="2393371"/>
                  <a:pt x="2241474" y="2395345"/>
                </a:cubicBezTo>
                <a:cubicBezTo>
                  <a:pt x="2239399" y="2397318"/>
                  <a:pt x="2237206" y="2399748"/>
                  <a:pt x="2234895" y="2402635"/>
                </a:cubicBezTo>
                <a:lnTo>
                  <a:pt x="2234895" y="2434270"/>
                </a:lnTo>
                <a:cubicBezTo>
                  <a:pt x="2238926" y="2439160"/>
                  <a:pt x="2242749" y="2442901"/>
                  <a:pt x="2246365" y="2445493"/>
                </a:cubicBezTo>
                <a:cubicBezTo>
                  <a:pt x="2249980" y="2448085"/>
                  <a:pt x="2253774" y="2449381"/>
                  <a:pt x="2257745" y="2449381"/>
                </a:cubicBezTo>
                <a:cubicBezTo>
                  <a:pt x="2261419" y="2449381"/>
                  <a:pt x="2264575" y="2448498"/>
                  <a:pt x="2267213" y="2446730"/>
                </a:cubicBezTo>
                <a:cubicBezTo>
                  <a:pt x="2269851" y="2444963"/>
                  <a:pt x="2271985" y="2442606"/>
                  <a:pt x="2273615" y="2439661"/>
                </a:cubicBezTo>
                <a:cubicBezTo>
                  <a:pt x="2275245" y="2436715"/>
                  <a:pt x="2276445" y="2433416"/>
                  <a:pt x="2277216" y="2429764"/>
                </a:cubicBezTo>
                <a:cubicBezTo>
                  <a:pt x="2277986" y="2426111"/>
                  <a:pt x="2278371" y="2422429"/>
                  <a:pt x="2278371" y="2418718"/>
                </a:cubicBezTo>
                <a:cubicBezTo>
                  <a:pt x="2278371" y="2414653"/>
                  <a:pt x="2278060" y="2410721"/>
                  <a:pt x="2277438" y="2406921"/>
                </a:cubicBezTo>
                <a:cubicBezTo>
                  <a:pt x="2276816" y="2403121"/>
                  <a:pt x="2275749" y="2399748"/>
                  <a:pt x="2274238" y="2396803"/>
                </a:cubicBezTo>
                <a:cubicBezTo>
                  <a:pt x="2272726" y="2393857"/>
                  <a:pt x="2270696" y="2391501"/>
                  <a:pt x="2268147" y="2389734"/>
                </a:cubicBezTo>
                <a:cubicBezTo>
                  <a:pt x="2265598" y="2387966"/>
                  <a:pt x="2262427" y="2387083"/>
                  <a:pt x="2258634" y="2387083"/>
                </a:cubicBezTo>
                <a:close/>
                <a:moveTo>
                  <a:pt x="906085" y="2387083"/>
                </a:moveTo>
                <a:cubicBezTo>
                  <a:pt x="904188" y="2387083"/>
                  <a:pt x="902321" y="2387363"/>
                  <a:pt x="900484" y="2387922"/>
                </a:cubicBezTo>
                <a:cubicBezTo>
                  <a:pt x="898646" y="2388482"/>
                  <a:pt x="896779" y="2389365"/>
                  <a:pt x="894883" y="2390573"/>
                </a:cubicBezTo>
                <a:cubicBezTo>
                  <a:pt x="892986" y="2391781"/>
                  <a:pt x="891000" y="2393371"/>
                  <a:pt x="888926" y="2395345"/>
                </a:cubicBezTo>
                <a:cubicBezTo>
                  <a:pt x="886850" y="2397318"/>
                  <a:pt x="884658" y="2399748"/>
                  <a:pt x="882346" y="2402635"/>
                </a:cubicBezTo>
                <a:lnTo>
                  <a:pt x="882346" y="2434270"/>
                </a:lnTo>
                <a:cubicBezTo>
                  <a:pt x="886378" y="2439160"/>
                  <a:pt x="890200" y="2442901"/>
                  <a:pt x="893816" y="2445493"/>
                </a:cubicBezTo>
                <a:cubicBezTo>
                  <a:pt x="897432" y="2448085"/>
                  <a:pt x="901225" y="2449381"/>
                  <a:pt x="905196" y="2449381"/>
                </a:cubicBezTo>
                <a:cubicBezTo>
                  <a:pt x="908871" y="2449381"/>
                  <a:pt x="912027" y="2448498"/>
                  <a:pt x="914664" y="2446730"/>
                </a:cubicBezTo>
                <a:cubicBezTo>
                  <a:pt x="917302" y="2444963"/>
                  <a:pt x="919436" y="2442606"/>
                  <a:pt x="921066" y="2439661"/>
                </a:cubicBezTo>
                <a:cubicBezTo>
                  <a:pt x="922696" y="2436715"/>
                  <a:pt x="923897" y="2433416"/>
                  <a:pt x="924667" y="2429764"/>
                </a:cubicBezTo>
                <a:cubicBezTo>
                  <a:pt x="925437" y="2426111"/>
                  <a:pt x="925823" y="2422429"/>
                  <a:pt x="925823" y="2418718"/>
                </a:cubicBezTo>
                <a:cubicBezTo>
                  <a:pt x="925823" y="2414653"/>
                  <a:pt x="925512" y="2410721"/>
                  <a:pt x="924890" y="2406921"/>
                </a:cubicBezTo>
                <a:cubicBezTo>
                  <a:pt x="924267" y="2403121"/>
                  <a:pt x="923201" y="2399748"/>
                  <a:pt x="921689" y="2396803"/>
                </a:cubicBezTo>
                <a:cubicBezTo>
                  <a:pt x="920178" y="2393857"/>
                  <a:pt x="918147" y="2391501"/>
                  <a:pt x="915599" y="2389734"/>
                </a:cubicBezTo>
                <a:cubicBezTo>
                  <a:pt x="913050" y="2387966"/>
                  <a:pt x="909879" y="2387083"/>
                  <a:pt x="906085" y="2387083"/>
                </a:cubicBezTo>
                <a:close/>
                <a:moveTo>
                  <a:pt x="260078" y="2387083"/>
                </a:moveTo>
                <a:cubicBezTo>
                  <a:pt x="256366" y="2387083"/>
                  <a:pt x="253215" y="2387966"/>
                  <a:pt x="250623" y="2389734"/>
                </a:cubicBezTo>
                <a:cubicBezTo>
                  <a:pt x="248030" y="2391501"/>
                  <a:pt x="245925" y="2393828"/>
                  <a:pt x="244304" y="2396714"/>
                </a:cubicBezTo>
                <a:cubicBezTo>
                  <a:pt x="242684" y="2399601"/>
                  <a:pt x="241506" y="2402871"/>
                  <a:pt x="240770" y="2406523"/>
                </a:cubicBezTo>
                <a:cubicBezTo>
                  <a:pt x="240033" y="2410176"/>
                  <a:pt x="239665" y="2413887"/>
                  <a:pt x="239665" y="2417657"/>
                </a:cubicBezTo>
                <a:cubicBezTo>
                  <a:pt x="239665" y="2421663"/>
                  <a:pt x="239974" y="2425581"/>
                  <a:pt x="240593" y="2429410"/>
                </a:cubicBezTo>
                <a:cubicBezTo>
                  <a:pt x="241212" y="2433240"/>
                  <a:pt x="242287" y="2436641"/>
                  <a:pt x="243818" y="2439617"/>
                </a:cubicBezTo>
                <a:cubicBezTo>
                  <a:pt x="245350" y="2442591"/>
                  <a:pt x="247383" y="2444977"/>
                  <a:pt x="249916" y="2446774"/>
                </a:cubicBezTo>
                <a:cubicBezTo>
                  <a:pt x="252449" y="2448571"/>
                  <a:pt x="255630" y="2449469"/>
                  <a:pt x="259459" y="2449469"/>
                </a:cubicBezTo>
                <a:cubicBezTo>
                  <a:pt x="261403" y="2449469"/>
                  <a:pt x="263273" y="2449204"/>
                  <a:pt x="265070" y="2448674"/>
                </a:cubicBezTo>
                <a:cubicBezTo>
                  <a:pt x="266867" y="2448144"/>
                  <a:pt x="268707" y="2447260"/>
                  <a:pt x="270593" y="2446023"/>
                </a:cubicBezTo>
                <a:cubicBezTo>
                  <a:pt x="272478" y="2444786"/>
                  <a:pt x="274451" y="2443181"/>
                  <a:pt x="276513" y="2441207"/>
                </a:cubicBezTo>
                <a:cubicBezTo>
                  <a:pt x="278575" y="2439234"/>
                  <a:pt x="280755" y="2436803"/>
                  <a:pt x="283052" y="2433917"/>
                </a:cubicBezTo>
                <a:lnTo>
                  <a:pt x="283052" y="2402105"/>
                </a:lnTo>
                <a:cubicBezTo>
                  <a:pt x="279105" y="2397215"/>
                  <a:pt x="275291" y="2393489"/>
                  <a:pt x="271609" y="2390926"/>
                </a:cubicBezTo>
                <a:cubicBezTo>
                  <a:pt x="267928" y="2388364"/>
                  <a:pt x="264084" y="2387083"/>
                  <a:pt x="260078" y="2387083"/>
                </a:cubicBezTo>
                <a:close/>
                <a:moveTo>
                  <a:pt x="1692760" y="2386729"/>
                </a:moveTo>
                <a:cubicBezTo>
                  <a:pt x="1688420" y="2386729"/>
                  <a:pt x="1684690" y="2387495"/>
                  <a:pt x="1681569" y="2389027"/>
                </a:cubicBezTo>
                <a:cubicBezTo>
                  <a:pt x="1678449" y="2390558"/>
                  <a:pt x="1675878" y="2392723"/>
                  <a:pt x="1673857" y="2395522"/>
                </a:cubicBezTo>
                <a:cubicBezTo>
                  <a:pt x="1671836" y="2398320"/>
                  <a:pt x="1670335" y="2401634"/>
                  <a:pt x="1669354" y="2405463"/>
                </a:cubicBezTo>
                <a:cubicBezTo>
                  <a:pt x="1668373" y="2409292"/>
                  <a:pt x="1667883" y="2413475"/>
                  <a:pt x="1667883" y="2418011"/>
                </a:cubicBezTo>
                <a:cubicBezTo>
                  <a:pt x="1667883" y="2422370"/>
                  <a:pt x="1668284" y="2426465"/>
                  <a:pt x="1669087" y="2430294"/>
                </a:cubicBezTo>
                <a:cubicBezTo>
                  <a:pt x="1669890" y="2434123"/>
                  <a:pt x="1671227" y="2437466"/>
                  <a:pt x="1673099" y="2440323"/>
                </a:cubicBezTo>
                <a:cubicBezTo>
                  <a:pt x="1674972" y="2443181"/>
                  <a:pt x="1677483" y="2445449"/>
                  <a:pt x="1680633" y="2447128"/>
                </a:cubicBezTo>
                <a:cubicBezTo>
                  <a:pt x="1683784" y="2448807"/>
                  <a:pt x="1687707" y="2449646"/>
                  <a:pt x="1692403" y="2449646"/>
                </a:cubicBezTo>
                <a:cubicBezTo>
                  <a:pt x="1696684" y="2449646"/>
                  <a:pt x="1700399" y="2448880"/>
                  <a:pt x="1703549" y="2447349"/>
                </a:cubicBezTo>
                <a:cubicBezTo>
                  <a:pt x="1706700" y="2445817"/>
                  <a:pt x="1709285" y="2443667"/>
                  <a:pt x="1711306" y="2440898"/>
                </a:cubicBezTo>
                <a:cubicBezTo>
                  <a:pt x="1713327" y="2438129"/>
                  <a:pt x="1714813" y="2434830"/>
                  <a:pt x="1715765" y="2431001"/>
                </a:cubicBezTo>
                <a:cubicBezTo>
                  <a:pt x="1716716" y="2427172"/>
                  <a:pt x="1717192" y="2422959"/>
                  <a:pt x="1717192" y="2418365"/>
                </a:cubicBezTo>
                <a:cubicBezTo>
                  <a:pt x="1717192" y="2414064"/>
                  <a:pt x="1716790" y="2409999"/>
                  <a:pt x="1715988" y="2406170"/>
                </a:cubicBezTo>
                <a:cubicBezTo>
                  <a:pt x="1715185" y="2402340"/>
                  <a:pt x="1713862" y="2398983"/>
                  <a:pt x="1712019" y="2396096"/>
                </a:cubicBezTo>
                <a:cubicBezTo>
                  <a:pt x="1710177" y="2393209"/>
                  <a:pt x="1707680" y="2390926"/>
                  <a:pt x="1704530" y="2389248"/>
                </a:cubicBezTo>
                <a:cubicBezTo>
                  <a:pt x="1701379" y="2387569"/>
                  <a:pt x="1697456" y="2386729"/>
                  <a:pt x="1692760" y="2386729"/>
                </a:cubicBezTo>
                <a:close/>
                <a:moveTo>
                  <a:pt x="130662" y="2386729"/>
                </a:moveTo>
                <a:cubicBezTo>
                  <a:pt x="126323" y="2386729"/>
                  <a:pt x="122592" y="2387495"/>
                  <a:pt x="119471" y="2389027"/>
                </a:cubicBezTo>
                <a:cubicBezTo>
                  <a:pt x="116351" y="2390558"/>
                  <a:pt x="113780" y="2392723"/>
                  <a:pt x="111758" y="2395522"/>
                </a:cubicBezTo>
                <a:cubicBezTo>
                  <a:pt x="109738" y="2398320"/>
                  <a:pt x="108237" y="2401634"/>
                  <a:pt x="107256" y="2405463"/>
                </a:cubicBezTo>
                <a:cubicBezTo>
                  <a:pt x="106275" y="2409292"/>
                  <a:pt x="105785" y="2413475"/>
                  <a:pt x="105785" y="2418011"/>
                </a:cubicBezTo>
                <a:cubicBezTo>
                  <a:pt x="105785" y="2422370"/>
                  <a:pt x="106186" y="2426465"/>
                  <a:pt x="106989" y="2430294"/>
                </a:cubicBezTo>
                <a:cubicBezTo>
                  <a:pt x="107791" y="2434123"/>
                  <a:pt x="109129" y="2437466"/>
                  <a:pt x="111001" y="2440323"/>
                </a:cubicBezTo>
                <a:cubicBezTo>
                  <a:pt x="112873" y="2443181"/>
                  <a:pt x="115385" y="2445449"/>
                  <a:pt x="118535" y="2447128"/>
                </a:cubicBezTo>
                <a:cubicBezTo>
                  <a:pt x="121686" y="2448807"/>
                  <a:pt x="125609" y="2449646"/>
                  <a:pt x="130305" y="2449646"/>
                </a:cubicBezTo>
                <a:cubicBezTo>
                  <a:pt x="134586" y="2449646"/>
                  <a:pt x="138301" y="2448880"/>
                  <a:pt x="141451" y="2447349"/>
                </a:cubicBezTo>
                <a:cubicBezTo>
                  <a:pt x="144602" y="2445817"/>
                  <a:pt x="147187" y="2443667"/>
                  <a:pt x="149208" y="2440898"/>
                </a:cubicBezTo>
                <a:cubicBezTo>
                  <a:pt x="151229" y="2438129"/>
                  <a:pt x="152715" y="2434830"/>
                  <a:pt x="153667" y="2431001"/>
                </a:cubicBezTo>
                <a:cubicBezTo>
                  <a:pt x="154618" y="2427172"/>
                  <a:pt x="155094" y="2422959"/>
                  <a:pt x="155094" y="2418365"/>
                </a:cubicBezTo>
                <a:cubicBezTo>
                  <a:pt x="155094" y="2414064"/>
                  <a:pt x="154692" y="2409999"/>
                  <a:pt x="153890" y="2406170"/>
                </a:cubicBezTo>
                <a:cubicBezTo>
                  <a:pt x="153087" y="2402340"/>
                  <a:pt x="151764" y="2398983"/>
                  <a:pt x="149921" y="2396096"/>
                </a:cubicBezTo>
                <a:cubicBezTo>
                  <a:pt x="148078" y="2393209"/>
                  <a:pt x="145582" y="2390926"/>
                  <a:pt x="142432" y="2389248"/>
                </a:cubicBezTo>
                <a:cubicBezTo>
                  <a:pt x="139281" y="2387569"/>
                  <a:pt x="135358" y="2386729"/>
                  <a:pt x="130662" y="2386729"/>
                </a:cubicBezTo>
                <a:close/>
                <a:moveTo>
                  <a:pt x="2023840" y="2385934"/>
                </a:moveTo>
                <a:cubicBezTo>
                  <a:pt x="2020224" y="2385934"/>
                  <a:pt x="2017053" y="2386611"/>
                  <a:pt x="2014327" y="2387966"/>
                </a:cubicBezTo>
                <a:cubicBezTo>
                  <a:pt x="2011600" y="2389321"/>
                  <a:pt x="2009318" y="2391118"/>
                  <a:pt x="2007480" y="2393357"/>
                </a:cubicBezTo>
                <a:cubicBezTo>
                  <a:pt x="2005643" y="2395595"/>
                  <a:pt x="2004220" y="2398202"/>
                  <a:pt x="2003213" y="2401177"/>
                </a:cubicBezTo>
                <a:cubicBezTo>
                  <a:pt x="2002205" y="2404152"/>
                  <a:pt x="2001642" y="2407259"/>
                  <a:pt x="2001523" y="2410500"/>
                </a:cubicBezTo>
                <a:lnTo>
                  <a:pt x="2044911" y="2410500"/>
                </a:lnTo>
                <a:cubicBezTo>
                  <a:pt x="2045088" y="2402841"/>
                  <a:pt x="2043383" y="2396832"/>
                  <a:pt x="2039798" y="2392473"/>
                </a:cubicBezTo>
                <a:cubicBezTo>
                  <a:pt x="2036213" y="2388114"/>
                  <a:pt x="2030893" y="2385934"/>
                  <a:pt x="2023840" y="2385934"/>
                </a:cubicBezTo>
                <a:close/>
                <a:moveTo>
                  <a:pt x="1452340" y="2385934"/>
                </a:moveTo>
                <a:cubicBezTo>
                  <a:pt x="1448724" y="2385934"/>
                  <a:pt x="1445553" y="2386611"/>
                  <a:pt x="1442827" y="2387966"/>
                </a:cubicBezTo>
                <a:cubicBezTo>
                  <a:pt x="1440100" y="2389321"/>
                  <a:pt x="1437818" y="2391118"/>
                  <a:pt x="1435980" y="2393357"/>
                </a:cubicBezTo>
                <a:cubicBezTo>
                  <a:pt x="1434143" y="2395595"/>
                  <a:pt x="1432720" y="2398202"/>
                  <a:pt x="1431712" y="2401177"/>
                </a:cubicBezTo>
                <a:cubicBezTo>
                  <a:pt x="1430705" y="2404152"/>
                  <a:pt x="1430142" y="2407259"/>
                  <a:pt x="1430023" y="2410500"/>
                </a:cubicBezTo>
                <a:lnTo>
                  <a:pt x="1473411" y="2410500"/>
                </a:lnTo>
                <a:cubicBezTo>
                  <a:pt x="1473588" y="2402841"/>
                  <a:pt x="1471884" y="2396832"/>
                  <a:pt x="1468298" y="2392473"/>
                </a:cubicBezTo>
                <a:cubicBezTo>
                  <a:pt x="1464713" y="2388114"/>
                  <a:pt x="1459394" y="2385934"/>
                  <a:pt x="1452340" y="2385934"/>
                </a:cubicBezTo>
                <a:close/>
                <a:moveTo>
                  <a:pt x="995141" y="2385934"/>
                </a:moveTo>
                <a:cubicBezTo>
                  <a:pt x="991526" y="2385934"/>
                  <a:pt x="988355" y="2386611"/>
                  <a:pt x="985628" y="2387966"/>
                </a:cubicBezTo>
                <a:cubicBezTo>
                  <a:pt x="982902" y="2389321"/>
                  <a:pt x="980620" y="2391118"/>
                  <a:pt x="978782" y="2393357"/>
                </a:cubicBezTo>
                <a:cubicBezTo>
                  <a:pt x="976944" y="2395595"/>
                  <a:pt x="975522" y="2398202"/>
                  <a:pt x="974514" y="2401177"/>
                </a:cubicBezTo>
                <a:cubicBezTo>
                  <a:pt x="973507" y="2404152"/>
                  <a:pt x="972943" y="2407259"/>
                  <a:pt x="972825" y="2410500"/>
                </a:cubicBezTo>
                <a:lnTo>
                  <a:pt x="1016213" y="2410500"/>
                </a:lnTo>
                <a:cubicBezTo>
                  <a:pt x="1016390" y="2402841"/>
                  <a:pt x="1014686" y="2396832"/>
                  <a:pt x="1011100" y="2392473"/>
                </a:cubicBezTo>
                <a:cubicBezTo>
                  <a:pt x="1007514" y="2388114"/>
                  <a:pt x="1002195" y="2385934"/>
                  <a:pt x="995141" y="2385934"/>
                </a:cubicBezTo>
                <a:close/>
                <a:moveTo>
                  <a:pt x="671291" y="2385934"/>
                </a:moveTo>
                <a:cubicBezTo>
                  <a:pt x="667676" y="2385934"/>
                  <a:pt x="664504" y="2386611"/>
                  <a:pt x="661778" y="2387966"/>
                </a:cubicBezTo>
                <a:cubicBezTo>
                  <a:pt x="659051" y="2389321"/>
                  <a:pt x="656769" y="2391118"/>
                  <a:pt x="654932" y="2393357"/>
                </a:cubicBezTo>
                <a:cubicBezTo>
                  <a:pt x="653094" y="2395595"/>
                  <a:pt x="651671" y="2398202"/>
                  <a:pt x="650664" y="2401177"/>
                </a:cubicBezTo>
                <a:cubicBezTo>
                  <a:pt x="649656" y="2404152"/>
                  <a:pt x="649093" y="2407259"/>
                  <a:pt x="648975" y="2410500"/>
                </a:cubicBezTo>
                <a:lnTo>
                  <a:pt x="692362" y="2410500"/>
                </a:lnTo>
                <a:cubicBezTo>
                  <a:pt x="692539" y="2402841"/>
                  <a:pt x="690835" y="2396832"/>
                  <a:pt x="687250" y="2392473"/>
                </a:cubicBezTo>
                <a:cubicBezTo>
                  <a:pt x="683664" y="2388114"/>
                  <a:pt x="678345" y="2385934"/>
                  <a:pt x="671291" y="2385934"/>
                </a:cubicBezTo>
                <a:close/>
                <a:moveTo>
                  <a:pt x="461741" y="2385934"/>
                </a:moveTo>
                <a:cubicBezTo>
                  <a:pt x="458126" y="2385934"/>
                  <a:pt x="454954" y="2386611"/>
                  <a:pt x="452228" y="2387966"/>
                </a:cubicBezTo>
                <a:cubicBezTo>
                  <a:pt x="449502" y="2389321"/>
                  <a:pt x="447219" y="2391118"/>
                  <a:pt x="445381" y="2393357"/>
                </a:cubicBezTo>
                <a:cubicBezTo>
                  <a:pt x="443544" y="2395595"/>
                  <a:pt x="442121" y="2398202"/>
                  <a:pt x="441114" y="2401177"/>
                </a:cubicBezTo>
                <a:cubicBezTo>
                  <a:pt x="440106" y="2404152"/>
                  <a:pt x="439543" y="2407259"/>
                  <a:pt x="439424" y="2410500"/>
                </a:cubicBezTo>
                <a:lnTo>
                  <a:pt x="482813" y="2410500"/>
                </a:lnTo>
                <a:cubicBezTo>
                  <a:pt x="482989" y="2402841"/>
                  <a:pt x="481285" y="2396832"/>
                  <a:pt x="477699" y="2392473"/>
                </a:cubicBezTo>
                <a:cubicBezTo>
                  <a:pt x="474115" y="2388114"/>
                  <a:pt x="468795" y="2385934"/>
                  <a:pt x="461741" y="2385934"/>
                </a:cubicBezTo>
                <a:close/>
                <a:moveTo>
                  <a:pt x="1265183" y="2375772"/>
                </a:moveTo>
                <a:cubicBezTo>
                  <a:pt x="1266598" y="2375772"/>
                  <a:pt x="1267776" y="2375816"/>
                  <a:pt x="1268718" y="2375904"/>
                </a:cubicBezTo>
                <a:cubicBezTo>
                  <a:pt x="1269661" y="2375993"/>
                  <a:pt x="1270412" y="2376169"/>
                  <a:pt x="1270972" y="2376434"/>
                </a:cubicBezTo>
                <a:cubicBezTo>
                  <a:pt x="1271531" y="2376699"/>
                  <a:pt x="1271929" y="2376994"/>
                  <a:pt x="1272165" y="2377318"/>
                </a:cubicBezTo>
                <a:cubicBezTo>
                  <a:pt x="1272400" y="2377642"/>
                  <a:pt x="1272518" y="2378040"/>
                  <a:pt x="1272518" y="2378511"/>
                </a:cubicBezTo>
                <a:lnTo>
                  <a:pt x="1272518" y="2424815"/>
                </a:lnTo>
                <a:cubicBezTo>
                  <a:pt x="1272518" y="2429469"/>
                  <a:pt x="1272857" y="2433195"/>
                  <a:pt x="1273534" y="2435993"/>
                </a:cubicBezTo>
                <a:cubicBezTo>
                  <a:pt x="1274212" y="2438792"/>
                  <a:pt x="1275242" y="2441178"/>
                  <a:pt x="1276627" y="2443151"/>
                </a:cubicBezTo>
                <a:cubicBezTo>
                  <a:pt x="1278011" y="2445125"/>
                  <a:pt x="1279764" y="2446656"/>
                  <a:pt x="1281885" y="2447747"/>
                </a:cubicBezTo>
                <a:cubicBezTo>
                  <a:pt x="1284006" y="2448836"/>
                  <a:pt x="1286480" y="2449381"/>
                  <a:pt x="1289308" y="2449381"/>
                </a:cubicBezTo>
                <a:cubicBezTo>
                  <a:pt x="1292960" y="2449381"/>
                  <a:pt x="1296598" y="2448085"/>
                  <a:pt x="1300221" y="2445493"/>
                </a:cubicBezTo>
                <a:cubicBezTo>
                  <a:pt x="1303844" y="2442901"/>
                  <a:pt x="1307688" y="2439101"/>
                  <a:pt x="1311753" y="2434094"/>
                </a:cubicBezTo>
                <a:lnTo>
                  <a:pt x="1311753" y="2378511"/>
                </a:lnTo>
                <a:cubicBezTo>
                  <a:pt x="1311753" y="2378040"/>
                  <a:pt x="1311856" y="2377642"/>
                  <a:pt x="1312062" y="2377318"/>
                </a:cubicBezTo>
                <a:cubicBezTo>
                  <a:pt x="1312268" y="2376994"/>
                  <a:pt x="1312666" y="2376699"/>
                  <a:pt x="1313255" y="2376434"/>
                </a:cubicBezTo>
                <a:cubicBezTo>
                  <a:pt x="1313844" y="2376169"/>
                  <a:pt x="1314595" y="2375993"/>
                  <a:pt x="1315509" y="2375904"/>
                </a:cubicBezTo>
                <a:cubicBezTo>
                  <a:pt x="1316422" y="2375816"/>
                  <a:pt x="1317613" y="2375772"/>
                  <a:pt x="1319086" y="2375772"/>
                </a:cubicBezTo>
                <a:cubicBezTo>
                  <a:pt x="1320500" y="2375772"/>
                  <a:pt x="1321678" y="2375816"/>
                  <a:pt x="1322620" y="2375904"/>
                </a:cubicBezTo>
                <a:cubicBezTo>
                  <a:pt x="1323563" y="2375993"/>
                  <a:pt x="1324299" y="2376169"/>
                  <a:pt x="1324830" y="2376434"/>
                </a:cubicBezTo>
                <a:cubicBezTo>
                  <a:pt x="1325360" y="2376699"/>
                  <a:pt x="1325757" y="2376994"/>
                  <a:pt x="1326023" y="2377318"/>
                </a:cubicBezTo>
                <a:cubicBezTo>
                  <a:pt x="1326288" y="2377642"/>
                  <a:pt x="1326420" y="2378040"/>
                  <a:pt x="1326420" y="2378511"/>
                </a:cubicBezTo>
                <a:lnTo>
                  <a:pt x="1326420" y="2458041"/>
                </a:lnTo>
                <a:cubicBezTo>
                  <a:pt x="1326420" y="2458512"/>
                  <a:pt x="1326317" y="2458910"/>
                  <a:pt x="1326111" y="2459234"/>
                </a:cubicBezTo>
                <a:cubicBezTo>
                  <a:pt x="1325905" y="2459558"/>
                  <a:pt x="1325537" y="2459838"/>
                  <a:pt x="1325006" y="2460073"/>
                </a:cubicBezTo>
                <a:cubicBezTo>
                  <a:pt x="1324476" y="2460309"/>
                  <a:pt x="1323784" y="2460486"/>
                  <a:pt x="1322930" y="2460604"/>
                </a:cubicBezTo>
                <a:cubicBezTo>
                  <a:pt x="1322075" y="2460721"/>
                  <a:pt x="1321030" y="2460781"/>
                  <a:pt x="1319793" y="2460781"/>
                </a:cubicBezTo>
                <a:cubicBezTo>
                  <a:pt x="1318438" y="2460781"/>
                  <a:pt x="1317333" y="2460721"/>
                  <a:pt x="1316480" y="2460604"/>
                </a:cubicBezTo>
                <a:cubicBezTo>
                  <a:pt x="1315626" y="2460486"/>
                  <a:pt x="1314949" y="2460309"/>
                  <a:pt x="1314449" y="2460073"/>
                </a:cubicBezTo>
                <a:cubicBezTo>
                  <a:pt x="1313948" y="2459838"/>
                  <a:pt x="1313609" y="2459558"/>
                  <a:pt x="1313432" y="2459234"/>
                </a:cubicBezTo>
                <a:cubicBezTo>
                  <a:pt x="1313255" y="2458910"/>
                  <a:pt x="1313167" y="2458512"/>
                  <a:pt x="1313167" y="2458041"/>
                </a:cubicBezTo>
                <a:lnTo>
                  <a:pt x="1313167" y="2447525"/>
                </a:lnTo>
                <a:cubicBezTo>
                  <a:pt x="1308631" y="2452533"/>
                  <a:pt x="1304154" y="2456185"/>
                  <a:pt x="1299735" y="2458483"/>
                </a:cubicBezTo>
                <a:cubicBezTo>
                  <a:pt x="1295317" y="2460781"/>
                  <a:pt x="1290840" y="2461929"/>
                  <a:pt x="1286304" y="2461929"/>
                </a:cubicBezTo>
                <a:cubicBezTo>
                  <a:pt x="1281001" y="2461929"/>
                  <a:pt x="1276539" y="2461045"/>
                  <a:pt x="1272916" y="2459278"/>
                </a:cubicBezTo>
                <a:cubicBezTo>
                  <a:pt x="1269293" y="2457511"/>
                  <a:pt x="1266362" y="2455110"/>
                  <a:pt x="1264123" y="2452076"/>
                </a:cubicBezTo>
                <a:cubicBezTo>
                  <a:pt x="1261884" y="2449042"/>
                  <a:pt x="1260279" y="2445508"/>
                  <a:pt x="1259307" y="2441472"/>
                </a:cubicBezTo>
                <a:cubicBezTo>
                  <a:pt x="1258335" y="2437437"/>
                  <a:pt x="1257849" y="2432532"/>
                  <a:pt x="1257849" y="2426759"/>
                </a:cubicBezTo>
                <a:lnTo>
                  <a:pt x="1257849" y="2378511"/>
                </a:lnTo>
                <a:cubicBezTo>
                  <a:pt x="1257849" y="2378040"/>
                  <a:pt x="1257952" y="2377642"/>
                  <a:pt x="1258158" y="2377318"/>
                </a:cubicBezTo>
                <a:cubicBezTo>
                  <a:pt x="1258364" y="2376994"/>
                  <a:pt x="1258762" y="2376699"/>
                  <a:pt x="1259352" y="2376434"/>
                </a:cubicBezTo>
                <a:cubicBezTo>
                  <a:pt x="1259940" y="2376169"/>
                  <a:pt x="1260706" y="2375993"/>
                  <a:pt x="1261649" y="2375904"/>
                </a:cubicBezTo>
                <a:cubicBezTo>
                  <a:pt x="1262592" y="2375816"/>
                  <a:pt x="1263770" y="2375772"/>
                  <a:pt x="1265183" y="2375772"/>
                </a:cubicBezTo>
                <a:close/>
                <a:moveTo>
                  <a:pt x="198737" y="2375772"/>
                </a:moveTo>
                <a:cubicBezTo>
                  <a:pt x="200210" y="2375772"/>
                  <a:pt x="201418" y="2375830"/>
                  <a:pt x="202361" y="2375948"/>
                </a:cubicBezTo>
                <a:cubicBezTo>
                  <a:pt x="203303" y="2376066"/>
                  <a:pt x="204039" y="2376243"/>
                  <a:pt x="204570" y="2376479"/>
                </a:cubicBezTo>
                <a:cubicBezTo>
                  <a:pt x="205100" y="2376714"/>
                  <a:pt x="205483" y="2377009"/>
                  <a:pt x="205718" y="2377362"/>
                </a:cubicBezTo>
                <a:cubicBezTo>
                  <a:pt x="205954" y="2377716"/>
                  <a:pt x="206072" y="2378098"/>
                  <a:pt x="206072" y="2378511"/>
                </a:cubicBezTo>
                <a:lnTo>
                  <a:pt x="206072" y="2458041"/>
                </a:lnTo>
                <a:cubicBezTo>
                  <a:pt x="206072" y="2458512"/>
                  <a:pt x="205954" y="2458910"/>
                  <a:pt x="205718" y="2459234"/>
                </a:cubicBezTo>
                <a:cubicBezTo>
                  <a:pt x="205483" y="2459558"/>
                  <a:pt x="205100" y="2459838"/>
                  <a:pt x="204570" y="2460073"/>
                </a:cubicBezTo>
                <a:cubicBezTo>
                  <a:pt x="204039" y="2460309"/>
                  <a:pt x="203303" y="2460486"/>
                  <a:pt x="202361" y="2460604"/>
                </a:cubicBezTo>
                <a:cubicBezTo>
                  <a:pt x="201418" y="2460721"/>
                  <a:pt x="200210" y="2460781"/>
                  <a:pt x="198737" y="2460781"/>
                </a:cubicBezTo>
                <a:cubicBezTo>
                  <a:pt x="197324" y="2460781"/>
                  <a:pt x="196145" y="2460721"/>
                  <a:pt x="195203" y="2460604"/>
                </a:cubicBezTo>
                <a:cubicBezTo>
                  <a:pt x="194260" y="2460486"/>
                  <a:pt x="193509" y="2460309"/>
                  <a:pt x="192949" y="2460073"/>
                </a:cubicBezTo>
                <a:cubicBezTo>
                  <a:pt x="192390" y="2459838"/>
                  <a:pt x="192007" y="2459558"/>
                  <a:pt x="191801" y="2459234"/>
                </a:cubicBezTo>
                <a:cubicBezTo>
                  <a:pt x="191595" y="2458910"/>
                  <a:pt x="191491" y="2458512"/>
                  <a:pt x="191491" y="2458041"/>
                </a:cubicBezTo>
                <a:lnTo>
                  <a:pt x="191491" y="2378511"/>
                </a:lnTo>
                <a:cubicBezTo>
                  <a:pt x="191491" y="2378098"/>
                  <a:pt x="191595" y="2377716"/>
                  <a:pt x="191801" y="2377362"/>
                </a:cubicBezTo>
                <a:cubicBezTo>
                  <a:pt x="192007" y="2377009"/>
                  <a:pt x="192390" y="2376714"/>
                  <a:pt x="192949" y="2376479"/>
                </a:cubicBezTo>
                <a:cubicBezTo>
                  <a:pt x="193509" y="2376243"/>
                  <a:pt x="194260" y="2376066"/>
                  <a:pt x="195203" y="2375948"/>
                </a:cubicBezTo>
                <a:cubicBezTo>
                  <a:pt x="196145" y="2375830"/>
                  <a:pt x="197324" y="2375772"/>
                  <a:pt x="198737" y="2375772"/>
                </a:cubicBezTo>
                <a:close/>
                <a:moveTo>
                  <a:pt x="7158" y="2375772"/>
                </a:moveTo>
                <a:cubicBezTo>
                  <a:pt x="8867" y="2375772"/>
                  <a:pt x="10237" y="2375816"/>
                  <a:pt x="11267" y="2375904"/>
                </a:cubicBezTo>
                <a:cubicBezTo>
                  <a:pt x="12298" y="2375993"/>
                  <a:pt x="13094" y="2376155"/>
                  <a:pt x="13653" y="2376390"/>
                </a:cubicBezTo>
                <a:cubicBezTo>
                  <a:pt x="14213" y="2376626"/>
                  <a:pt x="14625" y="2376920"/>
                  <a:pt x="14890" y="2377274"/>
                </a:cubicBezTo>
                <a:cubicBezTo>
                  <a:pt x="15155" y="2377628"/>
                  <a:pt x="15406" y="2378069"/>
                  <a:pt x="15641" y="2378599"/>
                </a:cubicBezTo>
                <a:lnTo>
                  <a:pt x="38087" y="2444167"/>
                </a:lnTo>
                <a:lnTo>
                  <a:pt x="38440" y="2445228"/>
                </a:lnTo>
                <a:lnTo>
                  <a:pt x="38705" y="2444167"/>
                </a:lnTo>
                <a:lnTo>
                  <a:pt x="60886" y="2378599"/>
                </a:lnTo>
                <a:cubicBezTo>
                  <a:pt x="61003" y="2378069"/>
                  <a:pt x="61209" y="2377628"/>
                  <a:pt x="61504" y="2377274"/>
                </a:cubicBezTo>
                <a:cubicBezTo>
                  <a:pt x="61798" y="2376920"/>
                  <a:pt x="62226" y="2376626"/>
                  <a:pt x="62785" y="2376390"/>
                </a:cubicBezTo>
                <a:cubicBezTo>
                  <a:pt x="63345" y="2376155"/>
                  <a:pt x="64111" y="2375993"/>
                  <a:pt x="65083" y="2375904"/>
                </a:cubicBezTo>
                <a:cubicBezTo>
                  <a:pt x="66055" y="2375816"/>
                  <a:pt x="67336" y="2375772"/>
                  <a:pt x="68927" y="2375772"/>
                </a:cubicBezTo>
                <a:cubicBezTo>
                  <a:pt x="70282" y="2375772"/>
                  <a:pt x="71401" y="2375801"/>
                  <a:pt x="72285" y="2375860"/>
                </a:cubicBezTo>
                <a:cubicBezTo>
                  <a:pt x="73168" y="2375919"/>
                  <a:pt x="73861" y="2376066"/>
                  <a:pt x="74361" y="2376302"/>
                </a:cubicBezTo>
                <a:cubicBezTo>
                  <a:pt x="74862" y="2376537"/>
                  <a:pt x="75215" y="2376817"/>
                  <a:pt x="75421" y="2377142"/>
                </a:cubicBezTo>
                <a:cubicBezTo>
                  <a:pt x="75628" y="2377465"/>
                  <a:pt x="75731" y="2377863"/>
                  <a:pt x="75731" y="2378334"/>
                </a:cubicBezTo>
                <a:cubicBezTo>
                  <a:pt x="75731" y="2378570"/>
                  <a:pt x="75716" y="2378820"/>
                  <a:pt x="75687" y="2379085"/>
                </a:cubicBezTo>
                <a:cubicBezTo>
                  <a:pt x="75657" y="2379350"/>
                  <a:pt x="75613" y="2379630"/>
                  <a:pt x="75554" y="2379925"/>
                </a:cubicBezTo>
                <a:cubicBezTo>
                  <a:pt x="75495" y="2380219"/>
                  <a:pt x="75421" y="2380543"/>
                  <a:pt x="75333" y="2380897"/>
                </a:cubicBezTo>
                <a:cubicBezTo>
                  <a:pt x="75245" y="2381251"/>
                  <a:pt x="75142" y="2381633"/>
                  <a:pt x="75024" y="2382046"/>
                </a:cubicBezTo>
                <a:lnTo>
                  <a:pt x="47895" y="2457599"/>
                </a:lnTo>
                <a:cubicBezTo>
                  <a:pt x="47660" y="2458247"/>
                  <a:pt x="47350" y="2458777"/>
                  <a:pt x="46968" y="2459190"/>
                </a:cubicBezTo>
                <a:cubicBezTo>
                  <a:pt x="46585" y="2459602"/>
                  <a:pt x="46010" y="2459926"/>
                  <a:pt x="45244" y="2460162"/>
                </a:cubicBezTo>
                <a:cubicBezTo>
                  <a:pt x="44479" y="2460397"/>
                  <a:pt x="43507" y="2460559"/>
                  <a:pt x="42328" y="2460648"/>
                </a:cubicBezTo>
                <a:cubicBezTo>
                  <a:pt x="41150" y="2460736"/>
                  <a:pt x="39677" y="2460781"/>
                  <a:pt x="37910" y="2460781"/>
                </a:cubicBezTo>
                <a:cubicBezTo>
                  <a:pt x="36143" y="2460781"/>
                  <a:pt x="34670" y="2460721"/>
                  <a:pt x="33492" y="2460604"/>
                </a:cubicBezTo>
                <a:cubicBezTo>
                  <a:pt x="32313" y="2460486"/>
                  <a:pt x="31356" y="2460309"/>
                  <a:pt x="30620" y="2460073"/>
                </a:cubicBezTo>
                <a:cubicBezTo>
                  <a:pt x="29883" y="2459838"/>
                  <a:pt x="29309" y="2459514"/>
                  <a:pt x="28897" y="2459102"/>
                </a:cubicBezTo>
                <a:cubicBezTo>
                  <a:pt x="28484" y="2458689"/>
                  <a:pt x="28160" y="2458188"/>
                  <a:pt x="27924" y="2457599"/>
                </a:cubicBezTo>
                <a:lnTo>
                  <a:pt x="884" y="2382046"/>
                </a:lnTo>
                <a:cubicBezTo>
                  <a:pt x="649" y="2381339"/>
                  <a:pt x="457" y="2380720"/>
                  <a:pt x="310" y="2380190"/>
                </a:cubicBezTo>
                <a:cubicBezTo>
                  <a:pt x="163" y="2379660"/>
                  <a:pt x="74" y="2379262"/>
                  <a:pt x="45" y="2378997"/>
                </a:cubicBezTo>
                <a:cubicBezTo>
                  <a:pt x="16" y="2378732"/>
                  <a:pt x="0" y="2378511"/>
                  <a:pt x="0" y="2378334"/>
                </a:cubicBezTo>
                <a:cubicBezTo>
                  <a:pt x="0" y="2377863"/>
                  <a:pt x="118" y="2377451"/>
                  <a:pt x="354" y="2377097"/>
                </a:cubicBezTo>
                <a:cubicBezTo>
                  <a:pt x="590" y="2376744"/>
                  <a:pt x="987" y="2376464"/>
                  <a:pt x="1547" y="2376258"/>
                </a:cubicBezTo>
                <a:cubicBezTo>
                  <a:pt x="2107" y="2376052"/>
                  <a:pt x="2843" y="2375919"/>
                  <a:pt x="3756" y="2375860"/>
                </a:cubicBezTo>
                <a:cubicBezTo>
                  <a:pt x="4670" y="2375801"/>
                  <a:pt x="5804" y="2375772"/>
                  <a:pt x="7158" y="2375772"/>
                </a:cubicBezTo>
                <a:close/>
                <a:moveTo>
                  <a:pt x="2261405" y="2374534"/>
                </a:moveTo>
                <a:cubicBezTo>
                  <a:pt x="2267178" y="2374534"/>
                  <a:pt x="2272097" y="2375654"/>
                  <a:pt x="2276162" y="2377893"/>
                </a:cubicBezTo>
                <a:cubicBezTo>
                  <a:pt x="2280227" y="2380131"/>
                  <a:pt x="2283541" y="2383194"/>
                  <a:pt x="2286103" y="2387083"/>
                </a:cubicBezTo>
                <a:cubicBezTo>
                  <a:pt x="2288666" y="2390971"/>
                  <a:pt x="2290537" y="2395492"/>
                  <a:pt x="2291715" y="2400647"/>
                </a:cubicBezTo>
                <a:cubicBezTo>
                  <a:pt x="2292893" y="2405802"/>
                  <a:pt x="2293482" y="2411265"/>
                  <a:pt x="2293482" y="2417039"/>
                </a:cubicBezTo>
                <a:cubicBezTo>
                  <a:pt x="2293482" y="2423990"/>
                  <a:pt x="2292731" y="2430235"/>
                  <a:pt x="2291229" y="2435773"/>
                </a:cubicBezTo>
                <a:cubicBezTo>
                  <a:pt x="2289727" y="2441310"/>
                  <a:pt x="2287517" y="2446009"/>
                  <a:pt x="2284601" y="2449867"/>
                </a:cubicBezTo>
                <a:cubicBezTo>
                  <a:pt x="2281685" y="2453726"/>
                  <a:pt x="2278077" y="2456701"/>
                  <a:pt x="2273776" y="2458792"/>
                </a:cubicBezTo>
                <a:cubicBezTo>
                  <a:pt x="2269476" y="2460883"/>
                  <a:pt x="2264557" y="2461929"/>
                  <a:pt x="2259019" y="2461929"/>
                </a:cubicBezTo>
                <a:cubicBezTo>
                  <a:pt x="2256663" y="2461929"/>
                  <a:pt x="2254483" y="2461693"/>
                  <a:pt x="2252480" y="2461222"/>
                </a:cubicBezTo>
                <a:cubicBezTo>
                  <a:pt x="2250477" y="2460751"/>
                  <a:pt x="2248518" y="2460014"/>
                  <a:pt x="2246604" y="2459013"/>
                </a:cubicBezTo>
                <a:cubicBezTo>
                  <a:pt x="2244689" y="2458011"/>
                  <a:pt x="2242789" y="2456745"/>
                  <a:pt x="2240904" y="2455213"/>
                </a:cubicBezTo>
                <a:cubicBezTo>
                  <a:pt x="2239019" y="2453682"/>
                  <a:pt x="2237016" y="2451885"/>
                  <a:pt x="2234895" y="2449823"/>
                </a:cubicBezTo>
                <a:lnTo>
                  <a:pt x="2234895" y="2489588"/>
                </a:lnTo>
                <a:cubicBezTo>
                  <a:pt x="2234895" y="2490059"/>
                  <a:pt x="2234777" y="2490472"/>
                  <a:pt x="2234542" y="2490825"/>
                </a:cubicBezTo>
                <a:cubicBezTo>
                  <a:pt x="2234306" y="2491179"/>
                  <a:pt x="2233923" y="2491473"/>
                  <a:pt x="2233393" y="2491709"/>
                </a:cubicBezTo>
                <a:cubicBezTo>
                  <a:pt x="2232863" y="2491944"/>
                  <a:pt x="2232126" y="2492121"/>
                  <a:pt x="2231183" y="2492239"/>
                </a:cubicBezTo>
                <a:cubicBezTo>
                  <a:pt x="2230241" y="2492357"/>
                  <a:pt x="2229033" y="2492416"/>
                  <a:pt x="2227561" y="2492416"/>
                </a:cubicBezTo>
                <a:cubicBezTo>
                  <a:pt x="2226147" y="2492416"/>
                  <a:pt x="2224968" y="2492357"/>
                  <a:pt x="2224026" y="2492239"/>
                </a:cubicBezTo>
                <a:cubicBezTo>
                  <a:pt x="2223083" y="2492121"/>
                  <a:pt x="2222332" y="2491944"/>
                  <a:pt x="2221772" y="2491709"/>
                </a:cubicBezTo>
                <a:cubicBezTo>
                  <a:pt x="2221213" y="2491473"/>
                  <a:pt x="2220830" y="2491179"/>
                  <a:pt x="2220624" y="2490825"/>
                </a:cubicBezTo>
                <a:cubicBezTo>
                  <a:pt x="2220418" y="2490472"/>
                  <a:pt x="2220314" y="2490059"/>
                  <a:pt x="2220314" y="2489588"/>
                </a:cubicBezTo>
                <a:lnTo>
                  <a:pt x="2220314" y="2378511"/>
                </a:lnTo>
                <a:cubicBezTo>
                  <a:pt x="2220314" y="2377981"/>
                  <a:pt x="2220403" y="2377554"/>
                  <a:pt x="2220579" y="2377230"/>
                </a:cubicBezTo>
                <a:cubicBezTo>
                  <a:pt x="2220756" y="2376906"/>
                  <a:pt x="2221110" y="2376626"/>
                  <a:pt x="2221640" y="2376390"/>
                </a:cubicBezTo>
                <a:cubicBezTo>
                  <a:pt x="2222170" y="2376155"/>
                  <a:pt x="2222848" y="2375993"/>
                  <a:pt x="2223672" y="2375904"/>
                </a:cubicBezTo>
                <a:cubicBezTo>
                  <a:pt x="2224497" y="2375816"/>
                  <a:pt x="2225499" y="2375772"/>
                  <a:pt x="2226677" y="2375772"/>
                </a:cubicBezTo>
                <a:cubicBezTo>
                  <a:pt x="2227914" y="2375772"/>
                  <a:pt x="2228930" y="2375816"/>
                  <a:pt x="2229725" y="2375904"/>
                </a:cubicBezTo>
                <a:cubicBezTo>
                  <a:pt x="2230521" y="2375993"/>
                  <a:pt x="2231183" y="2376155"/>
                  <a:pt x="2231714" y="2376390"/>
                </a:cubicBezTo>
                <a:cubicBezTo>
                  <a:pt x="2232244" y="2376626"/>
                  <a:pt x="2232612" y="2376906"/>
                  <a:pt x="2232818" y="2377230"/>
                </a:cubicBezTo>
                <a:cubicBezTo>
                  <a:pt x="2233024" y="2377554"/>
                  <a:pt x="2233128" y="2377981"/>
                  <a:pt x="2233128" y="2378511"/>
                </a:cubicBezTo>
                <a:lnTo>
                  <a:pt x="2233128" y="2389204"/>
                </a:lnTo>
                <a:cubicBezTo>
                  <a:pt x="2235543" y="2386729"/>
                  <a:pt x="2237870" y="2384579"/>
                  <a:pt x="2240108" y="2382753"/>
                </a:cubicBezTo>
                <a:cubicBezTo>
                  <a:pt x="2242347" y="2380926"/>
                  <a:pt x="2244600" y="2379410"/>
                  <a:pt x="2246869" y="2378202"/>
                </a:cubicBezTo>
                <a:cubicBezTo>
                  <a:pt x="2249137" y="2376994"/>
                  <a:pt x="2251464" y="2376081"/>
                  <a:pt x="2253850" y="2375462"/>
                </a:cubicBezTo>
                <a:cubicBezTo>
                  <a:pt x="2256236" y="2374844"/>
                  <a:pt x="2258754" y="2374534"/>
                  <a:pt x="2261405" y="2374534"/>
                </a:cubicBezTo>
                <a:close/>
                <a:moveTo>
                  <a:pt x="2116409" y="2374534"/>
                </a:moveTo>
                <a:cubicBezTo>
                  <a:pt x="2119708" y="2374534"/>
                  <a:pt x="2122668" y="2374917"/>
                  <a:pt x="2125290" y="2375683"/>
                </a:cubicBezTo>
                <a:cubicBezTo>
                  <a:pt x="2127912" y="2376449"/>
                  <a:pt x="2130224" y="2377524"/>
                  <a:pt x="2132227" y="2378909"/>
                </a:cubicBezTo>
                <a:cubicBezTo>
                  <a:pt x="2134230" y="2380293"/>
                  <a:pt x="2135938" y="2381942"/>
                  <a:pt x="2137352" y="2383857"/>
                </a:cubicBezTo>
                <a:cubicBezTo>
                  <a:pt x="2138766" y="2385772"/>
                  <a:pt x="2139944" y="2387907"/>
                  <a:pt x="2140887" y="2390264"/>
                </a:cubicBezTo>
                <a:cubicBezTo>
                  <a:pt x="2143538" y="2387377"/>
                  <a:pt x="2146056" y="2384933"/>
                  <a:pt x="2148442" y="2382929"/>
                </a:cubicBezTo>
                <a:cubicBezTo>
                  <a:pt x="2150828" y="2380926"/>
                  <a:pt x="2153125" y="2379306"/>
                  <a:pt x="2155335" y="2378069"/>
                </a:cubicBezTo>
                <a:cubicBezTo>
                  <a:pt x="2157544" y="2376832"/>
                  <a:pt x="2159694" y="2375934"/>
                  <a:pt x="2161785" y="2375374"/>
                </a:cubicBezTo>
                <a:cubicBezTo>
                  <a:pt x="2163877" y="2374814"/>
                  <a:pt x="2165983" y="2374534"/>
                  <a:pt x="2168104" y="2374534"/>
                </a:cubicBezTo>
                <a:cubicBezTo>
                  <a:pt x="2173229" y="2374534"/>
                  <a:pt x="2177529" y="2375433"/>
                  <a:pt x="2181005" y="2377230"/>
                </a:cubicBezTo>
                <a:cubicBezTo>
                  <a:pt x="2184481" y="2379026"/>
                  <a:pt x="2187294" y="2381427"/>
                  <a:pt x="2189444" y="2384432"/>
                </a:cubicBezTo>
                <a:cubicBezTo>
                  <a:pt x="2191594" y="2387436"/>
                  <a:pt x="2193126" y="2390956"/>
                  <a:pt x="2194039" y="2394992"/>
                </a:cubicBezTo>
                <a:cubicBezTo>
                  <a:pt x="2194952" y="2399027"/>
                  <a:pt x="2195409" y="2403283"/>
                  <a:pt x="2195409" y="2407760"/>
                </a:cubicBezTo>
                <a:lnTo>
                  <a:pt x="2195409" y="2458041"/>
                </a:lnTo>
                <a:cubicBezTo>
                  <a:pt x="2195409" y="2458512"/>
                  <a:pt x="2195291" y="2458910"/>
                  <a:pt x="2195056" y="2459234"/>
                </a:cubicBezTo>
                <a:cubicBezTo>
                  <a:pt x="2194820" y="2459558"/>
                  <a:pt x="2194437" y="2459838"/>
                  <a:pt x="2193907" y="2460073"/>
                </a:cubicBezTo>
                <a:cubicBezTo>
                  <a:pt x="2193377" y="2460309"/>
                  <a:pt x="2192640" y="2460486"/>
                  <a:pt x="2191697" y="2460604"/>
                </a:cubicBezTo>
                <a:cubicBezTo>
                  <a:pt x="2190755" y="2460721"/>
                  <a:pt x="2189577" y="2460781"/>
                  <a:pt x="2188163" y="2460781"/>
                </a:cubicBezTo>
                <a:cubicBezTo>
                  <a:pt x="2186690" y="2460781"/>
                  <a:pt x="2185483" y="2460721"/>
                  <a:pt x="2184540" y="2460604"/>
                </a:cubicBezTo>
                <a:cubicBezTo>
                  <a:pt x="2183597" y="2460486"/>
                  <a:pt x="2182846" y="2460309"/>
                  <a:pt x="2182286" y="2460073"/>
                </a:cubicBezTo>
                <a:cubicBezTo>
                  <a:pt x="2181727" y="2459838"/>
                  <a:pt x="2181329" y="2459558"/>
                  <a:pt x="2181093" y="2459234"/>
                </a:cubicBezTo>
                <a:cubicBezTo>
                  <a:pt x="2180858" y="2458910"/>
                  <a:pt x="2180740" y="2458512"/>
                  <a:pt x="2180740" y="2458041"/>
                </a:cubicBezTo>
                <a:lnTo>
                  <a:pt x="2180740" y="2409704"/>
                </a:lnTo>
                <a:cubicBezTo>
                  <a:pt x="2180740" y="2406346"/>
                  <a:pt x="2180446" y="2403283"/>
                  <a:pt x="2179856" y="2400514"/>
                </a:cubicBezTo>
                <a:cubicBezTo>
                  <a:pt x="2179267" y="2397746"/>
                  <a:pt x="2178325" y="2395359"/>
                  <a:pt x="2177029" y="2393357"/>
                </a:cubicBezTo>
                <a:cubicBezTo>
                  <a:pt x="2175732" y="2391353"/>
                  <a:pt x="2174083" y="2389822"/>
                  <a:pt x="2172080" y="2388762"/>
                </a:cubicBezTo>
                <a:cubicBezTo>
                  <a:pt x="2170077" y="2387701"/>
                  <a:pt x="2167721" y="2387171"/>
                  <a:pt x="2165011" y="2387171"/>
                </a:cubicBezTo>
                <a:cubicBezTo>
                  <a:pt x="2161653" y="2387171"/>
                  <a:pt x="2158280" y="2388467"/>
                  <a:pt x="2154893" y="2391059"/>
                </a:cubicBezTo>
                <a:cubicBezTo>
                  <a:pt x="2151506" y="2393651"/>
                  <a:pt x="2147779" y="2397451"/>
                  <a:pt x="2143714" y="2402458"/>
                </a:cubicBezTo>
                <a:lnTo>
                  <a:pt x="2143714" y="2458041"/>
                </a:lnTo>
                <a:cubicBezTo>
                  <a:pt x="2143714" y="2458512"/>
                  <a:pt x="2143597" y="2458910"/>
                  <a:pt x="2143361" y="2459234"/>
                </a:cubicBezTo>
                <a:cubicBezTo>
                  <a:pt x="2143125" y="2459558"/>
                  <a:pt x="2142728" y="2459838"/>
                  <a:pt x="2142168" y="2460073"/>
                </a:cubicBezTo>
                <a:cubicBezTo>
                  <a:pt x="2141608" y="2460309"/>
                  <a:pt x="2140857" y="2460486"/>
                  <a:pt x="2139915" y="2460604"/>
                </a:cubicBezTo>
                <a:cubicBezTo>
                  <a:pt x="2138972" y="2460721"/>
                  <a:pt x="2137794" y="2460781"/>
                  <a:pt x="2136380" y="2460781"/>
                </a:cubicBezTo>
                <a:cubicBezTo>
                  <a:pt x="2135025" y="2460781"/>
                  <a:pt x="2133861" y="2460721"/>
                  <a:pt x="2132889" y="2460604"/>
                </a:cubicBezTo>
                <a:cubicBezTo>
                  <a:pt x="2131917" y="2460486"/>
                  <a:pt x="2131152" y="2460309"/>
                  <a:pt x="2130592" y="2460073"/>
                </a:cubicBezTo>
                <a:cubicBezTo>
                  <a:pt x="2130032" y="2459838"/>
                  <a:pt x="2129649" y="2459558"/>
                  <a:pt x="2129443" y="2459234"/>
                </a:cubicBezTo>
                <a:cubicBezTo>
                  <a:pt x="2129237" y="2458910"/>
                  <a:pt x="2129134" y="2458512"/>
                  <a:pt x="2129134" y="2458041"/>
                </a:cubicBezTo>
                <a:lnTo>
                  <a:pt x="2129134" y="2409704"/>
                </a:lnTo>
                <a:cubicBezTo>
                  <a:pt x="2129134" y="2406346"/>
                  <a:pt x="2128810" y="2403283"/>
                  <a:pt x="2128162" y="2400514"/>
                </a:cubicBezTo>
                <a:cubicBezTo>
                  <a:pt x="2127514" y="2397746"/>
                  <a:pt x="2126542" y="2395359"/>
                  <a:pt x="2125246" y="2393357"/>
                </a:cubicBezTo>
                <a:cubicBezTo>
                  <a:pt x="2123950" y="2391353"/>
                  <a:pt x="2122315" y="2389822"/>
                  <a:pt x="2120342" y="2388762"/>
                </a:cubicBezTo>
                <a:cubicBezTo>
                  <a:pt x="2118368" y="2387701"/>
                  <a:pt x="2116026" y="2387171"/>
                  <a:pt x="2113316" y="2387171"/>
                </a:cubicBezTo>
                <a:cubicBezTo>
                  <a:pt x="2109958" y="2387171"/>
                  <a:pt x="2106571" y="2388467"/>
                  <a:pt x="2103154" y="2391059"/>
                </a:cubicBezTo>
                <a:cubicBezTo>
                  <a:pt x="2099737" y="2393651"/>
                  <a:pt x="2096026" y="2397451"/>
                  <a:pt x="2092020" y="2402458"/>
                </a:cubicBezTo>
                <a:lnTo>
                  <a:pt x="2092020" y="2458041"/>
                </a:lnTo>
                <a:cubicBezTo>
                  <a:pt x="2092020" y="2458512"/>
                  <a:pt x="2091902" y="2458910"/>
                  <a:pt x="2091667" y="2459234"/>
                </a:cubicBezTo>
                <a:cubicBezTo>
                  <a:pt x="2091431" y="2459558"/>
                  <a:pt x="2091048" y="2459838"/>
                  <a:pt x="2090518" y="2460073"/>
                </a:cubicBezTo>
                <a:cubicBezTo>
                  <a:pt x="2089988" y="2460309"/>
                  <a:pt x="2089251" y="2460486"/>
                  <a:pt x="2088309" y="2460604"/>
                </a:cubicBezTo>
                <a:cubicBezTo>
                  <a:pt x="2087366" y="2460721"/>
                  <a:pt x="2086158" y="2460781"/>
                  <a:pt x="2084685" y="2460781"/>
                </a:cubicBezTo>
                <a:cubicBezTo>
                  <a:pt x="2083272" y="2460781"/>
                  <a:pt x="2082093" y="2460721"/>
                  <a:pt x="2081151" y="2460604"/>
                </a:cubicBezTo>
                <a:cubicBezTo>
                  <a:pt x="2080208" y="2460486"/>
                  <a:pt x="2079457" y="2460309"/>
                  <a:pt x="2078898" y="2460073"/>
                </a:cubicBezTo>
                <a:cubicBezTo>
                  <a:pt x="2078338" y="2459838"/>
                  <a:pt x="2077955" y="2459558"/>
                  <a:pt x="2077749" y="2459234"/>
                </a:cubicBezTo>
                <a:cubicBezTo>
                  <a:pt x="2077543" y="2458910"/>
                  <a:pt x="2077439" y="2458512"/>
                  <a:pt x="2077439" y="2458041"/>
                </a:cubicBezTo>
                <a:lnTo>
                  <a:pt x="2077439" y="2378511"/>
                </a:lnTo>
                <a:cubicBezTo>
                  <a:pt x="2077439" y="2378040"/>
                  <a:pt x="2077528" y="2377642"/>
                  <a:pt x="2077704" y="2377318"/>
                </a:cubicBezTo>
                <a:cubicBezTo>
                  <a:pt x="2077881" y="2376994"/>
                  <a:pt x="2078235" y="2376699"/>
                  <a:pt x="2078765" y="2376434"/>
                </a:cubicBezTo>
                <a:cubicBezTo>
                  <a:pt x="2079295" y="2376169"/>
                  <a:pt x="2079973" y="2375993"/>
                  <a:pt x="2080797" y="2375904"/>
                </a:cubicBezTo>
                <a:cubicBezTo>
                  <a:pt x="2081622" y="2375816"/>
                  <a:pt x="2082712" y="2375772"/>
                  <a:pt x="2084067" y="2375772"/>
                </a:cubicBezTo>
                <a:cubicBezTo>
                  <a:pt x="2085363" y="2375772"/>
                  <a:pt x="2086438" y="2375816"/>
                  <a:pt x="2087292" y="2375904"/>
                </a:cubicBezTo>
                <a:cubicBezTo>
                  <a:pt x="2088147" y="2375993"/>
                  <a:pt x="2088809" y="2376169"/>
                  <a:pt x="2089281" y="2376434"/>
                </a:cubicBezTo>
                <a:cubicBezTo>
                  <a:pt x="2089752" y="2376699"/>
                  <a:pt x="2090091" y="2376994"/>
                  <a:pt x="2090297" y="2377318"/>
                </a:cubicBezTo>
                <a:cubicBezTo>
                  <a:pt x="2090503" y="2377642"/>
                  <a:pt x="2090606" y="2378040"/>
                  <a:pt x="2090606" y="2378511"/>
                </a:cubicBezTo>
                <a:lnTo>
                  <a:pt x="2090606" y="2389027"/>
                </a:lnTo>
                <a:cubicBezTo>
                  <a:pt x="2095083" y="2384019"/>
                  <a:pt x="2099428" y="2380352"/>
                  <a:pt x="2103640" y="2378025"/>
                </a:cubicBezTo>
                <a:cubicBezTo>
                  <a:pt x="2107852" y="2375698"/>
                  <a:pt x="2112109" y="2374534"/>
                  <a:pt x="2116409" y="2374534"/>
                </a:cubicBezTo>
                <a:close/>
                <a:moveTo>
                  <a:pt x="2024587" y="2374534"/>
                </a:moveTo>
                <a:cubicBezTo>
                  <a:pt x="2030831" y="2374534"/>
                  <a:pt x="2036148" y="2375536"/>
                  <a:pt x="2040537" y="2377539"/>
                </a:cubicBezTo>
                <a:cubicBezTo>
                  <a:pt x="2044926" y="2379542"/>
                  <a:pt x="2048534" y="2382237"/>
                  <a:pt x="2051362" y="2385625"/>
                </a:cubicBezTo>
                <a:cubicBezTo>
                  <a:pt x="2054190" y="2389012"/>
                  <a:pt x="2056266" y="2392988"/>
                  <a:pt x="2057592" y="2397554"/>
                </a:cubicBezTo>
                <a:cubicBezTo>
                  <a:pt x="2058917" y="2402120"/>
                  <a:pt x="2059580" y="2406994"/>
                  <a:pt x="2059580" y="2412179"/>
                </a:cubicBezTo>
                <a:lnTo>
                  <a:pt x="2059580" y="2414830"/>
                </a:lnTo>
                <a:cubicBezTo>
                  <a:pt x="2059580" y="2417127"/>
                  <a:pt x="2059003" y="2418762"/>
                  <a:pt x="2057849" y="2419734"/>
                </a:cubicBezTo>
                <a:cubicBezTo>
                  <a:pt x="2056696" y="2420706"/>
                  <a:pt x="2055379" y="2421192"/>
                  <a:pt x="2053898" y="2421192"/>
                </a:cubicBezTo>
                <a:lnTo>
                  <a:pt x="2001523" y="2421192"/>
                </a:lnTo>
                <a:cubicBezTo>
                  <a:pt x="2001523" y="2425610"/>
                  <a:pt x="2001967" y="2429587"/>
                  <a:pt x="2002855" y="2433122"/>
                </a:cubicBezTo>
                <a:cubicBezTo>
                  <a:pt x="2003743" y="2436656"/>
                  <a:pt x="2005222" y="2439690"/>
                  <a:pt x="2007295" y="2442223"/>
                </a:cubicBezTo>
                <a:cubicBezTo>
                  <a:pt x="2009366" y="2444756"/>
                  <a:pt x="2012060" y="2446701"/>
                  <a:pt x="2015375" y="2448056"/>
                </a:cubicBezTo>
                <a:cubicBezTo>
                  <a:pt x="2018691" y="2449411"/>
                  <a:pt x="2022745" y="2450088"/>
                  <a:pt x="2027540" y="2450088"/>
                </a:cubicBezTo>
                <a:cubicBezTo>
                  <a:pt x="2031329" y="2450088"/>
                  <a:pt x="2034703" y="2449779"/>
                  <a:pt x="2037663" y="2449160"/>
                </a:cubicBezTo>
                <a:cubicBezTo>
                  <a:pt x="2040623" y="2448542"/>
                  <a:pt x="2043183" y="2447849"/>
                  <a:pt x="2045344" y="2447084"/>
                </a:cubicBezTo>
                <a:cubicBezTo>
                  <a:pt x="2047505" y="2446318"/>
                  <a:pt x="2049281" y="2445625"/>
                  <a:pt x="2050672" y="2445007"/>
                </a:cubicBezTo>
                <a:cubicBezTo>
                  <a:pt x="2052063" y="2444388"/>
                  <a:pt x="2053115" y="2444079"/>
                  <a:pt x="2053825" y="2444079"/>
                </a:cubicBezTo>
                <a:cubicBezTo>
                  <a:pt x="2054239" y="2444079"/>
                  <a:pt x="2054609" y="2444182"/>
                  <a:pt x="2054935" y="2444388"/>
                </a:cubicBezTo>
                <a:cubicBezTo>
                  <a:pt x="2055260" y="2444594"/>
                  <a:pt x="2055512" y="2444904"/>
                  <a:pt x="2055689" y="2445316"/>
                </a:cubicBezTo>
                <a:cubicBezTo>
                  <a:pt x="2055867" y="2445729"/>
                  <a:pt x="2056000" y="2446303"/>
                  <a:pt x="2056089" y="2447039"/>
                </a:cubicBezTo>
                <a:cubicBezTo>
                  <a:pt x="2056178" y="2447776"/>
                  <a:pt x="2056222" y="2448674"/>
                  <a:pt x="2056222" y="2449735"/>
                </a:cubicBezTo>
                <a:cubicBezTo>
                  <a:pt x="2056222" y="2450500"/>
                  <a:pt x="2056193" y="2451163"/>
                  <a:pt x="2056134" y="2451723"/>
                </a:cubicBezTo>
                <a:cubicBezTo>
                  <a:pt x="2056075" y="2452282"/>
                  <a:pt x="2056001" y="2452783"/>
                  <a:pt x="2055913" y="2453225"/>
                </a:cubicBezTo>
                <a:cubicBezTo>
                  <a:pt x="2055825" y="2453667"/>
                  <a:pt x="2055677" y="2454064"/>
                  <a:pt x="2055471" y="2454418"/>
                </a:cubicBezTo>
                <a:cubicBezTo>
                  <a:pt x="2055265" y="2454771"/>
                  <a:pt x="2055000" y="2455110"/>
                  <a:pt x="2054676" y="2455434"/>
                </a:cubicBezTo>
                <a:cubicBezTo>
                  <a:pt x="2054351" y="2455758"/>
                  <a:pt x="2053394" y="2456288"/>
                  <a:pt x="2051804" y="2457025"/>
                </a:cubicBezTo>
                <a:cubicBezTo>
                  <a:pt x="2050213" y="2457761"/>
                  <a:pt x="2048151" y="2458483"/>
                  <a:pt x="2045618" y="2459190"/>
                </a:cubicBezTo>
                <a:cubicBezTo>
                  <a:pt x="2043085" y="2459897"/>
                  <a:pt x="2040154" y="2460530"/>
                  <a:pt x="2036826" y="2461090"/>
                </a:cubicBezTo>
                <a:cubicBezTo>
                  <a:pt x="2033497" y="2461649"/>
                  <a:pt x="2029948" y="2461929"/>
                  <a:pt x="2026178" y="2461929"/>
                </a:cubicBezTo>
                <a:cubicBezTo>
                  <a:pt x="2019638" y="2461929"/>
                  <a:pt x="2013909" y="2461016"/>
                  <a:pt x="2008990" y="2459190"/>
                </a:cubicBezTo>
                <a:cubicBezTo>
                  <a:pt x="2004071" y="2457363"/>
                  <a:pt x="1999933" y="2454654"/>
                  <a:pt x="1996575" y="2451060"/>
                </a:cubicBezTo>
                <a:cubicBezTo>
                  <a:pt x="1993217" y="2447466"/>
                  <a:pt x="1990683" y="2442960"/>
                  <a:pt x="1988975" y="2437540"/>
                </a:cubicBezTo>
                <a:cubicBezTo>
                  <a:pt x="1987267" y="2432120"/>
                  <a:pt x="1986412" y="2425817"/>
                  <a:pt x="1986412" y="2418630"/>
                </a:cubicBezTo>
                <a:cubicBezTo>
                  <a:pt x="1986412" y="2411796"/>
                  <a:pt x="1987296" y="2405654"/>
                  <a:pt x="1989063" y="2400205"/>
                </a:cubicBezTo>
                <a:cubicBezTo>
                  <a:pt x="1990831" y="2394756"/>
                  <a:pt x="1993379" y="2390131"/>
                  <a:pt x="1996707" y="2386331"/>
                </a:cubicBezTo>
                <a:cubicBezTo>
                  <a:pt x="2000036" y="2382532"/>
                  <a:pt x="2004056" y="2379616"/>
                  <a:pt x="2008769" y="2377583"/>
                </a:cubicBezTo>
                <a:cubicBezTo>
                  <a:pt x="2013482" y="2375551"/>
                  <a:pt x="2018755" y="2374534"/>
                  <a:pt x="2024587" y="2374534"/>
                </a:cubicBezTo>
                <a:close/>
                <a:moveTo>
                  <a:pt x="1782132" y="2374534"/>
                </a:moveTo>
                <a:cubicBezTo>
                  <a:pt x="1787846" y="2374534"/>
                  <a:pt x="1792706" y="2375182"/>
                  <a:pt x="1796712" y="2376479"/>
                </a:cubicBezTo>
                <a:cubicBezTo>
                  <a:pt x="1800718" y="2377775"/>
                  <a:pt x="1803958" y="2379675"/>
                  <a:pt x="1806433" y="2382178"/>
                </a:cubicBezTo>
                <a:cubicBezTo>
                  <a:pt x="1808907" y="2384682"/>
                  <a:pt x="1810704" y="2387790"/>
                  <a:pt x="1811823" y="2391501"/>
                </a:cubicBezTo>
                <a:cubicBezTo>
                  <a:pt x="1812942" y="2395212"/>
                  <a:pt x="1813502" y="2399542"/>
                  <a:pt x="1813502" y="2404491"/>
                </a:cubicBezTo>
                <a:lnTo>
                  <a:pt x="1813502" y="2458129"/>
                </a:lnTo>
                <a:cubicBezTo>
                  <a:pt x="1813502" y="2458837"/>
                  <a:pt x="1813266" y="2459367"/>
                  <a:pt x="1812795" y="2459720"/>
                </a:cubicBezTo>
                <a:cubicBezTo>
                  <a:pt x="1812324" y="2460073"/>
                  <a:pt x="1811676" y="2460339"/>
                  <a:pt x="1810851" y="2460516"/>
                </a:cubicBezTo>
                <a:cubicBezTo>
                  <a:pt x="1810026" y="2460692"/>
                  <a:pt x="1808819" y="2460781"/>
                  <a:pt x="1807228" y="2460781"/>
                </a:cubicBezTo>
                <a:cubicBezTo>
                  <a:pt x="1805696" y="2460781"/>
                  <a:pt x="1804474" y="2460692"/>
                  <a:pt x="1803561" y="2460516"/>
                </a:cubicBezTo>
                <a:cubicBezTo>
                  <a:pt x="1802648" y="2460339"/>
                  <a:pt x="1801985" y="2460073"/>
                  <a:pt x="1801573" y="2459720"/>
                </a:cubicBezTo>
                <a:cubicBezTo>
                  <a:pt x="1801160" y="2459367"/>
                  <a:pt x="1800954" y="2458837"/>
                  <a:pt x="1800954" y="2458129"/>
                </a:cubicBezTo>
                <a:lnTo>
                  <a:pt x="1800954" y="2450176"/>
                </a:lnTo>
                <a:cubicBezTo>
                  <a:pt x="1797478" y="2453888"/>
                  <a:pt x="1793605" y="2456774"/>
                  <a:pt x="1789334" y="2458837"/>
                </a:cubicBezTo>
                <a:cubicBezTo>
                  <a:pt x="1785063" y="2460898"/>
                  <a:pt x="1780541" y="2461929"/>
                  <a:pt x="1775770" y="2461929"/>
                </a:cubicBezTo>
                <a:cubicBezTo>
                  <a:pt x="1771587" y="2461929"/>
                  <a:pt x="1767802" y="2461384"/>
                  <a:pt x="1764414" y="2460295"/>
                </a:cubicBezTo>
                <a:cubicBezTo>
                  <a:pt x="1761027" y="2459204"/>
                  <a:pt x="1758140" y="2457629"/>
                  <a:pt x="1755754" y="2455567"/>
                </a:cubicBezTo>
                <a:cubicBezTo>
                  <a:pt x="1753369" y="2453505"/>
                  <a:pt x="1751513" y="2450972"/>
                  <a:pt x="1750187" y="2447967"/>
                </a:cubicBezTo>
                <a:cubicBezTo>
                  <a:pt x="1748862" y="2444963"/>
                  <a:pt x="1748199" y="2441546"/>
                  <a:pt x="1748199" y="2437717"/>
                </a:cubicBezTo>
                <a:cubicBezTo>
                  <a:pt x="1748199" y="2433240"/>
                  <a:pt x="1749112" y="2429351"/>
                  <a:pt x="1750938" y="2426052"/>
                </a:cubicBezTo>
                <a:cubicBezTo>
                  <a:pt x="1752765" y="2422753"/>
                  <a:pt x="1755386" y="2420014"/>
                  <a:pt x="1758803" y="2417834"/>
                </a:cubicBezTo>
                <a:cubicBezTo>
                  <a:pt x="1762220" y="2415654"/>
                  <a:pt x="1766403" y="2414020"/>
                  <a:pt x="1771351" y="2412930"/>
                </a:cubicBezTo>
                <a:cubicBezTo>
                  <a:pt x="1776300" y="2411840"/>
                  <a:pt x="1781867" y="2411295"/>
                  <a:pt x="1788052" y="2411295"/>
                </a:cubicBezTo>
                <a:lnTo>
                  <a:pt x="1799010" y="2411295"/>
                </a:lnTo>
                <a:lnTo>
                  <a:pt x="1799010" y="2405110"/>
                </a:lnTo>
                <a:cubicBezTo>
                  <a:pt x="1799010" y="2402046"/>
                  <a:pt x="1798686" y="2399336"/>
                  <a:pt x="1798038" y="2396980"/>
                </a:cubicBezTo>
                <a:cubicBezTo>
                  <a:pt x="1797390" y="2394624"/>
                  <a:pt x="1796344" y="2392664"/>
                  <a:pt x="1794901" y="2391103"/>
                </a:cubicBezTo>
                <a:cubicBezTo>
                  <a:pt x="1793458" y="2389542"/>
                  <a:pt x="1791587" y="2388364"/>
                  <a:pt x="1789289" y="2387569"/>
                </a:cubicBezTo>
                <a:cubicBezTo>
                  <a:pt x="1786992" y="2386773"/>
                  <a:pt x="1784164" y="2386376"/>
                  <a:pt x="1780806" y="2386376"/>
                </a:cubicBezTo>
                <a:cubicBezTo>
                  <a:pt x="1777213" y="2386376"/>
                  <a:pt x="1773987" y="2386803"/>
                  <a:pt x="1771130" y="2387657"/>
                </a:cubicBezTo>
                <a:cubicBezTo>
                  <a:pt x="1768273" y="2388511"/>
                  <a:pt x="1765769" y="2389454"/>
                  <a:pt x="1763619" y="2390485"/>
                </a:cubicBezTo>
                <a:cubicBezTo>
                  <a:pt x="1761469" y="2391516"/>
                  <a:pt x="1759672" y="2392458"/>
                  <a:pt x="1758229" y="2393313"/>
                </a:cubicBezTo>
                <a:cubicBezTo>
                  <a:pt x="1756785" y="2394167"/>
                  <a:pt x="1755710" y="2394594"/>
                  <a:pt x="1755003" y="2394594"/>
                </a:cubicBezTo>
                <a:cubicBezTo>
                  <a:pt x="1754532" y="2394594"/>
                  <a:pt x="1754120" y="2394476"/>
                  <a:pt x="1753766" y="2394240"/>
                </a:cubicBezTo>
                <a:cubicBezTo>
                  <a:pt x="1753413" y="2394004"/>
                  <a:pt x="1753103" y="2393651"/>
                  <a:pt x="1752838" y="2393180"/>
                </a:cubicBezTo>
                <a:cubicBezTo>
                  <a:pt x="1752573" y="2392708"/>
                  <a:pt x="1752382" y="2392105"/>
                  <a:pt x="1752264" y="2391368"/>
                </a:cubicBezTo>
                <a:cubicBezTo>
                  <a:pt x="1752146" y="2390632"/>
                  <a:pt x="1752087" y="2389822"/>
                  <a:pt x="1752087" y="2388938"/>
                </a:cubicBezTo>
                <a:cubicBezTo>
                  <a:pt x="1752087" y="2387465"/>
                  <a:pt x="1752190" y="2386302"/>
                  <a:pt x="1752396" y="2385448"/>
                </a:cubicBezTo>
                <a:cubicBezTo>
                  <a:pt x="1752602" y="2384593"/>
                  <a:pt x="1753103" y="2383783"/>
                  <a:pt x="1753899" y="2383018"/>
                </a:cubicBezTo>
                <a:cubicBezTo>
                  <a:pt x="1754694" y="2382252"/>
                  <a:pt x="1756064" y="2381353"/>
                  <a:pt x="1758008" y="2380322"/>
                </a:cubicBezTo>
                <a:cubicBezTo>
                  <a:pt x="1759952" y="2379291"/>
                  <a:pt x="1762190" y="2378349"/>
                  <a:pt x="1764724" y="2377495"/>
                </a:cubicBezTo>
                <a:cubicBezTo>
                  <a:pt x="1767257" y="2376640"/>
                  <a:pt x="1770026" y="2375934"/>
                  <a:pt x="1773030" y="2375374"/>
                </a:cubicBezTo>
                <a:cubicBezTo>
                  <a:pt x="1776035" y="2374814"/>
                  <a:pt x="1779068" y="2374534"/>
                  <a:pt x="1782132" y="2374534"/>
                </a:cubicBezTo>
                <a:close/>
                <a:moveTo>
                  <a:pt x="1693333" y="2374534"/>
                </a:moveTo>
                <a:cubicBezTo>
                  <a:pt x="1699872" y="2374534"/>
                  <a:pt x="1705571" y="2375506"/>
                  <a:pt x="1710432" y="2377451"/>
                </a:cubicBezTo>
                <a:cubicBezTo>
                  <a:pt x="1715292" y="2379395"/>
                  <a:pt x="1719342" y="2382222"/>
                  <a:pt x="1722582" y="2385934"/>
                </a:cubicBezTo>
                <a:cubicBezTo>
                  <a:pt x="1725822" y="2389645"/>
                  <a:pt x="1728252" y="2394152"/>
                  <a:pt x="1729872" y="2399454"/>
                </a:cubicBezTo>
                <a:cubicBezTo>
                  <a:pt x="1731492" y="2404756"/>
                  <a:pt x="1732302" y="2410735"/>
                  <a:pt x="1732302" y="2417392"/>
                </a:cubicBezTo>
                <a:cubicBezTo>
                  <a:pt x="1732302" y="2423873"/>
                  <a:pt x="1731448" y="2429837"/>
                  <a:pt x="1729740" y="2435287"/>
                </a:cubicBezTo>
                <a:cubicBezTo>
                  <a:pt x="1728031" y="2440736"/>
                  <a:pt x="1725483" y="2445434"/>
                  <a:pt x="1722096" y="2449381"/>
                </a:cubicBezTo>
                <a:cubicBezTo>
                  <a:pt x="1718709" y="2453328"/>
                  <a:pt x="1714467" y="2456406"/>
                  <a:pt x="1709371" y="2458615"/>
                </a:cubicBezTo>
                <a:cubicBezTo>
                  <a:pt x="1704275" y="2460825"/>
                  <a:pt x="1698369" y="2461929"/>
                  <a:pt x="1691654" y="2461929"/>
                </a:cubicBezTo>
                <a:cubicBezTo>
                  <a:pt x="1685115" y="2461929"/>
                  <a:pt x="1679415" y="2460957"/>
                  <a:pt x="1674555" y="2459013"/>
                </a:cubicBezTo>
                <a:cubicBezTo>
                  <a:pt x="1669694" y="2457069"/>
                  <a:pt x="1665644" y="2454241"/>
                  <a:pt x="1662404" y="2450530"/>
                </a:cubicBezTo>
                <a:cubicBezTo>
                  <a:pt x="1659164" y="2446818"/>
                  <a:pt x="1656749" y="2442312"/>
                  <a:pt x="1655158" y="2437010"/>
                </a:cubicBezTo>
                <a:cubicBezTo>
                  <a:pt x="1653568" y="2431708"/>
                  <a:pt x="1652772" y="2425699"/>
                  <a:pt x="1652772" y="2418983"/>
                </a:cubicBezTo>
                <a:cubicBezTo>
                  <a:pt x="1652772" y="2412503"/>
                  <a:pt x="1653612" y="2406538"/>
                  <a:pt x="1655291" y="2401089"/>
                </a:cubicBezTo>
                <a:cubicBezTo>
                  <a:pt x="1656970" y="2395639"/>
                  <a:pt x="1659503" y="2390941"/>
                  <a:pt x="1662890" y="2386994"/>
                </a:cubicBezTo>
                <a:cubicBezTo>
                  <a:pt x="1666278" y="2383047"/>
                  <a:pt x="1670505" y="2379984"/>
                  <a:pt x="1675571" y="2377804"/>
                </a:cubicBezTo>
                <a:cubicBezTo>
                  <a:pt x="1680637" y="2375624"/>
                  <a:pt x="1686558" y="2374534"/>
                  <a:pt x="1693333" y="2374534"/>
                </a:cubicBezTo>
                <a:close/>
                <a:moveTo>
                  <a:pt x="1453087" y="2374534"/>
                </a:moveTo>
                <a:cubicBezTo>
                  <a:pt x="1459331" y="2374534"/>
                  <a:pt x="1464648" y="2375536"/>
                  <a:pt x="1469037" y="2377539"/>
                </a:cubicBezTo>
                <a:cubicBezTo>
                  <a:pt x="1473426" y="2379542"/>
                  <a:pt x="1477034" y="2382237"/>
                  <a:pt x="1479862" y="2385625"/>
                </a:cubicBezTo>
                <a:cubicBezTo>
                  <a:pt x="1482690" y="2389012"/>
                  <a:pt x="1484766" y="2392988"/>
                  <a:pt x="1486092" y="2397554"/>
                </a:cubicBezTo>
                <a:cubicBezTo>
                  <a:pt x="1487417" y="2402120"/>
                  <a:pt x="1488080" y="2406994"/>
                  <a:pt x="1488080" y="2412179"/>
                </a:cubicBezTo>
                <a:lnTo>
                  <a:pt x="1488080" y="2414830"/>
                </a:lnTo>
                <a:cubicBezTo>
                  <a:pt x="1488080" y="2417127"/>
                  <a:pt x="1487503" y="2418762"/>
                  <a:pt x="1486349" y="2419734"/>
                </a:cubicBezTo>
                <a:cubicBezTo>
                  <a:pt x="1485195" y="2420706"/>
                  <a:pt x="1483878" y="2421192"/>
                  <a:pt x="1482398" y="2421192"/>
                </a:cubicBezTo>
                <a:lnTo>
                  <a:pt x="1430023" y="2421192"/>
                </a:lnTo>
                <a:cubicBezTo>
                  <a:pt x="1430023" y="2425610"/>
                  <a:pt x="1430467" y="2429587"/>
                  <a:pt x="1431355" y="2433122"/>
                </a:cubicBezTo>
                <a:cubicBezTo>
                  <a:pt x="1432243" y="2436656"/>
                  <a:pt x="1433722" y="2439690"/>
                  <a:pt x="1435795" y="2442223"/>
                </a:cubicBezTo>
                <a:cubicBezTo>
                  <a:pt x="1437866" y="2444756"/>
                  <a:pt x="1440560" y="2446701"/>
                  <a:pt x="1443875" y="2448056"/>
                </a:cubicBezTo>
                <a:cubicBezTo>
                  <a:pt x="1447190" y="2449411"/>
                  <a:pt x="1451245" y="2450088"/>
                  <a:pt x="1456040" y="2450088"/>
                </a:cubicBezTo>
                <a:cubicBezTo>
                  <a:pt x="1459829" y="2450088"/>
                  <a:pt x="1463203" y="2449779"/>
                  <a:pt x="1466163" y="2449160"/>
                </a:cubicBezTo>
                <a:cubicBezTo>
                  <a:pt x="1469123" y="2448542"/>
                  <a:pt x="1471683" y="2447849"/>
                  <a:pt x="1473844" y="2447084"/>
                </a:cubicBezTo>
                <a:cubicBezTo>
                  <a:pt x="1476005" y="2446318"/>
                  <a:pt x="1477781" y="2445625"/>
                  <a:pt x="1479172" y="2445007"/>
                </a:cubicBezTo>
                <a:cubicBezTo>
                  <a:pt x="1480563" y="2444388"/>
                  <a:pt x="1481615" y="2444079"/>
                  <a:pt x="1482325" y="2444079"/>
                </a:cubicBezTo>
                <a:cubicBezTo>
                  <a:pt x="1482739" y="2444079"/>
                  <a:pt x="1483109" y="2444182"/>
                  <a:pt x="1483434" y="2444388"/>
                </a:cubicBezTo>
                <a:cubicBezTo>
                  <a:pt x="1483760" y="2444594"/>
                  <a:pt x="1484011" y="2444904"/>
                  <a:pt x="1484189" y="2445316"/>
                </a:cubicBezTo>
                <a:cubicBezTo>
                  <a:pt x="1484367" y="2445729"/>
                  <a:pt x="1484500" y="2446303"/>
                  <a:pt x="1484589" y="2447039"/>
                </a:cubicBezTo>
                <a:cubicBezTo>
                  <a:pt x="1484678" y="2447776"/>
                  <a:pt x="1484722" y="2448674"/>
                  <a:pt x="1484722" y="2449735"/>
                </a:cubicBezTo>
                <a:cubicBezTo>
                  <a:pt x="1484722" y="2450500"/>
                  <a:pt x="1484693" y="2451163"/>
                  <a:pt x="1484634" y="2451723"/>
                </a:cubicBezTo>
                <a:cubicBezTo>
                  <a:pt x="1484575" y="2452282"/>
                  <a:pt x="1484501" y="2452783"/>
                  <a:pt x="1484413" y="2453225"/>
                </a:cubicBezTo>
                <a:cubicBezTo>
                  <a:pt x="1484324" y="2453667"/>
                  <a:pt x="1484177" y="2454064"/>
                  <a:pt x="1483971" y="2454418"/>
                </a:cubicBezTo>
                <a:cubicBezTo>
                  <a:pt x="1483765" y="2454771"/>
                  <a:pt x="1483500" y="2455110"/>
                  <a:pt x="1483176" y="2455434"/>
                </a:cubicBezTo>
                <a:cubicBezTo>
                  <a:pt x="1482852" y="2455758"/>
                  <a:pt x="1481894" y="2456288"/>
                  <a:pt x="1480304" y="2457025"/>
                </a:cubicBezTo>
                <a:cubicBezTo>
                  <a:pt x="1478713" y="2457761"/>
                  <a:pt x="1476651" y="2458483"/>
                  <a:pt x="1474118" y="2459190"/>
                </a:cubicBezTo>
                <a:cubicBezTo>
                  <a:pt x="1471585" y="2459897"/>
                  <a:pt x="1468654" y="2460530"/>
                  <a:pt x="1465326" y="2461090"/>
                </a:cubicBezTo>
                <a:cubicBezTo>
                  <a:pt x="1461997" y="2461649"/>
                  <a:pt x="1458448" y="2461929"/>
                  <a:pt x="1454677" y="2461929"/>
                </a:cubicBezTo>
                <a:cubicBezTo>
                  <a:pt x="1448138" y="2461929"/>
                  <a:pt x="1442409" y="2461016"/>
                  <a:pt x="1437490" y="2459190"/>
                </a:cubicBezTo>
                <a:cubicBezTo>
                  <a:pt x="1432571" y="2457363"/>
                  <a:pt x="1428433" y="2454654"/>
                  <a:pt x="1425075" y="2451060"/>
                </a:cubicBezTo>
                <a:cubicBezTo>
                  <a:pt x="1421717" y="2447466"/>
                  <a:pt x="1419183" y="2442960"/>
                  <a:pt x="1417475" y="2437540"/>
                </a:cubicBezTo>
                <a:cubicBezTo>
                  <a:pt x="1415767" y="2432120"/>
                  <a:pt x="1414912" y="2425817"/>
                  <a:pt x="1414912" y="2418630"/>
                </a:cubicBezTo>
                <a:cubicBezTo>
                  <a:pt x="1414912" y="2411796"/>
                  <a:pt x="1415796" y="2405654"/>
                  <a:pt x="1417563" y="2400205"/>
                </a:cubicBezTo>
                <a:cubicBezTo>
                  <a:pt x="1419331" y="2394756"/>
                  <a:pt x="1421879" y="2390131"/>
                  <a:pt x="1425207" y="2386331"/>
                </a:cubicBezTo>
                <a:cubicBezTo>
                  <a:pt x="1428536" y="2382532"/>
                  <a:pt x="1432556" y="2379616"/>
                  <a:pt x="1437269" y="2377583"/>
                </a:cubicBezTo>
                <a:cubicBezTo>
                  <a:pt x="1441982" y="2375551"/>
                  <a:pt x="1447255" y="2374534"/>
                  <a:pt x="1453087" y="2374534"/>
                </a:cubicBezTo>
                <a:close/>
                <a:moveTo>
                  <a:pt x="1388444" y="2374534"/>
                </a:moveTo>
                <a:cubicBezTo>
                  <a:pt x="1389210" y="2374534"/>
                  <a:pt x="1390079" y="2374579"/>
                  <a:pt x="1391051" y="2374667"/>
                </a:cubicBezTo>
                <a:cubicBezTo>
                  <a:pt x="1392023" y="2374755"/>
                  <a:pt x="1393039" y="2374917"/>
                  <a:pt x="1394100" y="2375153"/>
                </a:cubicBezTo>
                <a:cubicBezTo>
                  <a:pt x="1395160" y="2375389"/>
                  <a:pt x="1396118" y="2375654"/>
                  <a:pt x="1396972" y="2375948"/>
                </a:cubicBezTo>
                <a:cubicBezTo>
                  <a:pt x="1397826" y="2376243"/>
                  <a:pt x="1398430" y="2376537"/>
                  <a:pt x="1398783" y="2376832"/>
                </a:cubicBezTo>
                <a:cubicBezTo>
                  <a:pt x="1399137" y="2377126"/>
                  <a:pt x="1399372" y="2377407"/>
                  <a:pt x="1399490" y="2377671"/>
                </a:cubicBezTo>
                <a:cubicBezTo>
                  <a:pt x="1399608" y="2377937"/>
                  <a:pt x="1399711" y="2378275"/>
                  <a:pt x="1399799" y="2378688"/>
                </a:cubicBezTo>
                <a:cubicBezTo>
                  <a:pt x="1399888" y="2379100"/>
                  <a:pt x="1399947" y="2379704"/>
                  <a:pt x="1399976" y="2380499"/>
                </a:cubicBezTo>
                <a:cubicBezTo>
                  <a:pt x="1400006" y="2381295"/>
                  <a:pt x="1400020" y="2382370"/>
                  <a:pt x="1400020" y="2383725"/>
                </a:cubicBezTo>
                <a:cubicBezTo>
                  <a:pt x="1400020" y="2385021"/>
                  <a:pt x="1399991" y="2386110"/>
                  <a:pt x="1399932" y="2386994"/>
                </a:cubicBezTo>
                <a:cubicBezTo>
                  <a:pt x="1399873" y="2387878"/>
                  <a:pt x="1399755" y="2388570"/>
                  <a:pt x="1399578" y="2389071"/>
                </a:cubicBezTo>
                <a:cubicBezTo>
                  <a:pt x="1399402" y="2389571"/>
                  <a:pt x="1399181" y="2389955"/>
                  <a:pt x="1398916" y="2390220"/>
                </a:cubicBezTo>
                <a:cubicBezTo>
                  <a:pt x="1398651" y="2390485"/>
                  <a:pt x="1398283" y="2390617"/>
                  <a:pt x="1397811" y="2390617"/>
                </a:cubicBezTo>
                <a:cubicBezTo>
                  <a:pt x="1397340" y="2390617"/>
                  <a:pt x="1396765" y="2390485"/>
                  <a:pt x="1396088" y="2390220"/>
                </a:cubicBezTo>
                <a:cubicBezTo>
                  <a:pt x="1395410" y="2389955"/>
                  <a:pt x="1394645" y="2389689"/>
                  <a:pt x="1393791" y="2389424"/>
                </a:cubicBezTo>
                <a:cubicBezTo>
                  <a:pt x="1392936" y="2389159"/>
                  <a:pt x="1391979" y="2388909"/>
                  <a:pt x="1390918" y="2388673"/>
                </a:cubicBezTo>
                <a:cubicBezTo>
                  <a:pt x="1389858" y="2388437"/>
                  <a:pt x="1388709" y="2388320"/>
                  <a:pt x="1387472" y="2388320"/>
                </a:cubicBezTo>
                <a:cubicBezTo>
                  <a:pt x="1385999" y="2388320"/>
                  <a:pt x="1384556" y="2388614"/>
                  <a:pt x="1383142" y="2389204"/>
                </a:cubicBezTo>
                <a:cubicBezTo>
                  <a:pt x="1381728" y="2389793"/>
                  <a:pt x="1380241" y="2390764"/>
                  <a:pt x="1378680" y="2392119"/>
                </a:cubicBezTo>
                <a:cubicBezTo>
                  <a:pt x="1377118" y="2393475"/>
                  <a:pt x="1375484" y="2395271"/>
                  <a:pt x="1373775" y="2397510"/>
                </a:cubicBezTo>
                <a:cubicBezTo>
                  <a:pt x="1372067" y="2399748"/>
                  <a:pt x="1370182" y="2402488"/>
                  <a:pt x="1368120" y="2405728"/>
                </a:cubicBezTo>
                <a:lnTo>
                  <a:pt x="1368120" y="2458041"/>
                </a:lnTo>
                <a:cubicBezTo>
                  <a:pt x="1368120" y="2458512"/>
                  <a:pt x="1368002" y="2458910"/>
                  <a:pt x="1367767" y="2459234"/>
                </a:cubicBezTo>
                <a:cubicBezTo>
                  <a:pt x="1367531" y="2459558"/>
                  <a:pt x="1367148" y="2459838"/>
                  <a:pt x="1366618" y="2460073"/>
                </a:cubicBezTo>
                <a:cubicBezTo>
                  <a:pt x="1366088" y="2460309"/>
                  <a:pt x="1365351" y="2460486"/>
                  <a:pt x="1364409" y="2460604"/>
                </a:cubicBezTo>
                <a:cubicBezTo>
                  <a:pt x="1363466" y="2460721"/>
                  <a:pt x="1362258" y="2460781"/>
                  <a:pt x="1360786" y="2460781"/>
                </a:cubicBezTo>
                <a:cubicBezTo>
                  <a:pt x="1359372" y="2460781"/>
                  <a:pt x="1358193" y="2460721"/>
                  <a:pt x="1357251" y="2460604"/>
                </a:cubicBezTo>
                <a:cubicBezTo>
                  <a:pt x="1356308" y="2460486"/>
                  <a:pt x="1355557" y="2460309"/>
                  <a:pt x="1354998" y="2460073"/>
                </a:cubicBezTo>
                <a:cubicBezTo>
                  <a:pt x="1354438" y="2459838"/>
                  <a:pt x="1354055" y="2459558"/>
                  <a:pt x="1353849" y="2459234"/>
                </a:cubicBezTo>
                <a:cubicBezTo>
                  <a:pt x="1353643" y="2458910"/>
                  <a:pt x="1353539" y="2458512"/>
                  <a:pt x="1353539" y="2458041"/>
                </a:cubicBezTo>
                <a:lnTo>
                  <a:pt x="1353539" y="2378511"/>
                </a:lnTo>
                <a:cubicBezTo>
                  <a:pt x="1353539" y="2378040"/>
                  <a:pt x="1353628" y="2377642"/>
                  <a:pt x="1353804" y="2377318"/>
                </a:cubicBezTo>
                <a:cubicBezTo>
                  <a:pt x="1353981" y="2376994"/>
                  <a:pt x="1354335" y="2376699"/>
                  <a:pt x="1354865" y="2376434"/>
                </a:cubicBezTo>
                <a:cubicBezTo>
                  <a:pt x="1355395" y="2376169"/>
                  <a:pt x="1356073" y="2375993"/>
                  <a:pt x="1356897" y="2375904"/>
                </a:cubicBezTo>
                <a:cubicBezTo>
                  <a:pt x="1357722" y="2375816"/>
                  <a:pt x="1358812" y="2375772"/>
                  <a:pt x="1360167" y="2375772"/>
                </a:cubicBezTo>
                <a:cubicBezTo>
                  <a:pt x="1361463" y="2375772"/>
                  <a:pt x="1362538" y="2375816"/>
                  <a:pt x="1363392" y="2375904"/>
                </a:cubicBezTo>
                <a:cubicBezTo>
                  <a:pt x="1364247" y="2375993"/>
                  <a:pt x="1364909" y="2376169"/>
                  <a:pt x="1365381" y="2376434"/>
                </a:cubicBezTo>
                <a:cubicBezTo>
                  <a:pt x="1365852" y="2376699"/>
                  <a:pt x="1366191" y="2376994"/>
                  <a:pt x="1366397" y="2377318"/>
                </a:cubicBezTo>
                <a:cubicBezTo>
                  <a:pt x="1366603" y="2377642"/>
                  <a:pt x="1366706" y="2378040"/>
                  <a:pt x="1366706" y="2378511"/>
                </a:cubicBezTo>
                <a:lnTo>
                  <a:pt x="1366706" y="2390087"/>
                </a:lnTo>
                <a:cubicBezTo>
                  <a:pt x="1368886" y="2386906"/>
                  <a:pt x="1370933" y="2384314"/>
                  <a:pt x="1372847" y="2382311"/>
                </a:cubicBezTo>
                <a:cubicBezTo>
                  <a:pt x="1374762" y="2380308"/>
                  <a:pt x="1376574" y="2378732"/>
                  <a:pt x="1378282" y="2377583"/>
                </a:cubicBezTo>
                <a:cubicBezTo>
                  <a:pt x="1379990" y="2376434"/>
                  <a:pt x="1381684" y="2375639"/>
                  <a:pt x="1383363" y="2375197"/>
                </a:cubicBezTo>
                <a:cubicBezTo>
                  <a:pt x="1385042" y="2374755"/>
                  <a:pt x="1386736" y="2374534"/>
                  <a:pt x="1388444" y="2374534"/>
                </a:cubicBezTo>
                <a:close/>
                <a:moveTo>
                  <a:pt x="1143958" y="2374534"/>
                </a:moveTo>
                <a:cubicBezTo>
                  <a:pt x="1149673" y="2374534"/>
                  <a:pt x="1154534" y="2375182"/>
                  <a:pt x="1158539" y="2376479"/>
                </a:cubicBezTo>
                <a:cubicBezTo>
                  <a:pt x="1162545" y="2377775"/>
                  <a:pt x="1165785" y="2379675"/>
                  <a:pt x="1168260" y="2382178"/>
                </a:cubicBezTo>
                <a:cubicBezTo>
                  <a:pt x="1170734" y="2384682"/>
                  <a:pt x="1172531" y="2387790"/>
                  <a:pt x="1173650" y="2391501"/>
                </a:cubicBezTo>
                <a:cubicBezTo>
                  <a:pt x="1174770" y="2395212"/>
                  <a:pt x="1175329" y="2399542"/>
                  <a:pt x="1175329" y="2404491"/>
                </a:cubicBezTo>
                <a:lnTo>
                  <a:pt x="1175329" y="2458129"/>
                </a:lnTo>
                <a:cubicBezTo>
                  <a:pt x="1175329" y="2458837"/>
                  <a:pt x="1175093" y="2459367"/>
                  <a:pt x="1174622" y="2459720"/>
                </a:cubicBezTo>
                <a:cubicBezTo>
                  <a:pt x="1174151" y="2460073"/>
                  <a:pt x="1173503" y="2460339"/>
                  <a:pt x="1172678" y="2460516"/>
                </a:cubicBezTo>
                <a:cubicBezTo>
                  <a:pt x="1171853" y="2460692"/>
                  <a:pt x="1170646" y="2460781"/>
                  <a:pt x="1169055" y="2460781"/>
                </a:cubicBezTo>
                <a:cubicBezTo>
                  <a:pt x="1167523" y="2460781"/>
                  <a:pt x="1166301" y="2460692"/>
                  <a:pt x="1165388" y="2460516"/>
                </a:cubicBezTo>
                <a:cubicBezTo>
                  <a:pt x="1164475" y="2460339"/>
                  <a:pt x="1163812" y="2460073"/>
                  <a:pt x="1163399" y="2459720"/>
                </a:cubicBezTo>
                <a:cubicBezTo>
                  <a:pt x="1162986" y="2459367"/>
                  <a:pt x="1162781" y="2458837"/>
                  <a:pt x="1162781" y="2458129"/>
                </a:cubicBezTo>
                <a:lnTo>
                  <a:pt x="1162781" y="2450176"/>
                </a:lnTo>
                <a:cubicBezTo>
                  <a:pt x="1159305" y="2453888"/>
                  <a:pt x="1155432" y="2456774"/>
                  <a:pt x="1151160" y="2458837"/>
                </a:cubicBezTo>
                <a:cubicBezTo>
                  <a:pt x="1146889" y="2460898"/>
                  <a:pt x="1142368" y="2461929"/>
                  <a:pt x="1137596" y="2461929"/>
                </a:cubicBezTo>
                <a:cubicBezTo>
                  <a:pt x="1133413" y="2461929"/>
                  <a:pt x="1129628" y="2461384"/>
                  <a:pt x="1126241" y="2460295"/>
                </a:cubicBezTo>
                <a:cubicBezTo>
                  <a:pt x="1122853" y="2459204"/>
                  <a:pt x="1119967" y="2457629"/>
                  <a:pt x="1117581" y="2455567"/>
                </a:cubicBezTo>
                <a:cubicBezTo>
                  <a:pt x="1115195" y="2453505"/>
                  <a:pt x="1113339" y="2450972"/>
                  <a:pt x="1112013" y="2447967"/>
                </a:cubicBezTo>
                <a:cubicBezTo>
                  <a:pt x="1110688" y="2444963"/>
                  <a:pt x="1110025" y="2441546"/>
                  <a:pt x="1110025" y="2437717"/>
                </a:cubicBezTo>
                <a:cubicBezTo>
                  <a:pt x="1110025" y="2433240"/>
                  <a:pt x="1110938" y="2429351"/>
                  <a:pt x="1112764" y="2426052"/>
                </a:cubicBezTo>
                <a:cubicBezTo>
                  <a:pt x="1114591" y="2422753"/>
                  <a:pt x="1117213" y="2420014"/>
                  <a:pt x="1120629" y="2417834"/>
                </a:cubicBezTo>
                <a:cubicBezTo>
                  <a:pt x="1124046" y="2415654"/>
                  <a:pt x="1128229" y="2414020"/>
                  <a:pt x="1133178" y="2412930"/>
                </a:cubicBezTo>
                <a:cubicBezTo>
                  <a:pt x="1138126" y="2411840"/>
                  <a:pt x="1143693" y="2411295"/>
                  <a:pt x="1149879" y="2411295"/>
                </a:cubicBezTo>
                <a:lnTo>
                  <a:pt x="1160837" y="2411295"/>
                </a:lnTo>
                <a:lnTo>
                  <a:pt x="1160837" y="2405110"/>
                </a:lnTo>
                <a:cubicBezTo>
                  <a:pt x="1160837" y="2402046"/>
                  <a:pt x="1160513" y="2399336"/>
                  <a:pt x="1159865" y="2396980"/>
                </a:cubicBezTo>
                <a:cubicBezTo>
                  <a:pt x="1159217" y="2394624"/>
                  <a:pt x="1158171" y="2392664"/>
                  <a:pt x="1156728" y="2391103"/>
                </a:cubicBezTo>
                <a:cubicBezTo>
                  <a:pt x="1155285" y="2389542"/>
                  <a:pt x="1153414" y="2388364"/>
                  <a:pt x="1151116" y="2387569"/>
                </a:cubicBezTo>
                <a:cubicBezTo>
                  <a:pt x="1148819" y="2386773"/>
                  <a:pt x="1145991" y="2386376"/>
                  <a:pt x="1142633" y="2386376"/>
                </a:cubicBezTo>
                <a:cubicBezTo>
                  <a:pt x="1139039" y="2386376"/>
                  <a:pt x="1135814" y="2386803"/>
                  <a:pt x="1132957" y="2387657"/>
                </a:cubicBezTo>
                <a:cubicBezTo>
                  <a:pt x="1130099" y="2388511"/>
                  <a:pt x="1127596" y="2389454"/>
                  <a:pt x="1125445" y="2390485"/>
                </a:cubicBezTo>
                <a:cubicBezTo>
                  <a:pt x="1123295" y="2391516"/>
                  <a:pt x="1121498" y="2392458"/>
                  <a:pt x="1120055" y="2393313"/>
                </a:cubicBezTo>
                <a:cubicBezTo>
                  <a:pt x="1118612" y="2394167"/>
                  <a:pt x="1117537" y="2394594"/>
                  <a:pt x="1116830" y="2394594"/>
                </a:cubicBezTo>
                <a:cubicBezTo>
                  <a:pt x="1116358" y="2394594"/>
                  <a:pt x="1115946" y="2394476"/>
                  <a:pt x="1115592" y="2394240"/>
                </a:cubicBezTo>
                <a:cubicBezTo>
                  <a:pt x="1115239" y="2394004"/>
                  <a:pt x="1114930" y="2393651"/>
                  <a:pt x="1114664" y="2393180"/>
                </a:cubicBezTo>
                <a:cubicBezTo>
                  <a:pt x="1114400" y="2392708"/>
                  <a:pt x="1114208" y="2392105"/>
                  <a:pt x="1114090" y="2391368"/>
                </a:cubicBezTo>
                <a:cubicBezTo>
                  <a:pt x="1113972" y="2390632"/>
                  <a:pt x="1113913" y="2389822"/>
                  <a:pt x="1113913" y="2388938"/>
                </a:cubicBezTo>
                <a:cubicBezTo>
                  <a:pt x="1113913" y="2387465"/>
                  <a:pt x="1114016" y="2386302"/>
                  <a:pt x="1114223" y="2385448"/>
                </a:cubicBezTo>
                <a:cubicBezTo>
                  <a:pt x="1114429" y="2384593"/>
                  <a:pt x="1114930" y="2383783"/>
                  <a:pt x="1115725" y="2383018"/>
                </a:cubicBezTo>
                <a:cubicBezTo>
                  <a:pt x="1116520" y="2382252"/>
                  <a:pt x="1117890" y="2381353"/>
                  <a:pt x="1119834" y="2380322"/>
                </a:cubicBezTo>
                <a:cubicBezTo>
                  <a:pt x="1121778" y="2379291"/>
                  <a:pt x="1124017" y="2378349"/>
                  <a:pt x="1126550" y="2377495"/>
                </a:cubicBezTo>
                <a:cubicBezTo>
                  <a:pt x="1129083" y="2376640"/>
                  <a:pt x="1131852" y="2375934"/>
                  <a:pt x="1134857" y="2375374"/>
                </a:cubicBezTo>
                <a:cubicBezTo>
                  <a:pt x="1137861" y="2374814"/>
                  <a:pt x="1140895" y="2374534"/>
                  <a:pt x="1143958" y="2374534"/>
                </a:cubicBezTo>
                <a:close/>
                <a:moveTo>
                  <a:pt x="1083646" y="2374534"/>
                </a:moveTo>
                <a:cubicBezTo>
                  <a:pt x="1084411" y="2374534"/>
                  <a:pt x="1085280" y="2374579"/>
                  <a:pt x="1086252" y="2374667"/>
                </a:cubicBezTo>
                <a:cubicBezTo>
                  <a:pt x="1087224" y="2374755"/>
                  <a:pt x="1088240" y="2374917"/>
                  <a:pt x="1089301" y="2375153"/>
                </a:cubicBezTo>
                <a:cubicBezTo>
                  <a:pt x="1090361" y="2375389"/>
                  <a:pt x="1091319" y="2375654"/>
                  <a:pt x="1092173" y="2375948"/>
                </a:cubicBezTo>
                <a:cubicBezTo>
                  <a:pt x="1093028" y="2376243"/>
                  <a:pt x="1093631" y="2376537"/>
                  <a:pt x="1093985" y="2376832"/>
                </a:cubicBezTo>
                <a:cubicBezTo>
                  <a:pt x="1094337" y="2377126"/>
                  <a:pt x="1094573" y="2377407"/>
                  <a:pt x="1094691" y="2377671"/>
                </a:cubicBezTo>
                <a:cubicBezTo>
                  <a:pt x="1094809" y="2377937"/>
                  <a:pt x="1094913" y="2378275"/>
                  <a:pt x="1095001" y="2378688"/>
                </a:cubicBezTo>
                <a:cubicBezTo>
                  <a:pt x="1095089" y="2379100"/>
                  <a:pt x="1095148" y="2379704"/>
                  <a:pt x="1095177" y="2380499"/>
                </a:cubicBezTo>
                <a:cubicBezTo>
                  <a:pt x="1095207" y="2381295"/>
                  <a:pt x="1095222" y="2382370"/>
                  <a:pt x="1095222" y="2383725"/>
                </a:cubicBezTo>
                <a:cubicBezTo>
                  <a:pt x="1095222" y="2385021"/>
                  <a:pt x="1095192" y="2386110"/>
                  <a:pt x="1095133" y="2386994"/>
                </a:cubicBezTo>
                <a:cubicBezTo>
                  <a:pt x="1095074" y="2387878"/>
                  <a:pt x="1094957" y="2388570"/>
                  <a:pt x="1094779" y="2389071"/>
                </a:cubicBezTo>
                <a:cubicBezTo>
                  <a:pt x="1094603" y="2389571"/>
                  <a:pt x="1094382" y="2389955"/>
                  <a:pt x="1094117" y="2390220"/>
                </a:cubicBezTo>
                <a:cubicBezTo>
                  <a:pt x="1093852" y="2390485"/>
                  <a:pt x="1093484" y="2390617"/>
                  <a:pt x="1093012" y="2390617"/>
                </a:cubicBezTo>
                <a:cubicBezTo>
                  <a:pt x="1092541" y="2390617"/>
                  <a:pt x="1091967" y="2390485"/>
                  <a:pt x="1091289" y="2390220"/>
                </a:cubicBezTo>
                <a:cubicBezTo>
                  <a:pt x="1090611" y="2389955"/>
                  <a:pt x="1089846" y="2389689"/>
                  <a:pt x="1088992" y="2389424"/>
                </a:cubicBezTo>
                <a:cubicBezTo>
                  <a:pt x="1088137" y="2389159"/>
                  <a:pt x="1087181" y="2388909"/>
                  <a:pt x="1086119" y="2388673"/>
                </a:cubicBezTo>
                <a:cubicBezTo>
                  <a:pt x="1085059" y="2388437"/>
                  <a:pt x="1083911" y="2388320"/>
                  <a:pt x="1082674" y="2388320"/>
                </a:cubicBezTo>
                <a:cubicBezTo>
                  <a:pt x="1081201" y="2388320"/>
                  <a:pt x="1079757" y="2388614"/>
                  <a:pt x="1078343" y="2389204"/>
                </a:cubicBezTo>
                <a:cubicBezTo>
                  <a:pt x="1076930" y="2389793"/>
                  <a:pt x="1075443" y="2390764"/>
                  <a:pt x="1073882" y="2392119"/>
                </a:cubicBezTo>
                <a:cubicBezTo>
                  <a:pt x="1072319" y="2393475"/>
                  <a:pt x="1070685" y="2395271"/>
                  <a:pt x="1068977" y="2397510"/>
                </a:cubicBezTo>
                <a:cubicBezTo>
                  <a:pt x="1067267" y="2399748"/>
                  <a:pt x="1065383" y="2402488"/>
                  <a:pt x="1063321" y="2405728"/>
                </a:cubicBezTo>
                <a:lnTo>
                  <a:pt x="1063321" y="2458041"/>
                </a:lnTo>
                <a:cubicBezTo>
                  <a:pt x="1063321" y="2458512"/>
                  <a:pt x="1063203" y="2458910"/>
                  <a:pt x="1062967" y="2459234"/>
                </a:cubicBezTo>
                <a:cubicBezTo>
                  <a:pt x="1062732" y="2459558"/>
                  <a:pt x="1062350" y="2459838"/>
                  <a:pt x="1061819" y="2460073"/>
                </a:cubicBezTo>
                <a:cubicBezTo>
                  <a:pt x="1061288" y="2460309"/>
                  <a:pt x="1060553" y="2460486"/>
                  <a:pt x="1059609" y="2460604"/>
                </a:cubicBezTo>
                <a:cubicBezTo>
                  <a:pt x="1058668" y="2460721"/>
                  <a:pt x="1057460" y="2460781"/>
                  <a:pt x="1055987" y="2460781"/>
                </a:cubicBezTo>
                <a:cubicBezTo>
                  <a:pt x="1054573" y="2460781"/>
                  <a:pt x="1053395" y="2460721"/>
                  <a:pt x="1052452" y="2460604"/>
                </a:cubicBezTo>
                <a:cubicBezTo>
                  <a:pt x="1051510" y="2460486"/>
                  <a:pt x="1050759" y="2460309"/>
                  <a:pt x="1050199" y="2460073"/>
                </a:cubicBezTo>
                <a:cubicBezTo>
                  <a:pt x="1049639" y="2459838"/>
                  <a:pt x="1049256" y="2459558"/>
                  <a:pt x="1049051" y="2459234"/>
                </a:cubicBezTo>
                <a:cubicBezTo>
                  <a:pt x="1048843" y="2458910"/>
                  <a:pt x="1048741" y="2458512"/>
                  <a:pt x="1048741" y="2458041"/>
                </a:cubicBezTo>
                <a:lnTo>
                  <a:pt x="1048741" y="2378511"/>
                </a:lnTo>
                <a:cubicBezTo>
                  <a:pt x="1048741" y="2378040"/>
                  <a:pt x="1048829" y="2377642"/>
                  <a:pt x="1049006" y="2377318"/>
                </a:cubicBezTo>
                <a:cubicBezTo>
                  <a:pt x="1049183" y="2376994"/>
                  <a:pt x="1049536" y="2376699"/>
                  <a:pt x="1050067" y="2376434"/>
                </a:cubicBezTo>
                <a:cubicBezTo>
                  <a:pt x="1050597" y="2376169"/>
                  <a:pt x="1051274" y="2375993"/>
                  <a:pt x="1052099" y="2375904"/>
                </a:cubicBezTo>
                <a:cubicBezTo>
                  <a:pt x="1052923" y="2375816"/>
                  <a:pt x="1054013" y="2375772"/>
                  <a:pt x="1055369" y="2375772"/>
                </a:cubicBezTo>
                <a:cubicBezTo>
                  <a:pt x="1056664" y="2375772"/>
                  <a:pt x="1057739" y="2375816"/>
                  <a:pt x="1058594" y="2375904"/>
                </a:cubicBezTo>
                <a:cubicBezTo>
                  <a:pt x="1059448" y="2375993"/>
                  <a:pt x="1060111" y="2376169"/>
                  <a:pt x="1060582" y="2376434"/>
                </a:cubicBezTo>
                <a:cubicBezTo>
                  <a:pt x="1061053" y="2376699"/>
                  <a:pt x="1061392" y="2376994"/>
                  <a:pt x="1061598" y="2377318"/>
                </a:cubicBezTo>
                <a:cubicBezTo>
                  <a:pt x="1061805" y="2377642"/>
                  <a:pt x="1061908" y="2378040"/>
                  <a:pt x="1061908" y="2378511"/>
                </a:cubicBezTo>
                <a:lnTo>
                  <a:pt x="1061908" y="2390087"/>
                </a:lnTo>
                <a:cubicBezTo>
                  <a:pt x="1064087" y="2386906"/>
                  <a:pt x="1066133" y="2384314"/>
                  <a:pt x="1068048" y="2382311"/>
                </a:cubicBezTo>
                <a:cubicBezTo>
                  <a:pt x="1069963" y="2380308"/>
                  <a:pt x="1071774" y="2378732"/>
                  <a:pt x="1073483" y="2377583"/>
                </a:cubicBezTo>
                <a:cubicBezTo>
                  <a:pt x="1075192" y="2376434"/>
                  <a:pt x="1076886" y="2375639"/>
                  <a:pt x="1078563" y="2375197"/>
                </a:cubicBezTo>
                <a:cubicBezTo>
                  <a:pt x="1080243" y="2374755"/>
                  <a:pt x="1081936" y="2374534"/>
                  <a:pt x="1083646" y="2374534"/>
                </a:cubicBezTo>
                <a:close/>
                <a:moveTo>
                  <a:pt x="995888" y="2374534"/>
                </a:moveTo>
                <a:cubicBezTo>
                  <a:pt x="1002133" y="2374534"/>
                  <a:pt x="1007450" y="2375536"/>
                  <a:pt x="1011838" y="2377539"/>
                </a:cubicBezTo>
                <a:cubicBezTo>
                  <a:pt x="1016227" y="2379542"/>
                  <a:pt x="1019836" y="2382237"/>
                  <a:pt x="1022663" y="2385625"/>
                </a:cubicBezTo>
                <a:cubicBezTo>
                  <a:pt x="1025491" y="2389012"/>
                  <a:pt x="1027568" y="2392988"/>
                  <a:pt x="1028893" y="2397554"/>
                </a:cubicBezTo>
                <a:cubicBezTo>
                  <a:pt x="1030218" y="2402120"/>
                  <a:pt x="1030882" y="2406994"/>
                  <a:pt x="1030882" y="2412179"/>
                </a:cubicBezTo>
                <a:lnTo>
                  <a:pt x="1030882" y="2414830"/>
                </a:lnTo>
                <a:cubicBezTo>
                  <a:pt x="1030882" y="2417127"/>
                  <a:pt x="1030305" y="2418762"/>
                  <a:pt x="1029151" y="2419734"/>
                </a:cubicBezTo>
                <a:cubicBezTo>
                  <a:pt x="1027997" y="2420706"/>
                  <a:pt x="1026680" y="2421192"/>
                  <a:pt x="1025200" y="2421192"/>
                </a:cubicBezTo>
                <a:lnTo>
                  <a:pt x="972825" y="2421192"/>
                </a:lnTo>
                <a:cubicBezTo>
                  <a:pt x="972825" y="2425610"/>
                  <a:pt x="973268" y="2429587"/>
                  <a:pt x="974156" y="2433122"/>
                </a:cubicBezTo>
                <a:cubicBezTo>
                  <a:pt x="975044" y="2436656"/>
                  <a:pt x="976524" y="2439690"/>
                  <a:pt x="978596" y="2442223"/>
                </a:cubicBezTo>
                <a:cubicBezTo>
                  <a:pt x="980668" y="2444756"/>
                  <a:pt x="983361" y="2446701"/>
                  <a:pt x="986677" y="2448056"/>
                </a:cubicBezTo>
                <a:cubicBezTo>
                  <a:pt x="989992" y="2449411"/>
                  <a:pt x="994047" y="2450088"/>
                  <a:pt x="998842" y="2450088"/>
                </a:cubicBezTo>
                <a:cubicBezTo>
                  <a:pt x="1002630" y="2450088"/>
                  <a:pt x="1006005" y="2449779"/>
                  <a:pt x="1008965" y="2449160"/>
                </a:cubicBezTo>
                <a:cubicBezTo>
                  <a:pt x="1011925" y="2448542"/>
                  <a:pt x="1014485" y="2447849"/>
                  <a:pt x="1016646" y="2447084"/>
                </a:cubicBezTo>
                <a:cubicBezTo>
                  <a:pt x="1018807" y="2446318"/>
                  <a:pt x="1020582" y="2445625"/>
                  <a:pt x="1021973" y="2445007"/>
                </a:cubicBezTo>
                <a:cubicBezTo>
                  <a:pt x="1023365" y="2444388"/>
                  <a:pt x="1024416" y="2444079"/>
                  <a:pt x="1025127" y="2444079"/>
                </a:cubicBezTo>
                <a:cubicBezTo>
                  <a:pt x="1025541" y="2444079"/>
                  <a:pt x="1025911" y="2444182"/>
                  <a:pt x="1026237" y="2444388"/>
                </a:cubicBezTo>
                <a:cubicBezTo>
                  <a:pt x="1026561" y="2444594"/>
                  <a:pt x="1026813" y="2444904"/>
                  <a:pt x="1026991" y="2445316"/>
                </a:cubicBezTo>
                <a:cubicBezTo>
                  <a:pt x="1027168" y="2445729"/>
                  <a:pt x="1027302" y="2446303"/>
                  <a:pt x="1027391" y="2447039"/>
                </a:cubicBezTo>
                <a:cubicBezTo>
                  <a:pt x="1027479" y="2447776"/>
                  <a:pt x="1027524" y="2448674"/>
                  <a:pt x="1027524" y="2449735"/>
                </a:cubicBezTo>
                <a:cubicBezTo>
                  <a:pt x="1027524" y="2450500"/>
                  <a:pt x="1027495" y="2451163"/>
                  <a:pt x="1027435" y="2451723"/>
                </a:cubicBezTo>
                <a:cubicBezTo>
                  <a:pt x="1027376" y="2452282"/>
                  <a:pt x="1027303" y="2452783"/>
                  <a:pt x="1027214" y="2453225"/>
                </a:cubicBezTo>
                <a:cubicBezTo>
                  <a:pt x="1027126" y="2453667"/>
                  <a:pt x="1026979" y="2454064"/>
                  <a:pt x="1026773" y="2454418"/>
                </a:cubicBezTo>
                <a:cubicBezTo>
                  <a:pt x="1026567" y="2454771"/>
                  <a:pt x="1026301" y="2455110"/>
                  <a:pt x="1025978" y="2455434"/>
                </a:cubicBezTo>
                <a:cubicBezTo>
                  <a:pt x="1025653" y="2455758"/>
                  <a:pt x="1024696" y="2456288"/>
                  <a:pt x="1023106" y="2457025"/>
                </a:cubicBezTo>
                <a:cubicBezTo>
                  <a:pt x="1021515" y="2457761"/>
                  <a:pt x="1019453" y="2458483"/>
                  <a:pt x="1016920" y="2459190"/>
                </a:cubicBezTo>
                <a:cubicBezTo>
                  <a:pt x="1014387" y="2459897"/>
                  <a:pt x="1011455" y="2460530"/>
                  <a:pt x="1008127" y="2461090"/>
                </a:cubicBezTo>
                <a:cubicBezTo>
                  <a:pt x="1004798" y="2461649"/>
                  <a:pt x="1001249" y="2461929"/>
                  <a:pt x="997479" y="2461929"/>
                </a:cubicBezTo>
                <a:cubicBezTo>
                  <a:pt x="990940" y="2461929"/>
                  <a:pt x="985211" y="2461016"/>
                  <a:pt x="980292" y="2459190"/>
                </a:cubicBezTo>
                <a:cubicBezTo>
                  <a:pt x="975373" y="2457363"/>
                  <a:pt x="971234" y="2454654"/>
                  <a:pt x="967876" y="2451060"/>
                </a:cubicBezTo>
                <a:cubicBezTo>
                  <a:pt x="964518" y="2447466"/>
                  <a:pt x="961985" y="2442960"/>
                  <a:pt x="960276" y="2437540"/>
                </a:cubicBezTo>
                <a:cubicBezTo>
                  <a:pt x="958568" y="2432120"/>
                  <a:pt x="957713" y="2425817"/>
                  <a:pt x="957713" y="2418630"/>
                </a:cubicBezTo>
                <a:cubicBezTo>
                  <a:pt x="957713" y="2411796"/>
                  <a:pt x="958598" y="2405654"/>
                  <a:pt x="960365" y="2400205"/>
                </a:cubicBezTo>
                <a:cubicBezTo>
                  <a:pt x="962132" y="2394756"/>
                  <a:pt x="964680" y="2390131"/>
                  <a:pt x="968008" y="2386331"/>
                </a:cubicBezTo>
                <a:cubicBezTo>
                  <a:pt x="971337" y="2382532"/>
                  <a:pt x="975358" y="2379616"/>
                  <a:pt x="980071" y="2377583"/>
                </a:cubicBezTo>
                <a:cubicBezTo>
                  <a:pt x="984784" y="2375551"/>
                  <a:pt x="990056" y="2374534"/>
                  <a:pt x="995888" y="2374534"/>
                </a:cubicBezTo>
                <a:close/>
                <a:moveTo>
                  <a:pt x="908857" y="2374534"/>
                </a:moveTo>
                <a:cubicBezTo>
                  <a:pt x="914629" y="2374534"/>
                  <a:pt x="919549" y="2375654"/>
                  <a:pt x="923614" y="2377893"/>
                </a:cubicBezTo>
                <a:cubicBezTo>
                  <a:pt x="927679" y="2380131"/>
                  <a:pt x="930992" y="2383194"/>
                  <a:pt x="933555" y="2387083"/>
                </a:cubicBezTo>
                <a:cubicBezTo>
                  <a:pt x="936118" y="2390971"/>
                  <a:pt x="937988" y="2395492"/>
                  <a:pt x="939166" y="2400647"/>
                </a:cubicBezTo>
                <a:cubicBezTo>
                  <a:pt x="940344" y="2405802"/>
                  <a:pt x="940934" y="2411265"/>
                  <a:pt x="940934" y="2417039"/>
                </a:cubicBezTo>
                <a:cubicBezTo>
                  <a:pt x="940934" y="2423990"/>
                  <a:pt x="940182" y="2430235"/>
                  <a:pt x="938680" y="2435773"/>
                </a:cubicBezTo>
                <a:cubicBezTo>
                  <a:pt x="937178" y="2441310"/>
                  <a:pt x="934969" y="2446009"/>
                  <a:pt x="932052" y="2449867"/>
                </a:cubicBezTo>
                <a:cubicBezTo>
                  <a:pt x="929137" y="2453726"/>
                  <a:pt x="925528" y="2456701"/>
                  <a:pt x="921228" y="2458792"/>
                </a:cubicBezTo>
                <a:cubicBezTo>
                  <a:pt x="916927" y="2460883"/>
                  <a:pt x="912008" y="2461929"/>
                  <a:pt x="906471" y="2461929"/>
                </a:cubicBezTo>
                <a:cubicBezTo>
                  <a:pt x="904114" y="2461929"/>
                  <a:pt x="901934" y="2461693"/>
                  <a:pt x="899931" y="2461222"/>
                </a:cubicBezTo>
                <a:cubicBezTo>
                  <a:pt x="897928" y="2460751"/>
                  <a:pt x="895970" y="2460014"/>
                  <a:pt x="894055" y="2459013"/>
                </a:cubicBezTo>
                <a:cubicBezTo>
                  <a:pt x="892141" y="2458011"/>
                  <a:pt x="890241" y="2456745"/>
                  <a:pt x="888355" y="2455213"/>
                </a:cubicBezTo>
                <a:cubicBezTo>
                  <a:pt x="886470" y="2453682"/>
                  <a:pt x="884467" y="2451885"/>
                  <a:pt x="882346" y="2449823"/>
                </a:cubicBezTo>
                <a:lnTo>
                  <a:pt x="882346" y="2489588"/>
                </a:lnTo>
                <a:cubicBezTo>
                  <a:pt x="882346" y="2490059"/>
                  <a:pt x="882229" y="2490472"/>
                  <a:pt x="881993" y="2490825"/>
                </a:cubicBezTo>
                <a:cubicBezTo>
                  <a:pt x="881757" y="2491179"/>
                  <a:pt x="881375" y="2491473"/>
                  <a:pt x="880844" y="2491709"/>
                </a:cubicBezTo>
                <a:cubicBezTo>
                  <a:pt x="880314" y="2491944"/>
                  <a:pt x="879578" y="2492121"/>
                  <a:pt x="878635" y="2492239"/>
                </a:cubicBezTo>
                <a:cubicBezTo>
                  <a:pt x="877692" y="2492357"/>
                  <a:pt x="876485" y="2492416"/>
                  <a:pt x="875012" y="2492416"/>
                </a:cubicBezTo>
                <a:cubicBezTo>
                  <a:pt x="873598" y="2492416"/>
                  <a:pt x="872420" y="2492357"/>
                  <a:pt x="871477" y="2492239"/>
                </a:cubicBezTo>
                <a:cubicBezTo>
                  <a:pt x="870535" y="2492121"/>
                  <a:pt x="869784" y="2491944"/>
                  <a:pt x="869224" y="2491709"/>
                </a:cubicBezTo>
                <a:cubicBezTo>
                  <a:pt x="868665" y="2491473"/>
                  <a:pt x="868281" y="2491179"/>
                  <a:pt x="868075" y="2490825"/>
                </a:cubicBezTo>
                <a:cubicBezTo>
                  <a:pt x="867869" y="2490472"/>
                  <a:pt x="867766" y="2490059"/>
                  <a:pt x="867766" y="2489588"/>
                </a:cubicBezTo>
                <a:lnTo>
                  <a:pt x="867766" y="2378511"/>
                </a:lnTo>
                <a:cubicBezTo>
                  <a:pt x="867766" y="2377981"/>
                  <a:pt x="867854" y="2377554"/>
                  <a:pt x="868031" y="2377230"/>
                </a:cubicBezTo>
                <a:cubicBezTo>
                  <a:pt x="868208" y="2376906"/>
                  <a:pt x="868562" y="2376626"/>
                  <a:pt x="869092" y="2376390"/>
                </a:cubicBezTo>
                <a:cubicBezTo>
                  <a:pt x="869622" y="2376155"/>
                  <a:pt x="870299" y="2375993"/>
                  <a:pt x="871124" y="2375904"/>
                </a:cubicBezTo>
                <a:cubicBezTo>
                  <a:pt x="871949" y="2375816"/>
                  <a:pt x="872950" y="2375772"/>
                  <a:pt x="874128" y="2375772"/>
                </a:cubicBezTo>
                <a:cubicBezTo>
                  <a:pt x="875365" y="2375772"/>
                  <a:pt x="876382" y="2375816"/>
                  <a:pt x="877177" y="2375904"/>
                </a:cubicBezTo>
                <a:cubicBezTo>
                  <a:pt x="877973" y="2375993"/>
                  <a:pt x="878635" y="2376155"/>
                  <a:pt x="879165" y="2376390"/>
                </a:cubicBezTo>
                <a:cubicBezTo>
                  <a:pt x="879695" y="2376626"/>
                  <a:pt x="880064" y="2376906"/>
                  <a:pt x="880270" y="2377230"/>
                </a:cubicBezTo>
                <a:cubicBezTo>
                  <a:pt x="880476" y="2377554"/>
                  <a:pt x="880579" y="2377981"/>
                  <a:pt x="880579" y="2378511"/>
                </a:cubicBezTo>
                <a:lnTo>
                  <a:pt x="880579" y="2389204"/>
                </a:lnTo>
                <a:cubicBezTo>
                  <a:pt x="882994" y="2386729"/>
                  <a:pt x="885321" y="2384579"/>
                  <a:pt x="887560" y="2382753"/>
                </a:cubicBezTo>
                <a:cubicBezTo>
                  <a:pt x="889799" y="2380926"/>
                  <a:pt x="892052" y="2379410"/>
                  <a:pt x="894320" y="2378202"/>
                </a:cubicBezTo>
                <a:cubicBezTo>
                  <a:pt x="896588" y="2376994"/>
                  <a:pt x="898915" y="2376081"/>
                  <a:pt x="901301" y="2375462"/>
                </a:cubicBezTo>
                <a:cubicBezTo>
                  <a:pt x="903687" y="2374844"/>
                  <a:pt x="906206" y="2374534"/>
                  <a:pt x="908857" y="2374534"/>
                </a:cubicBezTo>
                <a:close/>
                <a:moveTo>
                  <a:pt x="763860" y="2374534"/>
                </a:moveTo>
                <a:cubicBezTo>
                  <a:pt x="767160" y="2374534"/>
                  <a:pt x="770120" y="2374917"/>
                  <a:pt x="772741" y="2375683"/>
                </a:cubicBezTo>
                <a:cubicBezTo>
                  <a:pt x="775363" y="2376449"/>
                  <a:pt x="777676" y="2377524"/>
                  <a:pt x="779678" y="2378909"/>
                </a:cubicBezTo>
                <a:cubicBezTo>
                  <a:pt x="781681" y="2380293"/>
                  <a:pt x="783390" y="2381942"/>
                  <a:pt x="784804" y="2383857"/>
                </a:cubicBezTo>
                <a:cubicBezTo>
                  <a:pt x="786217" y="2385772"/>
                  <a:pt x="787395" y="2387907"/>
                  <a:pt x="788338" y="2390264"/>
                </a:cubicBezTo>
                <a:cubicBezTo>
                  <a:pt x="790989" y="2387377"/>
                  <a:pt x="793507" y="2384933"/>
                  <a:pt x="795893" y="2382929"/>
                </a:cubicBezTo>
                <a:cubicBezTo>
                  <a:pt x="798279" y="2380926"/>
                  <a:pt x="800577" y="2379306"/>
                  <a:pt x="802786" y="2378069"/>
                </a:cubicBezTo>
                <a:cubicBezTo>
                  <a:pt x="804995" y="2376832"/>
                  <a:pt x="807146" y="2375934"/>
                  <a:pt x="809237" y="2375374"/>
                </a:cubicBezTo>
                <a:cubicBezTo>
                  <a:pt x="811328" y="2374814"/>
                  <a:pt x="813434" y="2374534"/>
                  <a:pt x="815555" y="2374534"/>
                </a:cubicBezTo>
                <a:cubicBezTo>
                  <a:pt x="820680" y="2374534"/>
                  <a:pt x="824981" y="2375433"/>
                  <a:pt x="828457" y="2377230"/>
                </a:cubicBezTo>
                <a:cubicBezTo>
                  <a:pt x="831932" y="2379026"/>
                  <a:pt x="834746" y="2381427"/>
                  <a:pt x="836896" y="2384432"/>
                </a:cubicBezTo>
                <a:cubicBezTo>
                  <a:pt x="839046" y="2387436"/>
                  <a:pt x="840578" y="2390956"/>
                  <a:pt x="841491" y="2394992"/>
                </a:cubicBezTo>
                <a:cubicBezTo>
                  <a:pt x="842404" y="2399027"/>
                  <a:pt x="842861" y="2403283"/>
                  <a:pt x="842861" y="2407760"/>
                </a:cubicBezTo>
                <a:lnTo>
                  <a:pt x="842861" y="2458041"/>
                </a:lnTo>
                <a:cubicBezTo>
                  <a:pt x="842861" y="2458512"/>
                  <a:pt x="842742" y="2458910"/>
                  <a:pt x="842507" y="2459234"/>
                </a:cubicBezTo>
                <a:cubicBezTo>
                  <a:pt x="842271" y="2459558"/>
                  <a:pt x="841888" y="2459838"/>
                  <a:pt x="841358" y="2460073"/>
                </a:cubicBezTo>
                <a:cubicBezTo>
                  <a:pt x="840828" y="2460309"/>
                  <a:pt x="840092" y="2460486"/>
                  <a:pt x="839149" y="2460604"/>
                </a:cubicBezTo>
                <a:cubicBezTo>
                  <a:pt x="838206" y="2460721"/>
                  <a:pt x="837028" y="2460781"/>
                  <a:pt x="835614" y="2460781"/>
                </a:cubicBezTo>
                <a:cubicBezTo>
                  <a:pt x="834142" y="2460781"/>
                  <a:pt x="832934" y="2460721"/>
                  <a:pt x="831991" y="2460604"/>
                </a:cubicBezTo>
                <a:cubicBezTo>
                  <a:pt x="831049" y="2460486"/>
                  <a:pt x="830298" y="2460309"/>
                  <a:pt x="829738" y="2460073"/>
                </a:cubicBezTo>
                <a:cubicBezTo>
                  <a:pt x="829178" y="2459838"/>
                  <a:pt x="828780" y="2459558"/>
                  <a:pt x="828545" y="2459234"/>
                </a:cubicBezTo>
                <a:cubicBezTo>
                  <a:pt x="828309" y="2458910"/>
                  <a:pt x="828191" y="2458512"/>
                  <a:pt x="828191" y="2458041"/>
                </a:cubicBezTo>
                <a:lnTo>
                  <a:pt x="828191" y="2409704"/>
                </a:lnTo>
                <a:cubicBezTo>
                  <a:pt x="828191" y="2406346"/>
                  <a:pt x="827897" y="2403283"/>
                  <a:pt x="827308" y="2400514"/>
                </a:cubicBezTo>
                <a:cubicBezTo>
                  <a:pt x="826718" y="2397746"/>
                  <a:pt x="825776" y="2395359"/>
                  <a:pt x="824480" y="2393357"/>
                </a:cubicBezTo>
                <a:cubicBezTo>
                  <a:pt x="823184" y="2391353"/>
                  <a:pt x="821535" y="2389822"/>
                  <a:pt x="819532" y="2388762"/>
                </a:cubicBezTo>
                <a:cubicBezTo>
                  <a:pt x="817529" y="2387701"/>
                  <a:pt x="815173" y="2387171"/>
                  <a:pt x="812462" y="2387171"/>
                </a:cubicBezTo>
                <a:cubicBezTo>
                  <a:pt x="809104" y="2387171"/>
                  <a:pt x="805732" y="2388467"/>
                  <a:pt x="802344" y="2391059"/>
                </a:cubicBezTo>
                <a:cubicBezTo>
                  <a:pt x="798957" y="2393651"/>
                  <a:pt x="795231" y="2397451"/>
                  <a:pt x="791166" y="2402458"/>
                </a:cubicBezTo>
                <a:lnTo>
                  <a:pt x="791166" y="2458041"/>
                </a:lnTo>
                <a:cubicBezTo>
                  <a:pt x="791166" y="2458512"/>
                  <a:pt x="791048" y="2458910"/>
                  <a:pt x="790813" y="2459234"/>
                </a:cubicBezTo>
                <a:cubicBezTo>
                  <a:pt x="790577" y="2459558"/>
                  <a:pt x="790179" y="2459838"/>
                  <a:pt x="789619" y="2460073"/>
                </a:cubicBezTo>
                <a:cubicBezTo>
                  <a:pt x="789060" y="2460309"/>
                  <a:pt x="788309" y="2460486"/>
                  <a:pt x="787366" y="2460604"/>
                </a:cubicBezTo>
                <a:cubicBezTo>
                  <a:pt x="786423" y="2460721"/>
                  <a:pt x="785245" y="2460781"/>
                  <a:pt x="783831" y="2460781"/>
                </a:cubicBezTo>
                <a:cubicBezTo>
                  <a:pt x="782477" y="2460781"/>
                  <a:pt x="781313" y="2460721"/>
                  <a:pt x="780341" y="2460604"/>
                </a:cubicBezTo>
                <a:cubicBezTo>
                  <a:pt x="779369" y="2460486"/>
                  <a:pt x="778603" y="2460309"/>
                  <a:pt x="778044" y="2460073"/>
                </a:cubicBezTo>
                <a:cubicBezTo>
                  <a:pt x="777484" y="2459838"/>
                  <a:pt x="777101" y="2459558"/>
                  <a:pt x="776894" y="2459234"/>
                </a:cubicBezTo>
                <a:cubicBezTo>
                  <a:pt x="776688" y="2458910"/>
                  <a:pt x="776585" y="2458512"/>
                  <a:pt x="776585" y="2458041"/>
                </a:cubicBezTo>
                <a:lnTo>
                  <a:pt x="776585" y="2409704"/>
                </a:lnTo>
                <a:cubicBezTo>
                  <a:pt x="776585" y="2406346"/>
                  <a:pt x="776261" y="2403283"/>
                  <a:pt x="775613" y="2400514"/>
                </a:cubicBezTo>
                <a:cubicBezTo>
                  <a:pt x="774965" y="2397746"/>
                  <a:pt x="773993" y="2395359"/>
                  <a:pt x="772697" y="2393357"/>
                </a:cubicBezTo>
                <a:cubicBezTo>
                  <a:pt x="771401" y="2391353"/>
                  <a:pt x="769767" y="2389822"/>
                  <a:pt x="767793" y="2388762"/>
                </a:cubicBezTo>
                <a:cubicBezTo>
                  <a:pt x="765819" y="2387701"/>
                  <a:pt x="763477" y="2387171"/>
                  <a:pt x="760768" y="2387171"/>
                </a:cubicBezTo>
                <a:cubicBezTo>
                  <a:pt x="757410" y="2387171"/>
                  <a:pt x="754022" y="2388467"/>
                  <a:pt x="750605" y="2391059"/>
                </a:cubicBezTo>
                <a:cubicBezTo>
                  <a:pt x="747189" y="2393651"/>
                  <a:pt x="743477" y="2397451"/>
                  <a:pt x="739471" y="2402458"/>
                </a:cubicBezTo>
                <a:lnTo>
                  <a:pt x="739471" y="2458041"/>
                </a:lnTo>
                <a:cubicBezTo>
                  <a:pt x="739471" y="2458512"/>
                  <a:pt x="739353" y="2458910"/>
                  <a:pt x="739118" y="2459234"/>
                </a:cubicBezTo>
                <a:cubicBezTo>
                  <a:pt x="738882" y="2459558"/>
                  <a:pt x="738499" y="2459838"/>
                  <a:pt x="737969" y="2460073"/>
                </a:cubicBezTo>
                <a:cubicBezTo>
                  <a:pt x="737439" y="2460309"/>
                  <a:pt x="736702" y="2460486"/>
                  <a:pt x="735760" y="2460604"/>
                </a:cubicBezTo>
                <a:cubicBezTo>
                  <a:pt x="734817" y="2460721"/>
                  <a:pt x="733610" y="2460781"/>
                  <a:pt x="732137" y="2460781"/>
                </a:cubicBezTo>
                <a:cubicBezTo>
                  <a:pt x="730723" y="2460781"/>
                  <a:pt x="729545" y="2460721"/>
                  <a:pt x="728602" y="2460604"/>
                </a:cubicBezTo>
                <a:cubicBezTo>
                  <a:pt x="727660" y="2460486"/>
                  <a:pt x="726908" y="2460309"/>
                  <a:pt x="726349" y="2460073"/>
                </a:cubicBezTo>
                <a:cubicBezTo>
                  <a:pt x="725789" y="2459838"/>
                  <a:pt x="725406" y="2459558"/>
                  <a:pt x="725200" y="2459234"/>
                </a:cubicBezTo>
                <a:cubicBezTo>
                  <a:pt x="724994" y="2458910"/>
                  <a:pt x="724891" y="2458512"/>
                  <a:pt x="724891" y="2458041"/>
                </a:cubicBezTo>
                <a:lnTo>
                  <a:pt x="724891" y="2378511"/>
                </a:lnTo>
                <a:cubicBezTo>
                  <a:pt x="724891" y="2378040"/>
                  <a:pt x="724979" y="2377642"/>
                  <a:pt x="725156" y="2377318"/>
                </a:cubicBezTo>
                <a:cubicBezTo>
                  <a:pt x="725333" y="2376994"/>
                  <a:pt x="725686" y="2376699"/>
                  <a:pt x="726217" y="2376434"/>
                </a:cubicBezTo>
                <a:cubicBezTo>
                  <a:pt x="726746" y="2376169"/>
                  <a:pt x="727424" y="2375993"/>
                  <a:pt x="728249" y="2375904"/>
                </a:cubicBezTo>
                <a:cubicBezTo>
                  <a:pt x="729073" y="2375816"/>
                  <a:pt x="730163" y="2375772"/>
                  <a:pt x="731518" y="2375772"/>
                </a:cubicBezTo>
                <a:cubicBezTo>
                  <a:pt x="732815" y="2375772"/>
                  <a:pt x="733889" y="2375816"/>
                  <a:pt x="734744" y="2375904"/>
                </a:cubicBezTo>
                <a:cubicBezTo>
                  <a:pt x="735598" y="2375993"/>
                  <a:pt x="736261" y="2376169"/>
                  <a:pt x="736732" y="2376434"/>
                </a:cubicBezTo>
                <a:cubicBezTo>
                  <a:pt x="737203" y="2376699"/>
                  <a:pt x="737542" y="2376994"/>
                  <a:pt x="737748" y="2377318"/>
                </a:cubicBezTo>
                <a:cubicBezTo>
                  <a:pt x="737954" y="2377642"/>
                  <a:pt x="738058" y="2378040"/>
                  <a:pt x="738058" y="2378511"/>
                </a:cubicBezTo>
                <a:lnTo>
                  <a:pt x="738058" y="2389027"/>
                </a:lnTo>
                <a:cubicBezTo>
                  <a:pt x="742535" y="2384019"/>
                  <a:pt x="746879" y="2380352"/>
                  <a:pt x="751092" y="2378025"/>
                </a:cubicBezTo>
                <a:cubicBezTo>
                  <a:pt x="755304" y="2375698"/>
                  <a:pt x="759560" y="2374534"/>
                  <a:pt x="763860" y="2374534"/>
                </a:cubicBezTo>
                <a:close/>
                <a:moveTo>
                  <a:pt x="672038" y="2374534"/>
                </a:moveTo>
                <a:cubicBezTo>
                  <a:pt x="678283" y="2374534"/>
                  <a:pt x="683600" y="2375536"/>
                  <a:pt x="687988" y="2377539"/>
                </a:cubicBezTo>
                <a:cubicBezTo>
                  <a:pt x="692377" y="2379542"/>
                  <a:pt x="695986" y="2382237"/>
                  <a:pt x="698813" y="2385625"/>
                </a:cubicBezTo>
                <a:cubicBezTo>
                  <a:pt x="701641" y="2389012"/>
                  <a:pt x="703718" y="2392988"/>
                  <a:pt x="705043" y="2397554"/>
                </a:cubicBezTo>
                <a:cubicBezTo>
                  <a:pt x="706369" y="2402120"/>
                  <a:pt x="707031" y="2406994"/>
                  <a:pt x="707031" y="2412179"/>
                </a:cubicBezTo>
                <a:lnTo>
                  <a:pt x="707031" y="2414830"/>
                </a:lnTo>
                <a:cubicBezTo>
                  <a:pt x="707031" y="2417127"/>
                  <a:pt x="706454" y="2418762"/>
                  <a:pt x="705301" y="2419734"/>
                </a:cubicBezTo>
                <a:cubicBezTo>
                  <a:pt x="704147" y="2420706"/>
                  <a:pt x="702830" y="2421192"/>
                  <a:pt x="701350" y="2421192"/>
                </a:cubicBezTo>
                <a:lnTo>
                  <a:pt x="648975" y="2421192"/>
                </a:lnTo>
                <a:cubicBezTo>
                  <a:pt x="648975" y="2425610"/>
                  <a:pt x="649419" y="2429587"/>
                  <a:pt x="650306" y="2433122"/>
                </a:cubicBezTo>
                <a:cubicBezTo>
                  <a:pt x="651194" y="2436656"/>
                  <a:pt x="652674" y="2439690"/>
                  <a:pt x="654746" y="2442223"/>
                </a:cubicBezTo>
                <a:cubicBezTo>
                  <a:pt x="656818" y="2444756"/>
                  <a:pt x="659512" y="2446701"/>
                  <a:pt x="662826" y="2448056"/>
                </a:cubicBezTo>
                <a:cubicBezTo>
                  <a:pt x="666142" y="2449411"/>
                  <a:pt x="670197" y="2450088"/>
                  <a:pt x="674992" y="2450088"/>
                </a:cubicBezTo>
                <a:cubicBezTo>
                  <a:pt x="678780" y="2450088"/>
                  <a:pt x="682155" y="2449779"/>
                  <a:pt x="685115" y="2449160"/>
                </a:cubicBezTo>
                <a:cubicBezTo>
                  <a:pt x="688074" y="2448542"/>
                  <a:pt x="690634" y="2447849"/>
                  <a:pt x="692795" y="2447084"/>
                </a:cubicBezTo>
                <a:cubicBezTo>
                  <a:pt x="694956" y="2446318"/>
                  <a:pt x="696732" y="2445625"/>
                  <a:pt x="698124" y="2445007"/>
                </a:cubicBezTo>
                <a:cubicBezTo>
                  <a:pt x="699515" y="2444388"/>
                  <a:pt x="700566" y="2444079"/>
                  <a:pt x="701276" y="2444079"/>
                </a:cubicBezTo>
                <a:cubicBezTo>
                  <a:pt x="701691" y="2444079"/>
                  <a:pt x="702061" y="2444182"/>
                  <a:pt x="702386" y="2444388"/>
                </a:cubicBezTo>
                <a:cubicBezTo>
                  <a:pt x="702711" y="2444594"/>
                  <a:pt x="702963" y="2444904"/>
                  <a:pt x="703140" y="2445316"/>
                </a:cubicBezTo>
                <a:cubicBezTo>
                  <a:pt x="703318" y="2445729"/>
                  <a:pt x="703451" y="2446303"/>
                  <a:pt x="703540" y="2447039"/>
                </a:cubicBezTo>
                <a:cubicBezTo>
                  <a:pt x="703629" y="2447776"/>
                  <a:pt x="703673" y="2448674"/>
                  <a:pt x="703673" y="2449735"/>
                </a:cubicBezTo>
                <a:cubicBezTo>
                  <a:pt x="703673" y="2450500"/>
                  <a:pt x="703644" y="2451163"/>
                  <a:pt x="703585" y="2451723"/>
                </a:cubicBezTo>
                <a:cubicBezTo>
                  <a:pt x="703526" y="2452282"/>
                  <a:pt x="703452" y="2452783"/>
                  <a:pt x="703364" y="2453225"/>
                </a:cubicBezTo>
                <a:cubicBezTo>
                  <a:pt x="703276" y="2453667"/>
                  <a:pt x="703129" y="2454064"/>
                  <a:pt x="702922" y="2454418"/>
                </a:cubicBezTo>
                <a:cubicBezTo>
                  <a:pt x="702716" y="2454771"/>
                  <a:pt x="702451" y="2455110"/>
                  <a:pt x="702127" y="2455434"/>
                </a:cubicBezTo>
                <a:cubicBezTo>
                  <a:pt x="701803" y="2455758"/>
                  <a:pt x="700846" y="2456288"/>
                  <a:pt x="699255" y="2457025"/>
                </a:cubicBezTo>
                <a:cubicBezTo>
                  <a:pt x="697665" y="2457761"/>
                  <a:pt x="695603" y="2458483"/>
                  <a:pt x="693069" y="2459190"/>
                </a:cubicBezTo>
                <a:cubicBezTo>
                  <a:pt x="690536" y="2459897"/>
                  <a:pt x="687606" y="2460530"/>
                  <a:pt x="684277" y="2461090"/>
                </a:cubicBezTo>
                <a:cubicBezTo>
                  <a:pt x="680948" y="2461649"/>
                  <a:pt x="677399" y="2461929"/>
                  <a:pt x="673629" y="2461929"/>
                </a:cubicBezTo>
                <a:cubicBezTo>
                  <a:pt x="667089" y="2461929"/>
                  <a:pt x="661360" y="2461016"/>
                  <a:pt x="656442" y="2459190"/>
                </a:cubicBezTo>
                <a:cubicBezTo>
                  <a:pt x="651523" y="2457363"/>
                  <a:pt x="647384" y="2454654"/>
                  <a:pt x="644026" y="2451060"/>
                </a:cubicBezTo>
                <a:cubicBezTo>
                  <a:pt x="640668" y="2447466"/>
                  <a:pt x="638135" y="2442960"/>
                  <a:pt x="636426" y="2437540"/>
                </a:cubicBezTo>
                <a:cubicBezTo>
                  <a:pt x="634718" y="2432120"/>
                  <a:pt x="633864" y="2425817"/>
                  <a:pt x="633864" y="2418630"/>
                </a:cubicBezTo>
                <a:cubicBezTo>
                  <a:pt x="633864" y="2411796"/>
                  <a:pt x="634747" y="2405654"/>
                  <a:pt x="636515" y="2400205"/>
                </a:cubicBezTo>
                <a:cubicBezTo>
                  <a:pt x="638282" y="2394756"/>
                  <a:pt x="640830" y="2390131"/>
                  <a:pt x="644159" y="2386331"/>
                </a:cubicBezTo>
                <a:cubicBezTo>
                  <a:pt x="647487" y="2382532"/>
                  <a:pt x="651508" y="2379616"/>
                  <a:pt x="656221" y="2377583"/>
                </a:cubicBezTo>
                <a:cubicBezTo>
                  <a:pt x="660933" y="2375551"/>
                  <a:pt x="666206" y="2374534"/>
                  <a:pt x="672038" y="2374534"/>
                </a:cubicBezTo>
                <a:close/>
                <a:moveTo>
                  <a:pt x="462488" y="2374534"/>
                </a:moveTo>
                <a:cubicBezTo>
                  <a:pt x="468733" y="2374534"/>
                  <a:pt x="474049" y="2375536"/>
                  <a:pt x="478438" y="2377539"/>
                </a:cubicBezTo>
                <a:cubicBezTo>
                  <a:pt x="482827" y="2379542"/>
                  <a:pt x="486436" y="2382237"/>
                  <a:pt x="489263" y="2385625"/>
                </a:cubicBezTo>
                <a:cubicBezTo>
                  <a:pt x="492091" y="2389012"/>
                  <a:pt x="494168" y="2392988"/>
                  <a:pt x="495493" y="2397554"/>
                </a:cubicBezTo>
                <a:cubicBezTo>
                  <a:pt x="496819" y="2402120"/>
                  <a:pt x="497481" y="2406994"/>
                  <a:pt x="497481" y="2412179"/>
                </a:cubicBezTo>
                <a:lnTo>
                  <a:pt x="497481" y="2414830"/>
                </a:lnTo>
                <a:cubicBezTo>
                  <a:pt x="497481" y="2417127"/>
                  <a:pt x="496904" y="2418762"/>
                  <a:pt x="495751" y="2419734"/>
                </a:cubicBezTo>
                <a:cubicBezTo>
                  <a:pt x="494597" y="2420706"/>
                  <a:pt x="493280" y="2421192"/>
                  <a:pt x="491800" y="2421192"/>
                </a:cubicBezTo>
                <a:lnTo>
                  <a:pt x="439424" y="2421192"/>
                </a:lnTo>
                <a:cubicBezTo>
                  <a:pt x="439424" y="2425610"/>
                  <a:pt x="439868" y="2429587"/>
                  <a:pt x="440756" y="2433122"/>
                </a:cubicBezTo>
                <a:cubicBezTo>
                  <a:pt x="441644" y="2436656"/>
                  <a:pt x="443124" y="2439690"/>
                  <a:pt x="445196" y="2442223"/>
                </a:cubicBezTo>
                <a:cubicBezTo>
                  <a:pt x="447268" y="2444756"/>
                  <a:pt x="449961" y="2446701"/>
                  <a:pt x="453276" y="2448056"/>
                </a:cubicBezTo>
                <a:cubicBezTo>
                  <a:pt x="456592" y="2449411"/>
                  <a:pt x="460647" y="2450088"/>
                  <a:pt x="465442" y="2450088"/>
                </a:cubicBezTo>
                <a:cubicBezTo>
                  <a:pt x="469230" y="2450088"/>
                  <a:pt x="472605" y="2449779"/>
                  <a:pt x="475564" y="2449160"/>
                </a:cubicBezTo>
                <a:cubicBezTo>
                  <a:pt x="478524" y="2448542"/>
                  <a:pt x="481085" y="2447849"/>
                  <a:pt x="483245" y="2447084"/>
                </a:cubicBezTo>
                <a:cubicBezTo>
                  <a:pt x="485406" y="2446318"/>
                  <a:pt x="487182" y="2445625"/>
                  <a:pt x="488574" y="2445007"/>
                </a:cubicBezTo>
                <a:cubicBezTo>
                  <a:pt x="489965" y="2444388"/>
                  <a:pt x="491016" y="2444079"/>
                  <a:pt x="491726" y="2444079"/>
                </a:cubicBezTo>
                <a:cubicBezTo>
                  <a:pt x="492140" y="2444079"/>
                  <a:pt x="492510" y="2444182"/>
                  <a:pt x="492836" y="2444388"/>
                </a:cubicBezTo>
                <a:cubicBezTo>
                  <a:pt x="493161" y="2444594"/>
                  <a:pt x="493413" y="2444904"/>
                  <a:pt x="493591" y="2445316"/>
                </a:cubicBezTo>
                <a:cubicBezTo>
                  <a:pt x="493768" y="2445729"/>
                  <a:pt x="493902" y="2446303"/>
                  <a:pt x="493990" y="2447039"/>
                </a:cubicBezTo>
                <a:cubicBezTo>
                  <a:pt x="494079" y="2447776"/>
                  <a:pt x="494124" y="2448674"/>
                  <a:pt x="494124" y="2449735"/>
                </a:cubicBezTo>
                <a:cubicBezTo>
                  <a:pt x="494124" y="2450500"/>
                  <a:pt x="494094" y="2451163"/>
                  <a:pt x="494035" y="2451723"/>
                </a:cubicBezTo>
                <a:cubicBezTo>
                  <a:pt x="493976" y="2452282"/>
                  <a:pt x="493903" y="2452783"/>
                  <a:pt x="493814" y="2453225"/>
                </a:cubicBezTo>
                <a:cubicBezTo>
                  <a:pt x="493726" y="2453667"/>
                  <a:pt x="493578" y="2454064"/>
                  <a:pt x="493373" y="2454418"/>
                </a:cubicBezTo>
                <a:cubicBezTo>
                  <a:pt x="493166" y="2454771"/>
                  <a:pt x="492901" y="2455110"/>
                  <a:pt x="492577" y="2455434"/>
                </a:cubicBezTo>
                <a:cubicBezTo>
                  <a:pt x="492253" y="2455758"/>
                  <a:pt x="491295" y="2456288"/>
                  <a:pt x="489705" y="2457025"/>
                </a:cubicBezTo>
                <a:cubicBezTo>
                  <a:pt x="488114" y="2457761"/>
                  <a:pt x="486052" y="2458483"/>
                  <a:pt x="483520" y="2459190"/>
                </a:cubicBezTo>
                <a:cubicBezTo>
                  <a:pt x="480986" y="2459897"/>
                  <a:pt x="478055" y="2460530"/>
                  <a:pt x="474727" y="2461090"/>
                </a:cubicBezTo>
                <a:cubicBezTo>
                  <a:pt x="471398" y="2461649"/>
                  <a:pt x="467849" y="2461929"/>
                  <a:pt x="464079" y="2461929"/>
                </a:cubicBezTo>
                <a:cubicBezTo>
                  <a:pt x="457539" y="2461929"/>
                  <a:pt x="451811" y="2461016"/>
                  <a:pt x="446891" y="2459190"/>
                </a:cubicBezTo>
                <a:cubicBezTo>
                  <a:pt x="441972" y="2457363"/>
                  <a:pt x="437834" y="2454654"/>
                  <a:pt x="434476" y="2451060"/>
                </a:cubicBezTo>
                <a:cubicBezTo>
                  <a:pt x="431118" y="2447466"/>
                  <a:pt x="428585" y="2442960"/>
                  <a:pt x="426876" y="2437540"/>
                </a:cubicBezTo>
                <a:cubicBezTo>
                  <a:pt x="425168" y="2432120"/>
                  <a:pt x="424313" y="2425817"/>
                  <a:pt x="424313" y="2418630"/>
                </a:cubicBezTo>
                <a:cubicBezTo>
                  <a:pt x="424313" y="2411796"/>
                  <a:pt x="425197" y="2405654"/>
                  <a:pt x="426965" y="2400205"/>
                </a:cubicBezTo>
                <a:cubicBezTo>
                  <a:pt x="428732" y="2394756"/>
                  <a:pt x="431280" y="2390131"/>
                  <a:pt x="434609" y="2386331"/>
                </a:cubicBezTo>
                <a:cubicBezTo>
                  <a:pt x="437937" y="2382532"/>
                  <a:pt x="441958" y="2379616"/>
                  <a:pt x="446670" y="2377583"/>
                </a:cubicBezTo>
                <a:cubicBezTo>
                  <a:pt x="451383" y="2375551"/>
                  <a:pt x="456656" y="2374534"/>
                  <a:pt x="462488" y="2374534"/>
                </a:cubicBezTo>
                <a:close/>
                <a:moveTo>
                  <a:pt x="377981" y="2374534"/>
                </a:moveTo>
                <a:cubicBezTo>
                  <a:pt x="380102" y="2374534"/>
                  <a:pt x="382223" y="2374712"/>
                  <a:pt x="384344" y="2375065"/>
                </a:cubicBezTo>
                <a:cubicBezTo>
                  <a:pt x="386465" y="2375418"/>
                  <a:pt x="388379" y="2375860"/>
                  <a:pt x="390088" y="2376390"/>
                </a:cubicBezTo>
                <a:cubicBezTo>
                  <a:pt x="391796" y="2376920"/>
                  <a:pt x="393254" y="2377495"/>
                  <a:pt x="394462" y="2378113"/>
                </a:cubicBezTo>
                <a:cubicBezTo>
                  <a:pt x="395670" y="2378732"/>
                  <a:pt x="396583" y="2379277"/>
                  <a:pt x="397201" y="2379748"/>
                </a:cubicBezTo>
                <a:cubicBezTo>
                  <a:pt x="397820" y="2380219"/>
                  <a:pt x="398232" y="2380632"/>
                  <a:pt x="398438" y="2380985"/>
                </a:cubicBezTo>
                <a:cubicBezTo>
                  <a:pt x="398645" y="2381339"/>
                  <a:pt x="398792" y="2381736"/>
                  <a:pt x="398880" y="2382178"/>
                </a:cubicBezTo>
                <a:cubicBezTo>
                  <a:pt x="398969" y="2382620"/>
                  <a:pt x="399057" y="2383165"/>
                  <a:pt x="399145" y="2383813"/>
                </a:cubicBezTo>
                <a:cubicBezTo>
                  <a:pt x="399234" y="2384461"/>
                  <a:pt x="399278" y="2385256"/>
                  <a:pt x="399278" y="2386199"/>
                </a:cubicBezTo>
                <a:cubicBezTo>
                  <a:pt x="399278" y="2387200"/>
                  <a:pt x="399234" y="2388069"/>
                  <a:pt x="399145" y="2388806"/>
                </a:cubicBezTo>
                <a:cubicBezTo>
                  <a:pt x="399057" y="2389542"/>
                  <a:pt x="398910" y="2390146"/>
                  <a:pt x="398704" y="2390617"/>
                </a:cubicBezTo>
                <a:cubicBezTo>
                  <a:pt x="398497" y="2391088"/>
                  <a:pt x="398247" y="2391427"/>
                  <a:pt x="397953" y="2391634"/>
                </a:cubicBezTo>
                <a:cubicBezTo>
                  <a:pt x="397658" y="2391840"/>
                  <a:pt x="397334" y="2391943"/>
                  <a:pt x="396981" y="2391943"/>
                </a:cubicBezTo>
                <a:cubicBezTo>
                  <a:pt x="396450" y="2391943"/>
                  <a:pt x="395685" y="2391619"/>
                  <a:pt x="394683" y="2390971"/>
                </a:cubicBezTo>
                <a:cubicBezTo>
                  <a:pt x="393681" y="2390323"/>
                  <a:pt x="392385" y="2389631"/>
                  <a:pt x="390795" y="2388894"/>
                </a:cubicBezTo>
                <a:cubicBezTo>
                  <a:pt x="389204" y="2388158"/>
                  <a:pt x="387334" y="2387465"/>
                  <a:pt x="385183" y="2386817"/>
                </a:cubicBezTo>
                <a:cubicBezTo>
                  <a:pt x="383033" y="2386169"/>
                  <a:pt x="380574" y="2385845"/>
                  <a:pt x="377805" y="2385845"/>
                </a:cubicBezTo>
                <a:cubicBezTo>
                  <a:pt x="375330" y="2385845"/>
                  <a:pt x="373151" y="2386125"/>
                  <a:pt x="371266" y="2386685"/>
                </a:cubicBezTo>
                <a:cubicBezTo>
                  <a:pt x="369381" y="2387244"/>
                  <a:pt x="367834" y="2388040"/>
                  <a:pt x="366627" y="2389071"/>
                </a:cubicBezTo>
                <a:cubicBezTo>
                  <a:pt x="365419" y="2390102"/>
                  <a:pt x="364506" y="2391324"/>
                  <a:pt x="363887" y="2392738"/>
                </a:cubicBezTo>
                <a:cubicBezTo>
                  <a:pt x="363268" y="2394152"/>
                  <a:pt x="362959" y="2395683"/>
                  <a:pt x="362959" y="2397333"/>
                </a:cubicBezTo>
                <a:cubicBezTo>
                  <a:pt x="362959" y="2399631"/>
                  <a:pt x="363548" y="2401560"/>
                  <a:pt x="364727" y="2403121"/>
                </a:cubicBezTo>
                <a:cubicBezTo>
                  <a:pt x="365905" y="2404682"/>
                  <a:pt x="367437" y="2406052"/>
                  <a:pt x="369321" y="2407230"/>
                </a:cubicBezTo>
                <a:cubicBezTo>
                  <a:pt x="371207" y="2408409"/>
                  <a:pt x="373357" y="2409469"/>
                  <a:pt x="375772" y="2410411"/>
                </a:cubicBezTo>
                <a:cubicBezTo>
                  <a:pt x="378187" y="2411354"/>
                  <a:pt x="380647" y="2412326"/>
                  <a:pt x="383151" y="2413327"/>
                </a:cubicBezTo>
                <a:cubicBezTo>
                  <a:pt x="385655" y="2414329"/>
                  <a:pt x="388129" y="2415448"/>
                  <a:pt x="390574" y="2416685"/>
                </a:cubicBezTo>
                <a:cubicBezTo>
                  <a:pt x="393019" y="2417923"/>
                  <a:pt x="395184" y="2419425"/>
                  <a:pt x="397069" y="2421192"/>
                </a:cubicBezTo>
                <a:cubicBezTo>
                  <a:pt x="398954" y="2422959"/>
                  <a:pt x="400471" y="2425080"/>
                  <a:pt x="401620" y="2427555"/>
                </a:cubicBezTo>
                <a:cubicBezTo>
                  <a:pt x="402769" y="2430029"/>
                  <a:pt x="403343" y="2432974"/>
                  <a:pt x="403343" y="2436391"/>
                </a:cubicBezTo>
                <a:cubicBezTo>
                  <a:pt x="403343" y="2440456"/>
                  <a:pt x="402592" y="2444079"/>
                  <a:pt x="401090" y="2447260"/>
                </a:cubicBezTo>
                <a:cubicBezTo>
                  <a:pt x="399587" y="2450441"/>
                  <a:pt x="397452" y="2453122"/>
                  <a:pt x="394683" y="2455302"/>
                </a:cubicBezTo>
                <a:cubicBezTo>
                  <a:pt x="391914" y="2457482"/>
                  <a:pt x="388615" y="2459131"/>
                  <a:pt x="384786" y="2460250"/>
                </a:cubicBezTo>
                <a:cubicBezTo>
                  <a:pt x="380957" y="2461370"/>
                  <a:pt x="376744" y="2461929"/>
                  <a:pt x="372149" y="2461929"/>
                </a:cubicBezTo>
                <a:cubicBezTo>
                  <a:pt x="369321" y="2461929"/>
                  <a:pt x="366627" y="2461708"/>
                  <a:pt x="364064" y="2461266"/>
                </a:cubicBezTo>
                <a:cubicBezTo>
                  <a:pt x="361501" y="2460825"/>
                  <a:pt x="359204" y="2460265"/>
                  <a:pt x="357171" y="2459587"/>
                </a:cubicBezTo>
                <a:cubicBezTo>
                  <a:pt x="355139" y="2458910"/>
                  <a:pt x="353415" y="2458203"/>
                  <a:pt x="352002" y="2457467"/>
                </a:cubicBezTo>
                <a:cubicBezTo>
                  <a:pt x="350588" y="2456730"/>
                  <a:pt x="349557" y="2456067"/>
                  <a:pt x="348909" y="2455478"/>
                </a:cubicBezTo>
                <a:cubicBezTo>
                  <a:pt x="348261" y="2454889"/>
                  <a:pt x="347789" y="2454064"/>
                  <a:pt x="347495" y="2453004"/>
                </a:cubicBezTo>
                <a:cubicBezTo>
                  <a:pt x="347201" y="2451944"/>
                  <a:pt x="347053" y="2450500"/>
                  <a:pt x="347053" y="2448674"/>
                </a:cubicBezTo>
                <a:cubicBezTo>
                  <a:pt x="347053" y="2447555"/>
                  <a:pt x="347112" y="2446612"/>
                  <a:pt x="347230" y="2445846"/>
                </a:cubicBezTo>
                <a:cubicBezTo>
                  <a:pt x="347348" y="2445080"/>
                  <a:pt x="347495" y="2444462"/>
                  <a:pt x="347672" y="2443991"/>
                </a:cubicBezTo>
                <a:cubicBezTo>
                  <a:pt x="347848" y="2443520"/>
                  <a:pt x="348099" y="2443181"/>
                  <a:pt x="348423" y="2442974"/>
                </a:cubicBezTo>
                <a:cubicBezTo>
                  <a:pt x="348747" y="2442768"/>
                  <a:pt x="349115" y="2442665"/>
                  <a:pt x="349528" y="2442665"/>
                </a:cubicBezTo>
                <a:cubicBezTo>
                  <a:pt x="350176" y="2442665"/>
                  <a:pt x="351133" y="2443063"/>
                  <a:pt x="352399" y="2443858"/>
                </a:cubicBezTo>
                <a:cubicBezTo>
                  <a:pt x="353666" y="2444653"/>
                  <a:pt x="355227" y="2445522"/>
                  <a:pt x="357083" y="2446465"/>
                </a:cubicBezTo>
                <a:cubicBezTo>
                  <a:pt x="358939" y="2447408"/>
                  <a:pt x="361133" y="2448276"/>
                  <a:pt x="363666" y="2449072"/>
                </a:cubicBezTo>
                <a:cubicBezTo>
                  <a:pt x="366200" y="2449867"/>
                  <a:pt x="369116" y="2450265"/>
                  <a:pt x="372415" y="2450265"/>
                </a:cubicBezTo>
                <a:cubicBezTo>
                  <a:pt x="374889" y="2450265"/>
                  <a:pt x="377127" y="2450000"/>
                  <a:pt x="379130" y="2449469"/>
                </a:cubicBezTo>
                <a:cubicBezTo>
                  <a:pt x="381133" y="2448939"/>
                  <a:pt x="382871" y="2448159"/>
                  <a:pt x="384344" y="2447128"/>
                </a:cubicBezTo>
                <a:cubicBezTo>
                  <a:pt x="385817" y="2446097"/>
                  <a:pt x="386951" y="2444786"/>
                  <a:pt x="387746" y="2443196"/>
                </a:cubicBezTo>
                <a:cubicBezTo>
                  <a:pt x="388541" y="2441605"/>
                  <a:pt x="388939" y="2439720"/>
                  <a:pt x="388939" y="2437540"/>
                </a:cubicBezTo>
                <a:cubicBezTo>
                  <a:pt x="388939" y="2435301"/>
                  <a:pt x="388365" y="2433416"/>
                  <a:pt x="387216" y="2431884"/>
                </a:cubicBezTo>
                <a:cubicBezTo>
                  <a:pt x="386067" y="2430353"/>
                  <a:pt x="384550" y="2428998"/>
                  <a:pt x="382665" y="2427820"/>
                </a:cubicBezTo>
                <a:cubicBezTo>
                  <a:pt x="380780" y="2426641"/>
                  <a:pt x="378659" y="2425596"/>
                  <a:pt x="376302" y="2424683"/>
                </a:cubicBezTo>
                <a:cubicBezTo>
                  <a:pt x="373946" y="2423769"/>
                  <a:pt x="371516" y="2422812"/>
                  <a:pt x="369012" y="2421811"/>
                </a:cubicBezTo>
                <a:cubicBezTo>
                  <a:pt x="366509" y="2420809"/>
                  <a:pt x="364064" y="2419675"/>
                  <a:pt x="361678" y="2418409"/>
                </a:cubicBezTo>
                <a:cubicBezTo>
                  <a:pt x="359292" y="2417142"/>
                  <a:pt x="357156" y="2415595"/>
                  <a:pt x="355271" y="2413769"/>
                </a:cubicBezTo>
                <a:cubicBezTo>
                  <a:pt x="353386" y="2411943"/>
                  <a:pt x="351869" y="2409764"/>
                  <a:pt x="350721" y="2407230"/>
                </a:cubicBezTo>
                <a:cubicBezTo>
                  <a:pt x="349572" y="2404697"/>
                  <a:pt x="348998" y="2401663"/>
                  <a:pt x="348998" y="2398128"/>
                </a:cubicBezTo>
                <a:cubicBezTo>
                  <a:pt x="348998" y="2395006"/>
                  <a:pt x="349601" y="2392016"/>
                  <a:pt x="350809" y="2389159"/>
                </a:cubicBezTo>
                <a:cubicBezTo>
                  <a:pt x="352017" y="2386302"/>
                  <a:pt x="353828" y="2383798"/>
                  <a:pt x="356243" y="2381648"/>
                </a:cubicBezTo>
                <a:cubicBezTo>
                  <a:pt x="358659" y="2379498"/>
                  <a:pt x="361678" y="2377775"/>
                  <a:pt x="365301" y="2376479"/>
                </a:cubicBezTo>
                <a:cubicBezTo>
                  <a:pt x="368924" y="2375182"/>
                  <a:pt x="373151" y="2374534"/>
                  <a:pt x="377981" y="2374534"/>
                </a:cubicBezTo>
                <a:close/>
                <a:moveTo>
                  <a:pt x="131235" y="2374534"/>
                </a:moveTo>
                <a:cubicBezTo>
                  <a:pt x="137774" y="2374534"/>
                  <a:pt x="143473" y="2375506"/>
                  <a:pt x="148333" y="2377451"/>
                </a:cubicBezTo>
                <a:cubicBezTo>
                  <a:pt x="153194" y="2379395"/>
                  <a:pt x="157244" y="2382222"/>
                  <a:pt x="160484" y="2385934"/>
                </a:cubicBezTo>
                <a:cubicBezTo>
                  <a:pt x="163724" y="2389645"/>
                  <a:pt x="166154" y="2394152"/>
                  <a:pt x="167774" y="2399454"/>
                </a:cubicBezTo>
                <a:cubicBezTo>
                  <a:pt x="169394" y="2404756"/>
                  <a:pt x="170204" y="2410735"/>
                  <a:pt x="170204" y="2417392"/>
                </a:cubicBezTo>
                <a:cubicBezTo>
                  <a:pt x="170204" y="2423873"/>
                  <a:pt x="169350" y="2429837"/>
                  <a:pt x="167642" y="2435287"/>
                </a:cubicBezTo>
                <a:cubicBezTo>
                  <a:pt x="165933" y="2440736"/>
                  <a:pt x="163385" y="2445434"/>
                  <a:pt x="159998" y="2449381"/>
                </a:cubicBezTo>
                <a:cubicBezTo>
                  <a:pt x="156610" y="2453328"/>
                  <a:pt x="152369" y="2456406"/>
                  <a:pt x="147273" y="2458615"/>
                </a:cubicBezTo>
                <a:cubicBezTo>
                  <a:pt x="142177" y="2460825"/>
                  <a:pt x="136271" y="2461929"/>
                  <a:pt x="129555" y="2461929"/>
                </a:cubicBezTo>
                <a:cubicBezTo>
                  <a:pt x="123016" y="2461929"/>
                  <a:pt x="117317" y="2460957"/>
                  <a:pt x="112457" y="2459013"/>
                </a:cubicBezTo>
                <a:cubicBezTo>
                  <a:pt x="107596" y="2457069"/>
                  <a:pt x="103546" y="2454241"/>
                  <a:pt x="100306" y="2450530"/>
                </a:cubicBezTo>
                <a:cubicBezTo>
                  <a:pt x="97066" y="2446818"/>
                  <a:pt x="94651" y="2442312"/>
                  <a:pt x="93060" y="2437010"/>
                </a:cubicBezTo>
                <a:cubicBezTo>
                  <a:pt x="91469" y="2431708"/>
                  <a:pt x="90674" y="2425699"/>
                  <a:pt x="90674" y="2418983"/>
                </a:cubicBezTo>
                <a:cubicBezTo>
                  <a:pt x="90674" y="2412503"/>
                  <a:pt x="91514" y="2406538"/>
                  <a:pt x="93193" y="2401089"/>
                </a:cubicBezTo>
                <a:cubicBezTo>
                  <a:pt x="94872" y="2395639"/>
                  <a:pt x="97405" y="2390941"/>
                  <a:pt x="100792" y="2386994"/>
                </a:cubicBezTo>
                <a:cubicBezTo>
                  <a:pt x="104180" y="2383047"/>
                  <a:pt x="108406" y="2379984"/>
                  <a:pt x="113473" y="2377804"/>
                </a:cubicBezTo>
                <a:cubicBezTo>
                  <a:pt x="118539" y="2375624"/>
                  <a:pt x="124460" y="2374534"/>
                  <a:pt x="131235" y="2374534"/>
                </a:cubicBezTo>
                <a:close/>
                <a:moveTo>
                  <a:pt x="1945257" y="2354475"/>
                </a:moveTo>
                <a:cubicBezTo>
                  <a:pt x="1946729" y="2354475"/>
                  <a:pt x="1947937" y="2354534"/>
                  <a:pt x="1948880" y="2354652"/>
                </a:cubicBezTo>
                <a:cubicBezTo>
                  <a:pt x="1949822" y="2354770"/>
                  <a:pt x="1950559" y="2354961"/>
                  <a:pt x="1951089" y="2355227"/>
                </a:cubicBezTo>
                <a:cubicBezTo>
                  <a:pt x="1951619" y="2355492"/>
                  <a:pt x="1952002" y="2355801"/>
                  <a:pt x="1952238" y="2356154"/>
                </a:cubicBezTo>
                <a:cubicBezTo>
                  <a:pt x="1952473" y="2356508"/>
                  <a:pt x="1952591" y="2356890"/>
                  <a:pt x="1952591" y="2357303"/>
                </a:cubicBezTo>
                <a:lnTo>
                  <a:pt x="1952591" y="2376213"/>
                </a:lnTo>
                <a:lnTo>
                  <a:pt x="1973004" y="2376213"/>
                </a:lnTo>
                <a:cubicBezTo>
                  <a:pt x="1973475" y="2376213"/>
                  <a:pt x="1973888" y="2376316"/>
                  <a:pt x="1974241" y="2376523"/>
                </a:cubicBezTo>
                <a:cubicBezTo>
                  <a:pt x="1974595" y="2376729"/>
                  <a:pt x="1974904" y="2377082"/>
                  <a:pt x="1975169" y="2377583"/>
                </a:cubicBezTo>
                <a:cubicBezTo>
                  <a:pt x="1975434" y="2378084"/>
                  <a:pt x="1975625" y="2378717"/>
                  <a:pt x="1975743" y="2379483"/>
                </a:cubicBezTo>
                <a:cubicBezTo>
                  <a:pt x="1975861" y="2380249"/>
                  <a:pt x="1975920" y="2381191"/>
                  <a:pt x="1975920" y="2382311"/>
                </a:cubicBezTo>
                <a:cubicBezTo>
                  <a:pt x="1975920" y="2384432"/>
                  <a:pt x="1975655" y="2385963"/>
                  <a:pt x="1975125" y="2386906"/>
                </a:cubicBezTo>
                <a:cubicBezTo>
                  <a:pt x="1974595" y="2387849"/>
                  <a:pt x="1973888" y="2388320"/>
                  <a:pt x="1973004" y="2388320"/>
                </a:cubicBezTo>
                <a:lnTo>
                  <a:pt x="1952591" y="2388320"/>
                </a:lnTo>
                <a:lnTo>
                  <a:pt x="1952591" y="2432680"/>
                </a:lnTo>
                <a:cubicBezTo>
                  <a:pt x="1952591" y="2438158"/>
                  <a:pt x="1953401" y="2442297"/>
                  <a:pt x="1955021" y="2445095"/>
                </a:cubicBezTo>
                <a:cubicBezTo>
                  <a:pt x="1956641" y="2447893"/>
                  <a:pt x="1959543" y="2449293"/>
                  <a:pt x="1963725" y="2449293"/>
                </a:cubicBezTo>
                <a:cubicBezTo>
                  <a:pt x="1965080" y="2449293"/>
                  <a:pt x="1966288" y="2449160"/>
                  <a:pt x="1967349" y="2448895"/>
                </a:cubicBezTo>
                <a:cubicBezTo>
                  <a:pt x="1968409" y="2448630"/>
                  <a:pt x="1969351" y="2448350"/>
                  <a:pt x="1970176" y="2448056"/>
                </a:cubicBezTo>
                <a:cubicBezTo>
                  <a:pt x="1971001" y="2447761"/>
                  <a:pt x="1971708" y="2447481"/>
                  <a:pt x="1972297" y="2447216"/>
                </a:cubicBezTo>
                <a:cubicBezTo>
                  <a:pt x="1972886" y="2446951"/>
                  <a:pt x="1973416" y="2446818"/>
                  <a:pt x="1973888" y="2446818"/>
                </a:cubicBezTo>
                <a:cubicBezTo>
                  <a:pt x="1974182" y="2446818"/>
                  <a:pt x="1974462" y="2446892"/>
                  <a:pt x="1974727" y="2447039"/>
                </a:cubicBezTo>
                <a:cubicBezTo>
                  <a:pt x="1974992" y="2447187"/>
                  <a:pt x="1975198" y="2447466"/>
                  <a:pt x="1975346" y="2447879"/>
                </a:cubicBezTo>
                <a:cubicBezTo>
                  <a:pt x="1975493" y="2448291"/>
                  <a:pt x="1975625" y="2448851"/>
                  <a:pt x="1975743" y="2449558"/>
                </a:cubicBezTo>
                <a:cubicBezTo>
                  <a:pt x="1975861" y="2450265"/>
                  <a:pt x="1975920" y="2451149"/>
                  <a:pt x="1975920" y="2452209"/>
                </a:cubicBezTo>
                <a:cubicBezTo>
                  <a:pt x="1975920" y="2453917"/>
                  <a:pt x="1975802" y="2455272"/>
                  <a:pt x="1975567" y="2456274"/>
                </a:cubicBezTo>
                <a:cubicBezTo>
                  <a:pt x="1975331" y="2457275"/>
                  <a:pt x="1974977" y="2458011"/>
                  <a:pt x="1974506" y="2458483"/>
                </a:cubicBezTo>
                <a:cubicBezTo>
                  <a:pt x="1974035" y="2458954"/>
                  <a:pt x="1973328" y="2459396"/>
                  <a:pt x="1972385" y="2459808"/>
                </a:cubicBezTo>
                <a:cubicBezTo>
                  <a:pt x="1971443" y="2460221"/>
                  <a:pt x="1970368" y="2460559"/>
                  <a:pt x="1969160" y="2460825"/>
                </a:cubicBezTo>
                <a:cubicBezTo>
                  <a:pt x="1967952" y="2461090"/>
                  <a:pt x="1966671" y="2461311"/>
                  <a:pt x="1965316" y="2461487"/>
                </a:cubicBezTo>
                <a:cubicBezTo>
                  <a:pt x="1963961" y="2461664"/>
                  <a:pt x="1962606" y="2461752"/>
                  <a:pt x="1961251" y="2461752"/>
                </a:cubicBezTo>
                <a:cubicBezTo>
                  <a:pt x="1957127" y="2461752"/>
                  <a:pt x="1953593" y="2461208"/>
                  <a:pt x="1950647" y="2460118"/>
                </a:cubicBezTo>
                <a:cubicBezTo>
                  <a:pt x="1947701" y="2459028"/>
                  <a:pt x="1945286" y="2457378"/>
                  <a:pt x="1943401" y="2455169"/>
                </a:cubicBezTo>
                <a:cubicBezTo>
                  <a:pt x="1941516" y="2452960"/>
                  <a:pt x="1940146" y="2450162"/>
                  <a:pt x="1939292" y="2446774"/>
                </a:cubicBezTo>
                <a:cubicBezTo>
                  <a:pt x="1938438" y="2443387"/>
                  <a:pt x="1938011" y="2439396"/>
                  <a:pt x="1938011" y="2434801"/>
                </a:cubicBezTo>
                <a:lnTo>
                  <a:pt x="1938011" y="2388320"/>
                </a:lnTo>
                <a:lnTo>
                  <a:pt x="1926877" y="2388320"/>
                </a:lnTo>
                <a:cubicBezTo>
                  <a:pt x="1925993" y="2388320"/>
                  <a:pt x="1925286" y="2387849"/>
                  <a:pt x="1924756" y="2386906"/>
                </a:cubicBezTo>
                <a:cubicBezTo>
                  <a:pt x="1924226" y="2385963"/>
                  <a:pt x="1923960" y="2384432"/>
                  <a:pt x="1923960" y="2382311"/>
                </a:cubicBezTo>
                <a:cubicBezTo>
                  <a:pt x="1923960" y="2381191"/>
                  <a:pt x="1924034" y="2380249"/>
                  <a:pt x="1924181" y="2379483"/>
                </a:cubicBezTo>
                <a:cubicBezTo>
                  <a:pt x="1924329" y="2378717"/>
                  <a:pt x="1924520" y="2378084"/>
                  <a:pt x="1924756" y="2377583"/>
                </a:cubicBezTo>
                <a:cubicBezTo>
                  <a:pt x="1924991" y="2377082"/>
                  <a:pt x="1925301" y="2376729"/>
                  <a:pt x="1925684" y="2376523"/>
                </a:cubicBezTo>
                <a:cubicBezTo>
                  <a:pt x="1926066" y="2376316"/>
                  <a:pt x="1926494" y="2376213"/>
                  <a:pt x="1926965" y="2376213"/>
                </a:cubicBezTo>
                <a:lnTo>
                  <a:pt x="1938011" y="2376213"/>
                </a:lnTo>
                <a:lnTo>
                  <a:pt x="1938011" y="2357303"/>
                </a:lnTo>
                <a:cubicBezTo>
                  <a:pt x="1938011" y="2356890"/>
                  <a:pt x="1938114" y="2356508"/>
                  <a:pt x="1938320" y="2356154"/>
                </a:cubicBezTo>
                <a:cubicBezTo>
                  <a:pt x="1938526" y="2355801"/>
                  <a:pt x="1938909" y="2355492"/>
                  <a:pt x="1939469" y="2355227"/>
                </a:cubicBezTo>
                <a:cubicBezTo>
                  <a:pt x="1940028" y="2354961"/>
                  <a:pt x="1940780" y="2354770"/>
                  <a:pt x="1941722" y="2354652"/>
                </a:cubicBezTo>
                <a:cubicBezTo>
                  <a:pt x="1942665" y="2354534"/>
                  <a:pt x="1943843" y="2354475"/>
                  <a:pt x="1945257" y="2354475"/>
                </a:cubicBezTo>
                <a:close/>
                <a:moveTo>
                  <a:pt x="1850007" y="2354475"/>
                </a:moveTo>
                <a:cubicBezTo>
                  <a:pt x="1851480" y="2354475"/>
                  <a:pt x="1852687" y="2354534"/>
                  <a:pt x="1853630" y="2354652"/>
                </a:cubicBezTo>
                <a:cubicBezTo>
                  <a:pt x="1854572" y="2354770"/>
                  <a:pt x="1855309" y="2354961"/>
                  <a:pt x="1855839" y="2355227"/>
                </a:cubicBezTo>
                <a:cubicBezTo>
                  <a:pt x="1856369" y="2355492"/>
                  <a:pt x="1856752" y="2355801"/>
                  <a:pt x="1856988" y="2356154"/>
                </a:cubicBezTo>
                <a:cubicBezTo>
                  <a:pt x="1857223" y="2356508"/>
                  <a:pt x="1857341" y="2356890"/>
                  <a:pt x="1857341" y="2357303"/>
                </a:cubicBezTo>
                <a:lnTo>
                  <a:pt x="1857341" y="2376213"/>
                </a:lnTo>
                <a:lnTo>
                  <a:pt x="1877754" y="2376213"/>
                </a:lnTo>
                <a:cubicBezTo>
                  <a:pt x="1878225" y="2376213"/>
                  <a:pt x="1878637" y="2376316"/>
                  <a:pt x="1878991" y="2376523"/>
                </a:cubicBezTo>
                <a:cubicBezTo>
                  <a:pt x="1879344" y="2376729"/>
                  <a:pt x="1879654" y="2377082"/>
                  <a:pt x="1879919" y="2377583"/>
                </a:cubicBezTo>
                <a:cubicBezTo>
                  <a:pt x="1880184" y="2378084"/>
                  <a:pt x="1880375" y="2378717"/>
                  <a:pt x="1880493" y="2379483"/>
                </a:cubicBezTo>
                <a:cubicBezTo>
                  <a:pt x="1880611" y="2380249"/>
                  <a:pt x="1880670" y="2381191"/>
                  <a:pt x="1880670" y="2382311"/>
                </a:cubicBezTo>
                <a:cubicBezTo>
                  <a:pt x="1880670" y="2384432"/>
                  <a:pt x="1880405" y="2385963"/>
                  <a:pt x="1879875" y="2386906"/>
                </a:cubicBezTo>
                <a:cubicBezTo>
                  <a:pt x="1879344" y="2387849"/>
                  <a:pt x="1878637" y="2388320"/>
                  <a:pt x="1877754" y="2388320"/>
                </a:cubicBezTo>
                <a:lnTo>
                  <a:pt x="1857341" y="2388320"/>
                </a:lnTo>
                <a:lnTo>
                  <a:pt x="1857341" y="2432680"/>
                </a:lnTo>
                <a:cubicBezTo>
                  <a:pt x="1857341" y="2438158"/>
                  <a:pt x="1858151" y="2442297"/>
                  <a:pt x="1859771" y="2445095"/>
                </a:cubicBezTo>
                <a:cubicBezTo>
                  <a:pt x="1861391" y="2447893"/>
                  <a:pt x="1864293" y="2449293"/>
                  <a:pt x="1868475" y="2449293"/>
                </a:cubicBezTo>
                <a:cubicBezTo>
                  <a:pt x="1869830" y="2449293"/>
                  <a:pt x="1871038" y="2449160"/>
                  <a:pt x="1872098" y="2448895"/>
                </a:cubicBezTo>
                <a:cubicBezTo>
                  <a:pt x="1873159" y="2448630"/>
                  <a:pt x="1874101" y="2448350"/>
                  <a:pt x="1874926" y="2448056"/>
                </a:cubicBezTo>
                <a:cubicBezTo>
                  <a:pt x="1875751" y="2447761"/>
                  <a:pt x="1876458" y="2447481"/>
                  <a:pt x="1877047" y="2447216"/>
                </a:cubicBezTo>
                <a:cubicBezTo>
                  <a:pt x="1877636" y="2446951"/>
                  <a:pt x="1878166" y="2446818"/>
                  <a:pt x="1878637" y="2446818"/>
                </a:cubicBezTo>
                <a:cubicBezTo>
                  <a:pt x="1878932" y="2446818"/>
                  <a:pt x="1879212" y="2446892"/>
                  <a:pt x="1879477" y="2447039"/>
                </a:cubicBezTo>
                <a:cubicBezTo>
                  <a:pt x="1879742" y="2447187"/>
                  <a:pt x="1879948" y="2447466"/>
                  <a:pt x="1880096" y="2447879"/>
                </a:cubicBezTo>
                <a:cubicBezTo>
                  <a:pt x="1880243" y="2448291"/>
                  <a:pt x="1880375" y="2448851"/>
                  <a:pt x="1880493" y="2449558"/>
                </a:cubicBezTo>
                <a:cubicBezTo>
                  <a:pt x="1880611" y="2450265"/>
                  <a:pt x="1880670" y="2451149"/>
                  <a:pt x="1880670" y="2452209"/>
                </a:cubicBezTo>
                <a:cubicBezTo>
                  <a:pt x="1880670" y="2453917"/>
                  <a:pt x="1880552" y="2455272"/>
                  <a:pt x="1880316" y="2456274"/>
                </a:cubicBezTo>
                <a:cubicBezTo>
                  <a:pt x="1880081" y="2457275"/>
                  <a:pt x="1879727" y="2458011"/>
                  <a:pt x="1879256" y="2458483"/>
                </a:cubicBezTo>
                <a:cubicBezTo>
                  <a:pt x="1878785" y="2458954"/>
                  <a:pt x="1878078" y="2459396"/>
                  <a:pt x="1877135" y="2459808"/>
                </a:cubicBezTo>
                <a:cubicBezTo>
                  <a:pt x="1876193" y="2460221"/>
                  <a:pt x="1875118" y="2460559"/>
                  <a:pt x="1873910" y="2460825"/>
                </a:cubicBezTo>
                <a:cubicBezTo>
                  <a:pt x="1872702" y="2461090"/>
                  <a:pt x="1871421" y="2461311"/>
                  <a:pt x="1870066" y="2461487"/>
                </a:cubicBezTo>
                <a:cubicBezTo>
                  <a:pt x="1868711" y="2461664"/>
                  <a:pt x="1867356" y="2461752"/>
                  <a:pt x="1866001" y="2461752"/>
                </a:cubicBezTo>
                <a:cubicBezTo>
                  <a:pt x="1861877" y="2461752"/>
                  <a:pt x="1858343" y="2461208"/>
                  <a:pt x="1855397" y="2460118"/>
                </a:cubicBezTo>
                <a:cubicBezTo>
                  <a:pt x="1852452" y="2459028"/>
                  <a:pt x="1850036" y="2457378"/>
                  <a:pt x="1848151" y="2455169"/>
                </a:cubicBezTo>
                <a:cubicBezTo>
                  <a:pt x="1846266" y="2452960"/>
                  <a:pt x="1844896" y="2450162"/>
                  <a:pt x="1844042" y="2446774"/>
                </a:cubicBezTo>
                <a:cubicBezTo>
                  <a:pt x="1843188" y="2443387"/>
                  <a:pt x="1842761" y="2439396"/>
                  <a:pt x="1842761" y="2434801"/>
                </a:cubicBezTo>
                <a:lnTo>
                  <a:pt x="1842761" y="2388320"/>
                </a:lnTo>
                <a:lnTo>
                  <a:pt x="1831626" y="2388320"/>
                </a:lnTo>
                <a:cubicBezTo>
                  <a:pt x="1830743" y="2388320"/>
                  <a:pt x="1830036" y="2387849"/>
                  <a:pt x="1829506" y="2386906"/>
                </a:cubicBezTo>
                <a:cubicBezTo>
                  <a:pt x="1828976" y="2385963"/>
                  <a:pt x="1828710" y="2384432"/>
                  <a:pt x="1828710" y="2382311"/>
                </a:cubicBezTo>
                <a:cubicBezTo>
                  <a:pt x="1828710" y="2381191"/>
                  <a:pt x="1828784" y="2380249"/>
                  <a:pt x="1828931" y="2379483"/>
                </a:cubicBezTo>
                <a:cubicBezTo>
                  <a:pt x="1829078" y="2378717"/>
                  <a:pt x="1829270" y="2378084"/>
                  <a:pt x="1829506" y="2377583"/>
                </a:cubicBezTo>
                <a:cubicBezTo>
                  <a:pt x="1829741" y="2377082"/>
                  <a:pt x="1830051" y="2376729"/>
                  <a:pt x="1830433" y="2376523"/>
                </a:cubicBezTo>
                <a:cubicBezTo>
                  <a:pt x="1830816" y="2376316"/>
                  <a:pt x="1831244" y="2376213"/>
                  <a:pt x="1831715" y="2376213"/>
                </a:cubicBezTo>
                <a:lnTo>
                  <a:pt x="1842761" y="2376213"/>
                </a:lnTo>
                <a:lnTo>
                  <a:pt x="1842761" y="2357303"/>
                </a:lnTo>
                <a:cubicBezTo>
                  <a:pt x="1842761" y="2356890"/>
                  <a:pt x="1842864" y="2356508"/>
                  <a:pt x="1843070" y="2356154"/>
                </a:cubicBezTo>
                <a:cubicBezTo>
                  <a:pt x="1843276" y="2355801"/>
                  <a:pt x="1843659" y="2355492"/>
                  <a:pt x="1844219" y="2355227"/>
                </a:cubicBezTo>
                <a:cubicBezTo>
                  <a:pt x="1844778" y="2354961"/>
                  <a:pt x="1845529" y="2354770"/>
                  <a:pt x="1846472" y="2354652"/>
                </a:cubicBezTo>
                <a:cubicBezTo>
                  <a:pt x="1847415" y="2354534"/>
                  <a:pt x="1848593" y="2354475"/>
                  <a:pt x="1850007" y="2354475"/>
                </a:cubicBezTo>
                <a:close/>
                <a:moveTo>
                  <a:pt x="1211834" y="2354475"/>
                </a:moveTo>
                <a:cubicBezTo>
                  <a:pt x="1213306" y="2354475"/>
                  <a:pt x="1214514" y="2354534"/>
                  <a:pt x="1215456" y="2354652"/>
                </a:cubicBezTo>
                <a:cubicBezTo>
                  <a:pt x="1216399" y="2354770"/>
                  <a:pt x="1217135" y="2354961"/>
                  <a:pt x="1217665" y="2355227"/>
                </a:cubicBezTo>
                <a:cubicBezTo>
                  <a:pt x="1218196" y="2355492"/>
                  <a:pt x="1218578" y="2355801"/>
                  <a:pt x="1218814" y="2356154"/>
                </a:cubicBezTo>
                <a:cubicBezTo>
                  <a:pt x="1219050" y="2356508"/>
                  <a:pt x="1219168" y="2356890"/>
                  <a:pt x="1219168" y="2357303"/>
                </a:cubicBezTo>
                <a:lnTo>
                  <a:pt x="1219168" y="2376213"/>
                </a:lnTo>
                <a:lnTo>
                  <a:pt x="1239580" y="2376213"/>
                </a:lnTo>
                <a:cubicBezTo>
                  <a:pt x="1240052" y="2376213"/>
                  <a:pt x="1240464" y="2376316"/>
                  <a:pt x="1240817" y="2376523"/>
                </a:cubicBezTo>
                <a:cubicBezTo>
                  <a:pt x="1241171" y="2376729"/>
                  <a:pt x="1241481" y="2377082"/>
                  <a:pt x="1241746" y="2377583"/>
                </a:cubicBezTo>
                <a:cubicBezTo>
                  <a:pt x="1242011" y="2378084"/>
                  <a:pt x="1242202" y="2378717"/>
                  <a:pt x="1242320" y="2379483"/>
                </a:cubicBezTo>
                <a:cubicBezTo>
                  <a:pt x="1242438" y="2380249"/>
                  <a:pt x="1242496" y="2381191"/>
                  <a:pt x="1242496" y="2382311"/>
                </a:cubicBezTo>
                <a:cubicBezTo>
                  <a:pt x="1242496" y="2384432"/>
                  <a:pt x="1242231" y="2385963"/>
                  <a:pt x="1241701" y="2386906"/>
                </a:cubicBezTo>
                <a:cubicBezTo>
                  <a:pt x="1241171" y="2387849"/>
                  <a:pt x="1240464" y="2388320"/>
                  <a:pt x="1239580" y="2388320"/>
                </a:cubicBezTo>
                <a:lnTo>
                  <a:pt x="1219168" y="2388320"/>
                </a:lnTo>
                <a:lnTo>
                  <a:pt x="1219168" y="2432680"/>
                </a:lnTo>
                <a:cubicBezTo>
                  <a:pt x="1219168" y="2438158"/>
                  <a:pt x="1219978" y="2442297"/>
                  <a:pt x="1221598" y="2445095"/>
                </a:cubicBezTo>
                <a:cubicBezTo>
                  <a:pt x="1223218" y="2447893"/>
                  <a:pt x="1226119" y="2449293"/>
                  <a:pt x="1230302" y="2449293"/>
                </a:cubicBezTo>
                <a:cubicBezTo>
                  <a:pt x="1231657" y="2449293"/>
                  <a:pt x="1232864" y="2449160"/>
                  <a:pt x="1233925" y="2448895"/>
                </a:cubicBezTo>
                <a:cubicBezTo>
                  <a:pt x="1234986" y="2448630"/>
                  <a:pt x="1235928" y="2448350"/>
                  <a:pt x="1236752" y="2448056"/>
                </a:cubicBezTo>
                <a:cubicBezTo>
                  <a:pt x="1237578" y="2447761"/>
                  <a:pt x="1238284" y="2447481"/>
                  <a:pt x="1238873" y="2447216"/>
                </a:cubicBezTo>
                <a:cubicBezTo>
                  <a:pt x="1239463" y="2446951"/>
                  <a:pt x="1239993" y="2446818"/>
                  <a:pt x="1240464" y="2446818"/>
                </a:cubicBezTo>
                <a:cubicBezTo>
                  <a:pt x="1240759" y="2446818"/>
                  <a:pt x="1241038" y="2446892"/>
                  <a:pt x="1241304" y="2447039"/>
                </a:cubicBezTo>
                <a:cubicBezTo>
                  <a:pt x="1241569" y="2447187"/>
                  <a:pt x="1241775" y="2447466"/>
                  <a:pt x="1241922" y="2447879"/>
                </a:cubicBezTo>
                <a:cubicBezTo>
                  <a:pt x="1242069" y="2448291"/>
                  <a:pt x="1242202" y="2448851"/>
                  <a:pt x="1242320" y="2449558"/>
                </a:cubicBezTo>
                <a:cubicBezTo>
                  <a:pt x="1242438" y="2450265"/>
                  <a:pt x="1242496" y="2451149"/>
                  <a:pt x="1242496" y="2452209"/>
                </a:cubicBezTo>
                <a:cubicBezTo>
                  <a:pt x="1242496" y="2453917"/>
                  <a:pt x="1242379" y="2455272"/>
                  <a:pt x="1242143" y="2456274"/>
                </a:cubicBezTo>
                <a:cubicBezTo>
                  <a:pt x="1241907" y="2457275"/>
                  <a:pt x="1241554" y="2458011"/>
                  <a:pt x="1241082" y="2458483"/>
                </a:cubicBezTo>
                <a:cubicBezTo>
                  <a:pt x="1240611" y="2458954"/>
                  <a:pt x="1239904" y="2459396"/>
                  <a:pt x="1238961" y="2459808"/>
                </a:cubicBezTo>
                <a:cubicBezTo>
                  <a:pt x="1238020" y="2460221"/>
                  <a:pt x="1236944" y="2460559"/>
                  <a:pt x="1235737" y="2460825"/>
                </a:cubicBezTo>
                <a:cubicBezTo>
                  <a:pt x="1234529" y="2461090"/>
                  <a:pt x="1233248" y="2461311"/>
                  <a:pt x="1231893" y="2461487"/>
                </a:cubicBezTo>
                <a:cubicBezTo>
                  <a:pt x="1230538" y="2461664"/>
                  <a:pt x="1229182" y="2461752"/>
                  <a:pt x="1227827" y="2461752"/>
                </a:cubicBezTo>
                <a:cubicBezTo>
                  <a:pt x="1223704" y="2461752"/>
                  <a:pt x="1220169" y="2461208"/>
                  <a:pt x="1217224" y="2460118"/>
                </a:cubicBezTo>
                <a:cubicBezTo>
                  <a:pt x="1214278" y="2459028"/>
                  <a:pt x="1211863" y="2457378"/>
                  <a:pt x="1209978" y="2455169"/>
                </a:cubicBezTo>
                <a:cubicBezTo>
                  <a:pt x="1208092" y="2452960"/>
                  <a:pt x="1206723" y="2450162"/>
                  <a:pt x="1205869" y="2446774"/>
                </a:cubicBezTo>
                <a:cubicBezTo>
                  <a:pt x="1205014" y="2443387"/>
                  <a:pt x="1204587" y="2439396"/>
                  <a:pt x="1204587" y="2434801"/>
                </a:cubicBezTo>
                <a:lnTo>
                  <a:pt x="1204587" y="2388320"/>
                </a:lnTo>
                <a:lnTo>
                  <a:pt x="1193453" y="2388320"/>
                </a:lnTo>
                <a:cubicBezTo>
                  <a:pt x="1192570" y="2388320"/>
                  <a:pt x="1191862" y="2387849"/>
                  <a:pt x="1191332" y="2386906"/>
                </a:cubicBezTo>
                <a:cubicBezTo>
                  <a:pt x="1190802" y="2385963"/>
                  <a:pt x="1190537" y="2384432"/>
                  <a:pt x="1190537" y="2382311"/>
                </a:cubicBezTo>
                <a:cubicBezTo>
                  <a:pt x="1190537" y="2381191"/>
                  <a:pt x="1190611" y="2380249"/>
                  <a:pt x="1190758" y="2379483"/>
                </a:cubicBezTo>
                <a:cubicBezTo>
                  <a:pt x="1190906" y="2378717"/>
                  <a:pt x="1191097" y="2378084"/>
                  <a:pt x="1191332" y="2377583"/>
                </a:cubicBezTo>
                <a:cubicBezTo>
                  <a:pt x="1191568" y="2377082"/>
                  <a:pt x="1191877" y="2376729"/>
                  <a:pt x="1192260" y="2376523"/>
                </a:cubicBezTo>
                <a:cubicBezTo>
                  <a:pt x="1192643" y="2376316"/>
                  <a:pt x="1193070" y="2376213"/>
                  <a:pt x="1193541" y="2376213"/>
                </a:cubicBezTo>
                <a:lnTo>
                  <a:pt x="1204587" y="2376213"/>
                </a:lnTo>
                <a:lnTo>
                  <a:pt x="1204587" y="2357303"/>
                </a:lnTo>
                <a:cubicBezTo>
                  <a:pt x="1204587" y="2356890"/>
                  <a:pt x="1204691" y="2356508"/>
                  <a:pt x="1204896" y="2356154"/>
                </a:cubicBezTo>
                <a:cubicBezTo>
                  <a:pt x="1205103" y="2355801"/>
                  <a:pt x="1205486" y="2355492"/>
                  <a:pt x="1206045" y="2355227"/>
                </a:cubicBezTo>
                <a:cubicBezTo>
                  <a:pt x="1206605" y="2354961"/>
                  <a:pt x="1207356" y="2354770"/>
                  <a:pt x="1208299" y="2354652"/>
                </a:cubicBezTo>
                <a:cubicBezTo>
                  <a:pt x="1209242" y="2354534"/>
                  <a:pt x="1210419" y="2354475"/>
                  <a:pt x="1211834" y="2354475"/>
                </a:cubicBezTo>
                <a:close/>
                <a:moveTo>
                  <a:pt x="526033" y="2354475"/>
                </a:moveTo>
                <a:cubicBezTo>
                  <a:pt x="527506" y="2354475"/>
                  <a:pt x="528714" y="2354534"/>
                  <a:pt x="529656" y="2354652"/>
                </a:cubicBezTo>
                <a:cubicBezTo>
                  <a:pt x="530598" y="2354770"/>
                  <a:pt x="531335" y="2354961"/>
                  <a:pt x="531865" y="2355227"/>
                </a:cubicBezTo>
                <a:cubicBezTo>
                  <a:pt x="532395" y="2355492"/>
                  <a:pt x="532778" y="2355801"/>
                  <a:pt x="533014" y="2356154"/>
                </a:cubicBezTo>
                <a:cubicBezTo>
                  <a:pt x="533250" y="2356508"/>
                  <a:pt x="533368" y="2356890"/>
                  <a:pt x="533368" y="2357303"/>
                </a:cubicBezTo>
                <a:lnTo>
                  <a:pt x="533368" y="2376213"/>
                </a:lnTo>
                <a:lnTo>
                  <a:pt x="553780" y="2376213"/>
                </a:lnTo>
                <a:cubicBezTo>
                  <a:pt x="554252" y="2376213"/>
                  <a:pt x="554664" y="2376316"/>
                  <a:pt x="555017" y="2376523"/>
                </a:cubicBezTo>
                <a:cubicBezTo>
                  <a:pt x="555371" y="2376729"/>
                  <a:pt x="555680" y="2377082"/>
                  <a:pt x="555945" y="2377583"/>
                </a:cubicBezTo>
                <a:cubicBezTo>
                  <a:pt x="556210" y="2378084"/>
                  <a:pt x="556402" y="2378717"/>
                  <a:pt x="556520" y="2379483"/>
                </a:cubicBezTo>
                <a:cubicBezTo>
                  <a:pt x="556638" y="2380249"/>
                  <a:pt x="556696" y="2381191"/>
                  <a:pt x="556696" y="2382311"/>
                </a:cubicBezTo>
                <a:cubicBezTo>
                  <a:pt x="556696" y="2384432"/>
                  <a:pt x="556431" y="2385963"/>
                  <a:pt x="555901" y="2386906"/>
                </a:cubicBezTo>
                <a:cubicBezTo>
                  <a:pt x="555371" y="2387849"/>
                  <a:pt x="554664" y="2388320"/>
                  <a:pt x="553780" y="2388320"/>
                </a:cubicBezTo>
                <a:lnTo>
                  <a:pt x="533368" y="2388320"/>
                </a:lnTo>
                <a:lnTo>
                  <a:pt x="533368" y="2432680"/>
                </a:lnTo>
                <a:cubicBezTo>
                  <a:pt x="533368" y="2438158"/>
                  <a:pt x="534178" y="2442297"/>
                  <a:pt x="535798" y="2445095"/>
                </a:cubicBezTo>
                <a:cubicBezTo>
                  <a:pt x="537417" y="2447893"/>
                  <a:pt x="540319" y="2449293"/>
                  <a:pt x="544502" y="2449293"/>
                </a:cubicBezTo>
                <a:cubicBezTo>
                  <a:pt x="545857" y="2449293"/>
                  <a:pt x="547065" y="2449160"/>
                  <a:pt x="548125" y="2448895"/>
                </a:cubicBezTo>
                <a:cubicBezTo>
                  <a:pt x="549185" y="2448630"/>
                  <a:pt x="550128" y="2448350"/>
                  <a:pt x="550952" y="2448056"/>
                </a:cubicBezTo>
                <a:cubicBezTo>
                  <a:pt x="551777" y="2447761"/>
                  <a:pt x="552484" y="2447481"/>
                  <a:pt x="553073" y="2447216"/>
                </a:cubicBezTo>
                <a:cubicBezTo>
                  <a:pt x="553662" y="2446951"/>
                  <a:pt x="554193" y="2446818"/>
                  <a:pt x="554664" y="2446818"/>
                </a:cubicBezTo>
                <a:cubicBezTo>
                  <a:pt x="554959" y="2446818"/>
                  <a:pt x="555239" y="2446892"/>
                  <a:pt x="555504" y="2447039"/>
                </a:cubicBezTo>
                <a:cubicBezTo>
                  <a:pt x="555769" y="2447187"/>
                  <a:pt x="555975" y="2447466"/>
                  <a:pt x="556122" y="2447879"/>
                </a:cubicBezTo>
                <a:cubicBezTo>
                  <a:pt x="556269" y="2448291"/>
                  <a:pt x="556402" y="2448851"/>
                  <a:pt x="556520" y="2449558"/>
                </a:cubicBezTo>
                <a:cubicBezTo>
                  <a:pt x="556638" y="2450265"/>
                  <a:pt x="556696" y="2451149"/>
                  <a:pt x="556696" y="2452209"/>
                </a:cubicBezTo>
                <a:cubicBezTo>
                  <a:pt x="556696" y="2453917"/>
                  <a:pt x="556579" y="2455272"/>
                  <a:pt x="556343" y="2456274"/>
                </a:cubicBezTo>
                <a:cubicBezTo>
                  <a:pt x="556107" y="2457275"/>
                  <a:pt x="555754" y="2458011"/>
                  <a:pt x="555283" y="2458483"/>
                </a:cubicBezTo>
                <a:cubicBezTo>
                  <a:pt x="554811" y="2458954"/>
                  <a:pt x="554104" y="2459396"/>
                  <a:pt x="553162" y="2459808"/>
                </a:cubicBezTo>
                <a:cubicBezTo>
                  <a:pt x="552219" y="2460221"/>
                  <a:pt x="551144" y="2460559"/>
                  <a:pt x="549936" y="2460825"/>
                </a:cubicBezTo>
                <a:cubicBezTo>
                  <a:pt x="548729" y="2461090"/>
                  <a:pt x="547447" y="2461311"/>
                  <a:pt x="546093" y="2461487"/>
                </a:cubicBezTo>
                <a:cubicBezTo>
                  <a:pt x="544737" y="2461664"/>
                  <a:pt x="543383" y="2461752"/>
                  <a:pt x="542027" y="2461752"/>
                </a:cubicBezTo>
                <a:cubicBezTo>
                  <a:pt x="537903" y="2461752"/>
                  <a:pt x="534369" y="2461208"/>
                  <a:pt x="531423" y="2460118"/>
                </a:cubicBezTo>
                <a:cubicBezTo>
                  <a:pt x="528478" y="2459028"/>
                  <a:pt x="526062" y="2457378"/>
                  <a:pt x="524177" y="2455169"/>
                </a:cubicBezTo>
                <a:cubicBezTo>
                  <a:pt x="522292" y="2452960"/>
                  <a:pt x="520922" y="2450162"/>
                  <a:pt x="520068" y="2446774"/>
                </a:cubicBezTo>
                <a:cubicBezTo>
                  <a:pt x="519214" y="2443387"/>
                  <a:pt x="518787" y="2439396"/>
                  <a:pt x="518787" y="2434801"/>
                </a:cubicBezTo>
                <a:lnTo>
                  <a:pt x="518787" y="2388320"/>
                </a:lnTo>
                <a:lnTo>
                  <a:pt x="507653" y="2388320"/>
                </a:lnTo>
                <a:cubicBezTo>
                  <a:pt x="506769" y="2388320"/>
                  <a:pt x="506063" y="2387849"/>
                  <a:pt x="505532" y="2386906"/>
                </a:cubicBezTo>
                <a:cubicBezTo>
                  <a:pt x="505002" y="2385963"/>
                  <a:pt x="504737" y="2384432"/>
                  <a:pt x="504737" y="2382311"/>
                </a:cubicBezTo>
                <a:cubicBezTo>
                  <a:pt x="504737" y="2381191"/>
                  <a:pt x="504810" y="2380249"/>
                  <a:pt x="504957" y="2379483"/>
                </a:cubicBezTo>
                <a:cubicBezTo>
                  <a:pt x="505105" y="2378717"/>
                  <a:pt x="505296" y="2378084"/>
                  <a:pt x="505532" y="2377583"/>
                </a:cubicBezTo>
                <a:cubicBezTo>
                  <a:pt x="505768" y="2377082"/>
                  <a:pt x="506077" y="2376729"/>
                  <a:pt x="506460" y="2376523"/>
                </a:cubicBezTo>
                <a:cubicBezTo>
                  <a:pt x="506843" y="2376316"/>
                  <a:pt x="507270" y="2376213"/>
                  <a:pt x="507741" y="2376213"/>
                </a:cubicBezTo>
                <a:lnTo>
                  <a:pt x="518787" y="2376213"/>
                </a:lnTo>
                <a:lnTo>
                  <a:pt x="518787" y="2357303"/>
                </a:lnTo>
                <a:cubicBezTo>
                  <a:pt x="518787" y="2356890"/>
                  <a:pt x="518890" y="2356508"/>
                  <a:pt x="519097" y="2356154"/>
                </a:cubicBezTo>
                <a:cubicBezTo>
                  <a:pt x="519303" y="2355801"/>
                  <a:pt x="519686" y="2355492"/>
                  <a:pt x="520245" y="2355227"/>
                </a:cubicBezTo>
                <a:cubicBezTo>
                  <a:pt x="520805" y="2354961"/>
                  <a:pt x="521556" y="2354770"/>
                  <a:pt x="522498" y="2354652"/>
                </a:cubicBezTo>
                <a:cubicBezTo>
                  <a:pt x="523441" y="2354534"/>
                  <a:pt x="524619" y="2354475"/>
                  <a:pt x="526033" y="2354475"/>
                </a:cubicBezTo>
                <a:close/>
                <a:moveTo>
                  <a:pt x="563300" y="2345904"/>
                </a:moveTo>
                <a:lnTo>
                  <a:pt x="642831" y="2345904"/>
                </a:lnTo>
                <a:cubicBezTo>
                  <a:pt x="643302" y="2345904"/>
                  <a:pt x="643729" y="2346022"/>
                  <a:pt x="644112" y="2346257"/>
                </a:cubicBezTo>
                <a:cubicBezTo>
                  <a:pt x="644495" y="2346493"/>
                  <a:pt x="644819" y="2346876"/>
                  <a:pt x="645084" y="2347406"/>
                </a:cubicBezTo>
                <a:cubicBezTo>
                  <a:pt x="645349" y="2347936"/>
                  <a:pt x="645540" y="2348628"/>
                  <a:pt x="645658" y="2349482"/>
                </a:cubicBezTo>
                <a:cubicBezTo>
                  <a:pt x="645776" y="2350337"/>
                  <a:pt x="645835" y="2351324"/>
                  <a:pt x="645835" y="2352443"/>
                </a:cubicBezTo>
                <a:cubicBezTo>
                  <a:pt x="645835" y="2353562"/>
                  <a:pt x="645776" y="2354534"/>
                  <a:pt x="645658" y="2355359"/>
                </a:cubicBezTo>
                <a:cubicBezTo>
                  <a:pt x="645540" y="2356184"/>
                  <a:pt x="645349" y="2356846"/>
                  <a:pt x="645084" y="2357347"/>
                </a:cubicBezTo>
                <a:cubicBezTo>
                  <a:pt x="644819" y="2357848"/>
                  <a:pt x="644495" y="2358216"/>
                  <a:pt x="644112" y="2358452"/>
                </a:cubicBezTo>
                <a:cubicBezTo>
                  <a:pt x="643729" y="2358687"/>
                  <a:pt x="643302" y="2358805"/>
                  <a:pt x="642831" y="2358805"/>
                </a:cubicBezTo>
                <a:lnTo>
                  <a:pt x="610665" y="2358805"/>
                </a:lnTo>
                <a:lnTo>
                  <a:pt x="610665" y="2457953"/>
                </a:lnTo>
                <a:cubicBezTo>
                  <a:pt x="610665" y="2458424"/>
                  <a:pt x="610548" y="2458837"/>
                  <a:pt x="610312" y="2459190"/>
                </a:cubicBezTo>
                <a:cubicBezTo>
                  <a:pt x="610076" y="2459543"/>
                  <a:pt x="609664" y="2459823"/>
                  <a:pt x="609075" y="2460029"/>
                </a:cubicBezTo>
                <a:cubicBezTo>
                  <a:pt x="608486" y="2460235"/>
                  <a:pt x="607705" y="2460412"/>
                  <a:pt x="606733" y="2460559"/>
                </a:cubicBezTo>
                <a:cubicBezTo>
                  <a:pt x="605760" y="2460707"/>
                  <a:pt x="604538" y="2460781"/>
                  <a:pt x="603066" y="2460781"/>
                </a:cubicBezTo>
                <a:cubicBezTo>
                  <a:pt x="601652" y="2460781"/>
                  <a:pt x="600444" y="2460707"/>
                  <a:pt x="599443" y="2460559"/>
                </a:cubicBezTo>
                <a:cubicBezTo>
                  <a:pt x="598441" y="2460412"/>
                  <a:pt x="597646" y="2460235"/>
                  <a:pt x="597056" y="2460029"/>
                </a:cubicBezTo>
                <a:cubicBezTo>
                  <a:pt x="596468" y="2459823"/>
                  <a:pt x="596055" y="2459543"/>
                  <a:pt x="595819" y="2459190"/>
                </a:cubicBezTo>
                <a:cubicBezTo>
                  <a:pt x="595584" y="2458837"/>
                  <a:pt x="595466" y="2458424"/>
                  <a:pt x="595466" y="2457953"/>
                </a:cubicBezTo>
                <a:lnTo>
                  <a:pt x="595466" y="2358805"/>
                </a:lnTo>
                <a:lnTo>
                  <a:pt x="563300" y="2358805"/>
                </a:lnTo>
                <a:cubicBezTo>
                  <a:pt x="562829" y="2358805"/>
                  <a:pt x="562402" y="2358687"/>
                  <a:pt x="562019" y="2358452"/>
                </a:cubicBezTo>
                <a:cubicBezTo>
                  <a:pt x="561636" y="2358216"/>
                  <a:pt x="561327" y="2357848"/>
                  <a:pt x="561091" y="2357347"/>
                </a:cubicBezTo>
                <a:cubicBezTo>
                  <a:pt x="560856" y="2356846"/>
                  <a:pt x="560664" y="2356184"/>
                  <a:pt x="560517" y="2355359"/>
                </a:cubicBezTo>
                <a:cubicBezTo>
                  <a:pt x="560370" y="2354534"/>
                  <a:pt x="560296" y="2353562"/>
                  <a:pt x="560296" y="2352443"/>
                </a:cubicBezTo>
                <a:cubicBezTo>
                  <a:pt x="560296" y="2351324"/>
                  <a:pt x="560370" y="2350337"/>
                  <a:pt x="560517" y="2349482"/>
                </a:cubicBezTo>
                <a:cubicBezTo>
                  <a:pt x="560664" y="2348628"/>
                  <a:pt x="560856" y="2347936"/>
                  <a:pt x="561091" y="2347406"/>
                </a:cubicBezTo>
                <a:cubicBezTo>
                  <a:pt x="561327" y="2346876"/>
                  <a:pt x="561636" y="2346493"/>
                  <a:pt x="562019" y="2346257"/>
                </a:cubicBezTo>
                <a:cubicBezTo>
                  <a:pt x="562402" y="2346022"/>
                  <a:pt x="562829" y="2345904"/>
                  <a:pt x="563300" y="2345904"/>
                </a:cubicBezTo>
                <a:close/>
                <a:moveTo>
                  <a:pt x="198826" y="2342988"/>
                </a:moveTo>
                <a:cubicBezTo>
                  <a:pt x="202242" y="2342988"/>
                  <a:pt x="204584" y="2343591"/>
                  <a:pt x="205851" y="2344799"/>
                </a:cubicBezTo>
                <a:cubicBezTo>
                  <a:pt x="207118" y="2346007"/>
                  <a:pt x="207751" y="2348290"/>
                  <a:pt x="207751" y="2351647"/>
                </a:cubicBezTo>
                <a:cubicBezTo>
                  <a:pt x="207751" y="2355064"/>
                  <a:pt x="207103" y="2357392"/>
                  <a:pt x="205807" y="2358628"/>
                </a:cubicBezTo>
                <a:cubicBezTo>
                  <a:pt x="204511" y="2359866"/>
                  <a:pt x="202125" y="2360484"/>
                  <a:pt x="198649" y="2360484"/>
                </a:cubicBezTo>
                <a:cubicBezTo>
                  <a:pt x="195232" y="2360484"/>
                  <a:pt x="192890" y="2359880"/>
                  <a:pt x="191624" y="2358673"/>
                </a:cubicBezTo>
                <a:cubicBezTo>
                  <a:pt x="190357" y="2357465"/>
                  <a:pt x="189724" y="2355182"/>
                  <a:pt x="189724" y="2351824"/>
                </a:cubicBezTo>
                <a:cubicBezTo>
                  <a:pt x="189724" y="2348407"/>
                  <a:pt x="190372" y="2346080"/>
                  <a:pt x="191668" y="2344843"/>
                </a:cubicBezTo>
                <a:cubicBezTo>
                  <a:pt x="192964" y="2343606"/>
                  <a:pt x="195350" y="2342988"/>
                  <a:pt x="198826" y="2342988"/>
                </a:cubicBezTo>
                <a:close/>
                <a:moveTo>
                  <a:pt x="290299" y="2337509"/>
                </a:moveTo>
                <a:cubicBezTo>
                  <a:pt x="291771" y="2337509"/>
                  <a:pt x="292979" y="2337582"/>
                  <a:pt x="293922" y="2337730"/>
                </a:cubicBezTo>
                <a:cubicBezTo>
                  <a:pt x="294864" y="2337877"/>
                  <a:pt x="295600" y="2338054"/>
                  <a:pt x="296131" y="2338260"/>
                </a:cubicBezTo>
                <a:cubicBezTo>
                  <a:pt x="296661" y="2338466"/>
                  <a:pt x="297058" y="2338761"/>
                  <a:pt x="297324" y="2339144"/>
                </a:cubicBezTo>
                <a:cubicBezTo>
                  <a:pt x="297589" y="2339526"/>
                  <a:pt x="297721" y="2339924"/>
                  <a:pt x="297721" y="2340337"/>
                </a:cubicBezTo>
                <a:lnTo>
                  <a:pt x="297721" y="2458041"/>
                </a:lnTo>
                <a:cubicBezTo>
                  <a:pt x="297721" y="2458512"/>
                  <a:pt x="297618" y="2458925"/>
                  <a:pt x="297412" y="2459278"/>
                </a:cubicBezTo>
                <a:cubicBezTo>
                  <a:pt x="297206" y="2459632"/>
                  <a:pt x="296853" y="2459911"/>
                  <a:pt x="296352" y="2460118"/>
                </a:cubicBezTo>
                <a:cubicBezTo>
                  <a:pt x="295851" y="2460324"/>
                  <a:pt x="295188" y="2460486"/>
                  <a:pt x="294364" y="2460604"/>
                </a:cubicBezTo>
                <a:cubicBezTo>
                  <a:pt x="293539" y="2460721"/>
                  <a:pt x="292537" y="2460781"/>
                  <a:pt x="291359" y="2460781"/>
                </a:cubicBezTo>
                <a:cubicBezTo>
                  <a:pt x="290122" y="2460781"/>
                  <a:pt x="289091" y="2460721"/>
                  <a:pt x="288266" y="2460604"/>
                </a:cubicBezTo>
                <a:cubicBezTo>
                  <a:pt x="287441" y="2460486"/>
                  <a:pt x="286764" y="2460324"/>
                  <a:pt x="286234" y="2460118"/>
                </a:cubicBezTo>
                <a:cubicBezTo>
                  <a:pt x="285704" y="2459911"/>
                  <a:pt x="285320" y="2459632"/>
                  <a:pt x="285085" y="2459278"/>
                </a:cubicBezTo>
                <a:cubicBezTo>
                  <a:pt x="284849" y="2458925"/>
                  <a:pt x="284732" y="2458512"/>
                  <a:pt x="284732" y="2458041"/>
                </a:cubicBezTo>
                <a:lnTo>
                  <a:pt x="284732" y="2447525"/>
                </a:lnTo>
                <a:cubicBezTo>
                  <a:pt x="280549" y="2452061"/>
                  <a:pt x="276204" y="2455596"/>
                  <a:pt x="271697" y="2458129"/>
                </a:cubicBezTo>
                <a:cubicBezTo>
                  <a:pt x="267192" y="2460662"/>
                  <a:pt x="262257" y="2461929"/>
                  <a:pt x="256897" y="2461929"/>
                </a:cubicBezTo>
                <a:cubicBezTo>
                  <a:pt x="251065" y="2461929"/>
                  <a:pt x="246086" y="2460795"/>
                  <a:pt x="241963" y="2458527"/>
                </a:cubicBezTo>
                <a:cubicBezTo>
                  <a:pt x="237839" y="2456259"/>
                  <a:pt x="234496" y="2453195"/>
                  <a:pt x="231933" y="2449337"/>
                </a:cubicBezTo>
                <a:cubicBezTo>
                  <a:pt x="229371" y="2445478"/>
                  <a:pt x="227500" y="2440942"/>
                  <a:pt x="226322" y="2435728"/>
                </a:cubicBezTo>
                <a:cubicBezTo>
                  <a:pt x="225144" y="2430515"/>
                  <a:pt x="224555" y="2425021"/>
                  <a:pt x="224555" y="2419248"/>
                </a:cubicBezTo>
                <a:cubicBezTo>
                  <a:pt x="224555" y="2412414"/>
                  <a:pt x="225291" y="2406243"/>
                  <a:pt x="226764" y="2400735"/>
                </a:cubicBezTo>
                <a:cubicBezTo>
                  <a:pt x="228237" y="2395227"/>
                  <a:pt x="230416" y="2390529"/>
                  <a:pt x="233303" y="2386641"/>
                </a:cubicBezTo>
                <a:cubicBezTo>
                  <a:pt x="236189" y="2382753"/>
                  <a:pt x="239768" y="2379763"/>
                  <a:pt x="244039" y="2377671"/>
                </a:cubicBezTo>
                <a:cubicBezTo>
                  <a:pt x="248310" y="2375580"/>
                  <a:pt x="253244" y="2374534"/>
                  <a:pt x="258841" y="2374534"/>
                </a:cubicBezTo>
                <a:cubicBezTo>
                  <a:pt x="263495" y="2374534"/>
                  <a:pt x="267751" y="2375551"/>
                  <a:pt x="271609" y="2377583"/>
                </a:cubicBezTo>
                <a:cubicBezTo>
                  <a:pt x="275468" y="2379616"/>
                  <a:pt x="279282" y="2382605"/>
                  <a:pt x="283052" y="2386552"/>
                </a:cubicBezTo>
                <a:lnTo>
                  <a:pt x="283052" y="2340337"/>
                </a:lnTo>
                <a:cubicBezTo>
                  <a:pt x="283052" y="2339924"/>
                  <a:pt x="283155" y="2339526"/>
                  <a:pt x="283362" y="2339144"/>
                </a:cubicBezTo>
                <a:cubicBezTo>
                  <a:pt x="283568" y="2338761"/>
                  <a:pt x="283966" y="2338466"/>
                  <a:pt x="284555" y="2338260"/>
                </a:cubicBezTo>
                <a:cubicBezTo>
                  <a:pt x="285144" y="2338054"/>
                  <a:pt x="285895" y="2337877"/>
                  <a:pt x="286808" y="2337730"/>
                </a:cubicBezTo>
                <a:cubicBezTo>
                  <a:pt x="287721" y="2337582"/>
                  <a:pt x="288884" y="2337509"/>
                  <a:pt x="290299" y="2337509"/>
                </a:cubicBezTo>
                <a:close/>
                <a:moveTo>
                  <a:pt x="1627486" y="2337155"/>
                </a:moveTo>
                <a:cubicBezTo>
                  <a:pt x="1628958" y="2337155"/>
                  <a:pt x="1630166" y="2337214"/>
                  <a:pt x="1631109" y="2337332"/>
                </a:cubicBezTo>
                <a:cubicBezTo>
                  <a:pt x="1632051" y="2337450"/>
                  <a:pt x="1632787" y="2337627"/>
                  <a:pt x="1633318" y="2337862"/>
                </a:cubicBezTo>
                <a:cubicBezTo>
                  <a:pt x="1633848" y="2338098"/>
                  <a:pt x="1634231" y="2338392"/>
                  <a:pt x="1634466" y="2338746"/>
                </a:cubicBezTo>
                <a:cubicBezTo>
                  <a:pt x="1634702" y="2339099"/>
                  <a:pt x="1634820" y="2339512"/>
                  <a:pt x="1634820" y="2339983"/>
                </a:cubicBezTo>
                <a:lnTo>
                  <a:pt x="1634820" y="2458041"/>
                </a:lnTo>
                <a:cubicBezTo>
                  <a:pt x="1634820" y="2458512"/>
                  <a:pt x="1634702" y="2458910"/>
                  <a:pt x="1634466" y="2459234"/>
                </a:cubicBezTo>
                <a:cubicBezTo>
                  <a:pt x="1634231" y="2459558"/>
                  <a:pt x="1633848" y="2459838"/>
                  <a:pt x="1633318" y="2460073"/>
                </a:cubicBezTo>
                <a:cubicBezTo>
                  <a:pt x="1632787" y="2460309"/>
                  <a:pt x="1632051" y="2460486"/>
                  <a:pt x="1631109" y="2460604"/>
                </a:cubicBezTo>
                <a:cubicBezTo>
                  <a:pt x="1630166" y="2460721"/>
                  <a:pt x="1628958" y="2460781"/>
                  <a:pt x="1627486" y="2460781"/>
                </a:cubicBezTo>
                <a:cubicBezTo>
                  <a:pt x="1626072" y="2460781"/>
                  <a:pt x="1624893" y="2460721"/>
                  <a:pt x="1623951" y="2460604"/>
                </a:cubicBezTo>
                <a:cubicBezTo>
                  <a:pt x="1623008" y="2460486"/>
                  <a:pt x="1622257" y="2460309"/>
                  <a:pt x="1621698" y="2460073"/>
                </a:cubicBezTo>
                <a:cubicBezTo>
                  <a:pt x="1621138" y="2459838"/>
                  <a:pt x="1620755" y="2459558"/>
                  <a:pt x="1620549" y="2459234"/>
                </a:cubicBezTo>
                <a:cubicBezTo>
                  <a:pt x="1620342" y="2458910"/>
                  <a:pt x="1620239" y="2458512"/>
                  <a:pt x="1620239" y="2458041"/>
                </a:cubicBezTo>
                <a:lnTo>
                  <a:pt x="1620239" y="2339983"/>
                </a:lnTo>
                <a:cubicBezTo>
                  <a:pt x="1620239" y="2339512"/>
                  <a:pt x="1620342" y="2339099"/>
                  <a:pt x="1620549" y="2338746"/>
                </a:cubicBezTo>
                <a:cubicBezTo>
                  <a:pt x="1620755" y="2338392"/>
                  <a:pt x="1621138" y="2338098"/>
                  <a:pt x="1621698" y="2337862"/>
                </a:cubicBezTo>
                <a:cubicBezTo>
                  <a:pt x="1622257" y="2337627"/>
                  <a:pt x="1623008" y="2337450"/>
                  <a:pt x="1623951" y="2337332"/>
                </a:cubicBezTo>
                <a:cubicBezTo>
                  <a:pt x="1624893" y="2337214"/>
                  <a:pt x="1626072" y="2337155"/>
                  <a:pt x="1627486" y="2337155"/>
                </a:cubicBezTo>
                <a:close/>
                <a:moveTo>
                  <a:pt x="1592516" y="2336537"/>
                </a:moveTo>
                <a:cubicBezTo>
                  <a:pt x="1594577" y="2336537"/>
                  <a:pt x="1596580" y="2336728"/>
                  <a:pt x="1598524" y="2337111"/>
                </a:cubicBezTo>
                <a:cubicBezTo>
                  <a:pt x="1600468" y="2337494"/>
                  <a:pt x="1601971" y="2337906"/>
                  <a:pt x="1603031" y="2338348"/>
                </a:cubicBezTo>
                <a:cubicBezTo>
                  <a:pt x="1604092" y="2338790"/>
                  <a:pt x="1604799" y="2339188"/>
                  <a:pt x="1605152" y="2339541"/>
                </a:cubicBezTo>
                <a:cubicBezTo>
                  <a:pt x="1605505" y="2339895"/>
                  <a:pt x="1605800" y="2340351"/>
                  <a:pt x="1606036" y="2340911"/>
                </a:cubicBezTo>
                <a:cubicBezTo>
                  <a:pt x="1606271" y="2341470"/>
                  <a:pt x="1606433" y="2342148"/>
                  <a:pt x="1606522" y="2342943"/>
                </a:cubicBezTo>
                <a:cubicBezTo>
                  <a:pt x="1606610" y="2343739"/>
                  <a:pt x="1606654" y="2344696"/>
                  <a:pt x="1606654" y="2345815"/>
                </a:cubicBezTo>
                <a:cubicBezTo>
                  <a:pt x="1606654" y="2346935"/>
                  <a:pt x="1606595" y="2347833"/>
                  <a:pt x="1606478" y="2348511"/>
                </a:cubicBezTo>
                <a:cubicBezTo>
                  <a:pt x="1606360" y="2349188"/>
                  <a:pt x="1606227" y="2349733"/>
                  <a:pt x="1606080" y="2350145"/>
                </a:cubicBezTo>
                <a:cubicBezTo>
                  <a:pt x="1605933" y="2350558"/>
                  <a:pt x="1605741" y="2350837"/>
                  <a:pt x="1605505" y="2350985"/>
                </a:cubicBezTo>
                <a:cubicBezTo>
                  <a:pt x="1605270" y="2351132"/>
                  <a:pt x="1604975" y="2351206"/>
                  <a:pt x="1604622" y="2351206"/>
                </a:cubicBezTo>
                <a:cubicBezTo>
                  <a:pt x="1604209" y="2351206"/>
                  <a:pt x="1603694" y="2351073"/>
                  <a:pt x="1603075" y="2350808"/>
                </a:cubicBezTo>
                <a:cubicBezTo>
                  <a:pt x="1602457" y="2350543"/>
                  <a:pt x="1601706" y="2350249"/>
                  <a:pt x="1600822" y="2349924"/>
                </a:cubicBezTo>
                <a:cubicBezTo>
                  <a:pt x="1599938" y="2349600"/>
                  <a:pt x="1598893" y="2349306"/>
                  <a:pt x="1597685" y="2349041"/>
                </a:cubicBezTo>
                <a:cubicBezTo>
                  <a:pt x="1596477" y="2348776"/>
                  <a:pt x="1595078" y="2348643"/>
                  <a:pt x="1593488" y="2348643"/>
                </a:cubicBezTo>
                <a:cubicBezTo>
                  <a:pt x="1591308" y="2348643"/>
                  <a:pt x="1589452" y="2348996"/>
                  <a:pt x="1587920" y="2349703"/>
                </a:cubicBezTo>
                <a:cubicBezTo>
                  <a:pt x="1586389" y="2350410"/>
                  <a:pt x="1585152" y="2351515"/>
                  <a:pt x="1584209" y="2353017"/>
                </a:cubicBezTo>
                <a:cubicBezTo>
                  <a:pt x="1583266" y="2354519"/>
                  <a:pt x="1582589" y="2356463"/>
                  <a:pt x="1582177" y="2358849"/>
                </a:cubicBezTo>
                <a:cubicBezTo>
                  <a:pt x="1581764" y="2361236"/>
                  <a:pt x="1581558" y="2364137"/>
                  <a:pt x="1581558" y="2367553"/>
                </a:cubicBezTo>
                <a:lnTo>
                  <a:pt x="1581558" y="2376213"/>
                </a:lnTo>
                <a:lnTo>
                  <a:pt x="1599320" y="2376213"/>
                </a:lnTo>
                <a:cubicBezTo>
                  <a:pt x="1599791" y="2376213"/>
                  <a:pt x="1600189" y="2376316"/>
                  <a:pt x="1600513" y="2376523"/>
                </a:cubicBezTo>
                <a:cubicBezTo>
                  <a:pt x="1600837" y="2376729"/>
                  <a:pt x="1601131" y="2377082"/>
                  <a:pt x="1601396" y="2377583"/>
                </a:cubicBezTo>
                <a:cubicBezTo>
                  <a:pt x="1601662" y="2378084"/>
                  <a:pt x="1601868" y="2378717"/>
                  <a:pt x="1602015" y="2379483"/>
                </a:cubicBezTo>
                <a:cubicBezTo>
                  <a:pt x="1602162" y="2380249"/>
                  <a:pt x="1602236" y="2381191"/>
                  <a:pt x="1602236" y="2382311"/>
                </a:cubicBezTo>
                <a:cubicBezTo>
                  <a:pt x="1602236" y="2384432"/>
                  <a:pt x="1601971" y="2385963"/>
                  <a:pt x="1601441" y="2386906"/>
                </a:cubicBezTo>
                <a:cubicBezTo>
                  <a:pt x="1600910" y="2387849"/>
                  <a:pt x="1600203" y="2388320"/>
                  <a:pt x="1599320" y="2388320"/>
                </a:cubicBezTo>
                <a:lnTo>
                  <a:pt x="1581558" y="2388320"/>
                </a:lnTo>
                <a:lnTo>
                  <a:pt x="1581558" y="2458041"/>
                </a:lnTo>
                <a:cubicBezTo>
                  <a:pt x="1581558" y="2458512"/>
                  <a:pt x="1581440" y="2458910"/>
                  <a:pt x="1581205" y="2459234"/>
                </a:cubicBezTo>
                <a:cubicBezTo>
                  <a:pt x="1580969" y="2459558"/>
                  <a:pt x="1580571" y="2459838"/>
                  <a:pt x="1580012" y="2460073"/>
                </a:cubicBezTo>
                <a:cubicBezTo>
                  <a:pt x="1579452" y="2460309"/>
                  <a:pt x="1578701" y="2460486"/>
                  <a:pt x="1577758" y="2460604"/>
                </a:cubicBezTo>
                <a:cubicBezTo>
                  <a:pt x="1576816" y="2460721"/>
                  <a:pt x="1575638" y="2460781"/>
                  <a:pt x="1574224" y="2460781"/>
                </a:cubicBezTo>
                <a:cubicBezTo>
                  <a:pt x="1572810" y="2460781"/>
                  <a:pt x="1571632" y="2460721"/>
                  <a:pt x="1570689" y="2460604"/>
                </a:cubicBezTo>
                <a:cubicBezTo>
                  <a:pt x="1569746" y="2460486"/>
                  <a:pt x="1568995" y="2460309"/>
                  <a:pt x="1568436" y="2460073"/>
                </a:cubicBezTo>
                <a:cubicBezTo>
                  <a:pt x="1567876" y="2459838"/>
                  <a:pt x="1567478" y="2459558"/>
                  <a:pt x="1567243" y="2459234"/>
                </a:cubicBezTo>
                <a:cubicBezTo>
                  <a:pt x="1567007" y="2458910"/>
                  <a:pt x="1566889" y="2458512"/>
                  <a:pt x="1566889" y="2458041"/>
                </a:cubicBezTo>
                <a:lnTo>
                  <a:pt x="1566889" y="2388320"/>
                </a:lnTo>
                <a:lnTo>
                  <a:pt x="1555667" y="2388320"/>
                </a:lnTo>
                <a:cubicBezTo>
                  <a:pt x="1554724" y="2388320"/>
                  <a:pt x="1554017" y="2387849"/>
                  <a:pt x="1553546" y="2386906"/>
                </a:cubicBezTo>
                <a:cubicBezTo>
                  <a:pt x="1553075" y="2385963"/>
                  <a:pt x="1552839" y="2384432"/>
                  <a:pt x="1552839" y="2382311"/>
                </a:cubicBezTo>
                <a:cubicBezTo>
                  <a:pt x="1552839" y="2381191"/>
                  <a:pt x="1552898" y="2380249"/>
                  <a:pt x="1553016" y="2379483"/>
                </a:cubicBezTo>
                <a:cubicBezTo>
                  <a:pt x="1553133" y="2378717"/>
                  <a:pt x="1553310" y="2378084"/>
                  <a:pt x="1553546" y="2377583"/>
                </a:cubicBezTo>
                <a:cubicBezTo>
                  <a:pt x="1553781" y="2377082"/>
                  <a:pt x="1554076" y="2376729"/>
                  <a:pt x="1554430" y="2376523"/>
                </a:cubicBezTo>
                <a:cubicBezTo>
                  <a:pt x="1554783" y="2376316"/>
                  <a:pt x="1555195" y="2376213"/>
                  <a:pt x="1555667" y="2376213"/>
                </a:cubicBezTo>
                <a:lnTo>
                  <a:pt x="1566889" y="2376213"/>
                </a:lnTo>
                <a:lnTo>
                  <a:pt x="1566889" y="2367995"/>
                </a:lnTo>
                <a:cubicBezTo>
                  <a:pt x="1566889" y="2362458"/>
                  <a:pt x="1567405" y="2357701"/>
                  <a:pt x="1568436" y="2353724"/>
                </a:cubicBezTo>
                <a:cubicBezTo>
                  <a:pt x="1569467" y="2349748"/>
                  <a:pt x="1571042" y="2346493"/>
                  <a:pt x="1573163" y="2343960"/>
                </a:cubicBezTo>
                <a:cubicBezTo>
                  <a:pt x="1575284" y="2341426"/>
                  <a:pt x="1577950" y="2339556"/>
                  <a:pt x="1581160" y="2338348"/>
                </a:cubicBezTo>
                <a:cubicBezTo>
                  <a:pt x="1584371" y="2337141"/>
                  <a:pt x="1588156" y="2336537"/>
                  <a:pt x="1592516" y="2336537"/>
                </a:cubicBezTo>
                <a:close/>
                <a:moveTo>
                  <a:pt x="2440152" y="2335830"/>
                </a:moveTo>
                <a:cubicBezTo>
                  <a:pt x="2441272" y="2335830"/>
                  <a:pt x="2442200" y="2335845"/>
                  <a:pt x="2442936" y="2335874"/>
                </a:cubicBezTo>
                <a:cubicBezTo>
                  <a:pt x="2443672" y="2335903"/>
                  <a:pt x="2444571" y="2336036"/>
                  <a:pt x="2445631" y="2336272"/>
                </a:cubicBezTo>
                <a:cubicBezTo>
                  <a:pt x="2446043" y="2336272"/>
                  <a:pt x="2446441" y="2336375"/>
                  <a:pt x="2446824" y="2336581"/>
                </a:cubicBezTo>
                <a:cubicBezTo>
                  <a:pt x="2447207" y="2336787"/>
                  <a:pt x="2447531" y="2337096"/>
                  <a:pt x="2447796" y="2337509"/>
                </a:cubicBezTo>
                <a:cubicBezTo>
                  <a:pt x="2448061" y="2337921"/>
                  <a:pt x="2448253" y="2338466"/>
                  <a:pt x="2448370" y="2339144"/>
                </a:cubicBezTo>
                <a:cubicBezTo>
                  <a:pt x="2448488" y="2339821"/>
                  <a:pt x="2448547" y="2340631"/>
                  <a:pt x="2448547" y="2341574"/>
                </a:cubicBezTo>
                <a:cubicBezTo>
                  <a:pt x="2448547" y="2342575"/>
                  <a:pt x="2448488" y="2343415"/>
                  <a:pt x="2448370" y="2344092"/>
                </a:cubicBezTo>
                <a:cubicBezTo>
                  <a:pt x="2448253" y="2344770"/>
                  <a:pt x="2448061" y="2345344"/>
                  <a:pt x="2447796" y="2345815"/>
                </a:cubicBezTo>
                <a:cubicBezTo>
                  <a:pt x="2447531" y="2346287"/>
                  <a:pt x="2447207" y="2346611"/>
                  <a:pt x="2446824" y="2346787"/>
                </a:cubicBezTo>
                <a:cubicBezTo>
                  <a:pt x="2446441" y="2346965"/>
                  <a:pt x="2446014" y="2347052"/>
                  <a:pt x="2445543" y="2347052"/>
                </a:cubicBezTo>
                <a:lnTo>
                  <a:pt x="2441920" y="2347141"/>
                </a:lnTo>
                <a:cubicBezTo>
                  <a:pt x="2440505" y="2347141"/>
                  <a:pt x="2439298" y="2347391"/>
                  <a:pt x="2438296" y="2347892"/>
                </a:cubicBezTo>
                <a:cubicBezTo>
                  <a:pt x="2437295" y="2348393"/>
                  <a:pt x="2436485" y="2349365"/>
                  <a:pt x="2435866" y="2350808"/>
                </a:cubicBezTo>
                <a:cubicBezTo>
                  <a:pt x="2435248" y="2352251"/>
                  <a:pt x="2434777" y="2354239"/>
                  <a:pt x="2434453" y="2356773"/>
                </a:cubicBezTo>
                <a:cubicBezTo>
                  <a:pt x="2434128" y="2359306"/>
                  <a:pt x="2433967" y="2363194"/>
                  <a:pt x="2433967" y="2368437"/>
                </a:cubicBezTo>
                <a:lnTo>
                  <a:pt x="2433967" y="2381339"/>
                </a:lnTo>
                <a:cubicBezTo>
                  <a:pt x="2433967" y="2385639"/>
                  <a:pt x="2433731" y="2389306"/>
                  <a:pt x="2433260" y="2392340"/>
                </a:cubicBezTo>
                <a:cubicBezTo>
                  <a:pt x="2432788" y="2395374"/>
                  <a:pt x="2431949" y="2398099"/>
                  <a:pt x="2430741" y="2400514"/>
                </a:cubicBezTo>
                <a:cubicBezTo>
                  <a:pt x="2429533" y="2402930"/>
                  <a:pt x="2427928" y="2405006"/>
                  <a:pt x="2425925" y="2406744"/>
                </a:cubicBezTo>
                <a:cubicBezTo>
                  <a:pt x="2423922" y="2408482"/>
                  <a:pt x="2421389" y="2409675"/>
                  <a:pt x="2418326" y="2410323"/>
                </a:cubicBezTo>
                <a:cubicBezTo>
                  <a:pt x="2421389" y="2410912"/>
                  <a:pt x="2423922" y="2412076"/>
                  <a:pt x="2425925" y="2413814"/>
                </a:cubicBezTo>
                <a:cubicBezTo>
                  <a:pt x="2427928" y="2415551"/>
                  <a:pt x="2429533" y="2417643"/>
                  <a:pt x="2430741" y="2420088"/>
                </a:cubicBezTo>
                <a:cubicBezTo>
                  <a:pt x="2431949" y="2422532"/>
                  <a:pt x="2432788" y="2425257"/>
                  <a:pt x="2433260" y="2428261"/>
                </a:cubicBezTo>
                <a:cubicBezTo>
                  <a:pt x="2433731" y="2431266"/>
                  <a:pt x="2433967" y="2434948"/>
                  <a:pt x="2433967" y="2439307"/>
                </a:cubicBezTo>
                <a:lnTo>
                  <a:pt x="2433967" y="2456097"/>
                </a:lnTo>
                <a:cubicBezTo>
                  <a:pt x="2433967" y="2461281"/>
                  <a:pt x="2434114" y="2465140"/>
                  <a:pt x="2434408" y="2467673"/>
                </a:cubicBezTo>
                <a:cubicBezTo>
                  <a:pt x="2434703" y="2470206"/>
                  <a:pt x="2435160" y="2472194"/>
                  <a:pt x="2435778" y="2473638"/>
                </a:cubicBezTo>
                <a:cubicBezTo>
                  <a:pt x="2436397" y="2475081"/>
                  <a:pt x="2437192" y="2476068"/>
                  <a:pt x="2438164" y="2476598"/>
                </a:cubicBezTo>
                <a:cubicBezTo>
                  <a:pt x="2439136" y="2477128"/>
                  <a:pt x="2440300" y="2477393"/>
                  <a:pt x="2441655" y="2477393"/>
                </a:cubicBezTo>
                <a:lnTo>
                  <a:pt x="2445366" y="2477482"/>
                </a:lnTo>
                <a:cubicBezTo>
                  <a:pt x="2445896" y="2477482"/>
                  <a:pt x="2446367" y="2477570"/>
                  <a:pt x="2446780" y="2477747"/>
                </a:cubicBezTo>
                <a:cubicBezTo>
                  <a:pt x="2447192" y="2477923"/>
                  <a:pt x="2447531" y="2478233"/>
                  <a:pt x="2447796" y="2478675"/>
                </a:cubicBezTo>
                <a:cubicBezTo>
                  <a:pt x="2448061" y="2479117"/>
                  <a:pt x="2448253" y="2479676"/>
                  <a:pt x="2448370" y="2480354"/>
                </a:cubicBezTo>
                <a:cubicBezTo>
                  <a:pt x="2448488" y="2481031"/>
                  <a:pt x="2448547" y="2481900"/>
                  <a:pt x="2448547" y="2482961"/>
                </a:cubicBezTo>
                <a:cubicBezTo>
                  <a:pt x="2448547" y="2483903"/>
                  <a:pt x="2448488" y="2484713"/>
                  <a:pt x="2448370" y="2485391"/>
                </a:cubicBezTo>
                <a:cubicBezTo>
                  <a:pt x="2448253" y="2486068"/>
                  <a:pt x="2448061" y="2486598"/>
                  <a:pt x="2447796" y="2486981"/>
                </a:cubicBezTo>
                <a:cubicBezTo>
                  <a:pt x="2447531" y="2487364"/>
                  <a:pt x="2447222" y="2487673"/>
                  <a:pt x="2446868" y="2487909"/>
                </a:cubicBezTo>
                <a:cubicBezTo>
                  <a:pt x="2446515" y="2488145"/>
                  <a:pt x="2446161" y="2488262"/>
                  <a:pt x="2445808" y="2488262"/>
                </a:cubicBezTo>
                <a:cubicBezTo>
                  <a:pt x="2444747" y="2488498"/>
                  <a:pt x="2443820" y="2488631"/>
                  <a:pt x="2443024" y="2488660"/>
                </a:cubicBezTo>
                <a:cubicBezTo>
                  <a:pt x="2442229" y="2488689"/>
                  <a:pt x="2441272" y="2488704"/>
                  <a:pt x="2440152" y="2488704"/>
                </a:cubicBezTo>
                <a:cubicBezTo>
                  <a:pt x="2436205" y="2488704"/>
                  <a:pt x="2432965" y="2488071"/>
                  <a:pt x="2430432" y="2486804"/>
                </a:cubicBezTo>
                <a:cubicBezTo>
                  <a:pt x="2427899" y="2485538"/>
                  <a:pt x="2425896" y="2483653"/>
                  <a:pt x="2424423" y="2481149"/>
                </a:cubicBezTo>
                <a:cubicBezTo>
                  <a:pt x="2422950" y="2478645"/>
                  <a:pt x="2421948" y="2475508"/>
                  <a:pt x="2421418" y="2471738"/>
                </a:cubicBezTo>
                <a:cubicBezTo>
                  <a:pt x="2420888" y="2467967"/>
                  <a:pt x="2420623" y="2462960"/>
                  <a:pt x="2420623" y="2456715"/>
                </a:cubicBezTo>
                <a:lnTo>
                  <a:pt x="2420623" y="2438512"/>
                </a:lnTo>
                <a:cubicBezTo>
                  <a:pt x="2420623" y="2434506"/>
                  <a:pt x="2420373" y="2431266"/>
                  <a:pt x="2419872" y="2428792"/>
                </a:cubicBezTo>
                <a:cubicBezTo>
                  <a:pt x="2419371" y="2426317"/>
                  <a:pt x="2418605" y="2424152"/>
                  <a:pt x="2417575" y="2422297"/>
                </a:cubicBezTo>
                <a:cubicBezTo>
                  <a:pt x="2416544" y="2420441"/>
                  <a:pt x="2415218" y="2418939"/>
                  <a:pt x="2413598" y="2417790"/>
                </a:cubicBezTo>
                <a:cubicBezTo>
                  <a:pt x="2411978" y="2416641"/>
                  <a:pt x="2410019" y="2415949"/>
                  <a:pt x="2407722" y="2415713"/>
                </a:cubicBezTo>
                <a:cubicBezTo>
                  <a:pt x="2407192" y="2415595"/>
                  <a:pt x="2406750" y="2415433"/>
                  <a:pt x="2406396" y="2415227"/>
                </a:cubicBezTo>
                <a:cubicBezTo>
                  <a:pt x="2406043" y="2415021"/>
                  <a:pt x="2405763" y="2414712"/>
                  <a:pt x="2405557" y="2414299"/>
                </a:cubicBezTo>
                <a:cubicBezTo>
                  <a:pt x="2405351" y="2413887"/>
                  <a:pt x="2405188" y="2413342"/>
                  <a:pt x="2405071" y="2412665"/>
                </a:cubicBezTo>
                <a:cubicBezTo>
                  <a:pt x="2404953" y="2411987"/>
                  <a:pt x="2404894" y="2411207"/>
                  <a:pt x="2404894" y="2410323"/>
                </a:cubicBezTo>
                <a:cubicBezTo>
                  <a:pt x="2404894" y="2409381"/>
                  <a:pt x="2404938" y="2408585"/>
                  <a:pt x="2405027" y="2407937"/>
                </a:cubicBezTo>
                <a:cubicBezTo>
                  <a:pt x="2405115" y="2407289"/>
                  <a:pt x="2405262" y="2406744"/>
                  <a:pt x="2405468" y="2406303"/>
                </a:cubicBezTo>
                <a:cubicBezTo>
                  <a:pt x="2405674" y="2405860"/>
                  <a:pt x="2405954" y="2405551"/>
                  <a:pt x="2406308" y="2405374"/>
                </a:cubicBezTo>
                <a:cubicBezTo>
                  <a:pt x="2406661" y="2405198"/>
                  <a:pt x="2407103" y="2405050"/>
                  <a:pt x="2407633" y="2404933"/>
                </a:cubicBezTo>
                <a:cubicBezTo>
                  <a:pt x="2411993" y="2404461"/>
                  <a:pt x="2415248" y="2402355"/>
                  <a:pt x="2417398" y="2398614"/>
                </a:cubicBezTo>
                <a:cubicBezTo>
                  <a:pt x="2419548" y="2394873"/>
                  <a:pt x="2420623" y="2389351"/>
                  <a:pt x="2420623" y="2382046"/>
                </a:cubicBezTo>
                <a:lnTo>
                  <a:pt x="2420623" y="2367819"/>
                </a:lnTo>
                <a:cubicBezTo>
                  <a:pt x="2420623" y="2361633"/>
                  <a:pt x="2420903" y="2356655"/>
                  <a:pt x="2421462" y="2352885"/>
                </a:cubicBezTo>
                <a:cubicBezTo>
                  <a:pt x="2422022" y="2349114"/>
                  <a:pt x="2423053" y="2345963"/>
                  <a:pt x="2424556" y="2343429"/>
                </a:cubicBezTo>
                <a:cubicBezTo>
                  <a:pt x="2426058" y="2340896"/>
                  <a:pt x="2428061" y="2338996"/>
                  <a:pt x="2430564" y="2337730"/>
                </a:cubicBezTo>
                <a:cubicBezTo>
                  <a:pt x="2433068" y="2336463"/>
                  <a:pt x="2436264" y="2335830"/>
                  <a:pt x="2440152" y="2335830"/>
                </a:cubicBezTo>
                <a:close/>
                <a:moveTo>
                  <a:pt x="2318922" y="2334858"/>
                </a:moveTo>
                <a:cubicBezTo>
                  <a:pt x="2320159" y="2334858"/>
                  <a:pt x="2321191" y="2334902"/>
                  <a:pt x="2322015" y="2334990"/>
                </a:cubicBezTo>
                <a:cubicBezTo>
                  <a:pt x="2322840" y="2335079"/>
                  <a:pt x="2323502" y="2335211"/>
                  <a:pt x="2324004" y="2335388"/>
                </a:cubicBezTo>
                <a:cubicBezTo>
                  <a:pt x="2324504" y="2335565"/>
                  <a:pt x="2324872" y="2335741"/>
                  <a:pt x="2325108" y="2335918"/>
                </a:cubicBezTo>
                <a:cubicBezTo>
                  <a:pt x="2325344" y="2336095"/>
                  <a:pt x="2325520" y="2336301"/>
                  <a:pt x="2325638" y="2336537"/>
                </a:cubicBezTo>
                <a:cubicBezTo>
                  <a:pt x="2331706" y="2348614"/>
                  <a:pt x="2336463" y="2361029"/>
                  <a:pt x="2339909" y="2373783"/>
                </a:cubicBezTo>
                <a:cubicBezTo>
                  <a:pt x="2343356" y="2386538"/>
                  <a:pt x="2345079" y="2399542"/>
                  <a:pt x="2345079" y="2412797"/>
                </a:cubicBezTo>
                <a:cubicBezTo>
                  <a:pt x="2345079" y="2419454"/>
                  <a:pt x="2344666" y="2426037"/>
                  <a:pt x="2343842" y="2432547"/>
                </a:cubicBezTo>
                <a:cubicBezTo>
                  <a:pt x="2343017" y="2439057"/>
                  <a:pt x="2341780" y="2445493"/>
                  <a:pt x="2340130" y="2451855"/>
                </a:cubicBezTo>
                <a:cubicBezTo>
                  <a:pt x="2338481" y="2458218"/>
                  <a:pt x="2336463" y="2464477"/>
                  <a:pt x="2334077" y="2470633"/>
                </a:cubicBezTo>
                <a:cubicBezTo>
                  <a:pt x="2331691" y="2476790"/>
                  <a:pt x="2328908" y="2482872"/>
                  <a:pt x="2325727" y="2488881"/>
                </a:cubicBezTo>
                <a:cubicBezTo>
                  <a:pt x="2325550" y="2489175"/>
                  <a:pt x="2325285" y="2489441"/>
                  <a:pt x="2324931" y="2489676"/>
                </a:cubicBezTo>
                <a:cubicBezTo>
                  <a:pt x="2324578" y="2489912"/>
                  <a:pt x="2324121" y="2490118"/>
                  <a:pt x="2323562" y="2490295"/>
                </a:cubicBezTo>
                <a:cubicBezTo>
                  <a:pt x="2323002" y="2490472"/>
                  <a:pt x="2322339" y="2490589"/>
                  <a:pt x="2321573" y="2490648"/>
                </a:cubicBezTo>
                <a:cubicBezTo>
                  <a:pt x="2320808" y="2490707"/>
                  <a:pt x="2319894" y="2490737"/>
                  <a:pt x="2318834" y="2490737"/>
                </a:cubicBezTo>
                <a:cubicBezTo>
                  <a:pt x="2317302" y="2490737"/>
                  <a:pt x="2316109" y="2490663"/>
                  <a:pt x="2315255" y="2490516"/>
                </a:cubicBezTo>
                <a:cubicBezTo>
                  <a:pt x="2314401" y="2490368"/>
                  <a:pt x="2313782" y="2490133"/>
                  <a:pt x="2313400" y="2489809"/>
                </a:cubicBezTo>
                <a:cubicBezTo>
                  <a:pt x="2313017" y="2489485"/>
                  <a:pt x="2312840" y="2489073"/>
                  <a:pt x="2312869" y="2488572"/>
                </a:cubicBezTo>
                <a:cubicBezTo>
                  <a:pt x="2312899" y="2488071"/>
                  <a:pt x="2313061" y="2487467"/>
                  <a:pt x="2313355" y="2486760"/>
                </a:cubicBezTo>
                <a:cubicBezTo>
                  <a:pt x="2318775" y="2474860"/>
                  <a:pt x="2322869" y="2462680"/>
                  <a:pt x="2325638" y="2450221"/>
                </a:cubicBezTo>
                <a:cubicBezTo>
                  <a:pt x="2328407" y="2437761"/>
                  <a:pt x="2329791" y="2425198"/>
                  <a:pt x="2329791" y="2412532"/>
                </a:cubicBezTo>
                <a:cubicBezTo>
                  <a:pt x="2329791" y="2399925"/>
                  <a:pt x="2328407" y="2387392"/>
                  <a:pt x="2325638" y="2374932"/>
                </a:cubicBezTo>
                <a:cubicBezTo>
                  <a:pt x="2322869" y="2362472"/>
                  <a:pt x="2318716" y="2350322"/>
                  <a:pt x="2313179" y="2338481"/>
                </a:cubicBezTo>
                <a:cubicBezTo>
                  <a:pt x="2312943" y="2337951"/>
                  <a:pt x="2312855" y="2337450"/>
                  <a:pt x="2312913" y="2336979"/>
                </a:cubicBezTo>
                <a:cubicBezTo>
                  <a:pt x="2312972" y="2336507"/>
                  <a:pt x="2313237" y="2336124"/>
                  <a:pt x="2313709" y="2335830"/>
                </a:cubicBezTo>
                <a:cubicBezTo>
                  <a:pt x="2314180" y="2335535"/>
                  <a:pt x="2314828" y="2335300"/>
                  <a:pt x="2315653" y="2335123"/>
                </a:cubicBezTo>
                <a:cubicBezTo>
                  <a:pt x="2316478" y="2334946"/>
                  <a:pt x="2317567" y="2334858"/>
                  <a:pt x="2318922" y="2334858"/>
                </a:cubicBezTo>
                <a:close/>
                <a:moveTo>
                  <a:pt x="1530417" y="2334858"/>
                </a:moveTo>
                <a:cubicBezTo>
                  <a:pt x="1531772" y="2334858"/>
                  <a:pt x="1532862" y="2334946"/>
                  <a:pt x="1533687" y="2335123"/>
                </a:cubicBezTo>
                <a:cubicBezTo>
                  <a:pt x="1534511" y="2335300"/>
                  <a:pt x="1535159" y="2335535"/>
                  <a:pt x="1535631" y="2335830"/>
                </a:cubicBezTo>
                <a:cubicBezTo>
                  <a:pt x="1536102" y="2336124"/>
                  <a:pt x="1536367" y="2336507"/>
                  <a:pt x="1536426" y="2336979"/>
                </a:cubicBezTo>
                <a:cubicBezTo>
                  <a:pt x="1536485" y="2337450"/>
                  <a:pt x="1536396" y="2337951"/>
                  <a:pt x="1536161" y="2338481"/>
                </a:cubicBezTo>
                <a:cubicBezTo>
                  <a:pt x="1530564" y="2350322"/>
                  <a:pt x="1526396" y="2362472"/>
                  <a:pt x="1523657" y="2374932"/>
                </a:cubicBezTo>
                <a:cubicBezTo>
                  <a:pt x="1520918" y="2387392"/>
                  <a:pt x="1519548" y="2399925"/>
                  <a:pt x="1519548" y="2412532"/>
                </a:cubicBezTo>
                <a:cubicBezTo>
                  <a:pt x="1519548" y="2425198"/>
                  <a:pt x="1520947" y="2437746"/>
                  <a:pt x="1523745" y="2450176"/>
                </a:cubicBezTo>
                <a:cubicBezTo>
                  <a:pt x="1526544" y="2462607"/>
                  <a:pt x="1530623" y="2474801"/>
                  <a:pt x="1535984" y="2486760"/>
                </a:cubicBezTo>
                <a:cubicBezTo>
                  <a:pt x="1536279" y="2487467"/>
                  <a:pt x="1536441" y="2488071"/>
                  <a:pt x="1536470" y="2488572"/>
                </a:cubicBezTo>
                <a:cubicBezTo>
                  <a:pt x="1536500" y="2489073"/>
                  <a:pt x="1536308" y="2489485"/>
                  <a:pt x="1535896" y="2489809"/>
                </a:cubicBezTo>
                <a:cubicBezTo>
                  <a:pt x="1535483" y="2490133"/>
                  <a:pt x="1534850" y="2490368"/>
                  <a:pt x="1533996" y="2490516"/>
                </a:cubicBezTo>
                <a:cubicBezTo>
                  <a:pt x="1533142" y="2490663"/>
                  <a:pt x="1531978" y="2490737"/>
                  <a:pt x="1530505" y="2490737"/>
                </a:cubicBezTo>
                <a:cubicBezTo>
                  <a:pt x="1529445" y="2490737"/>
                  <a:pt x="1528532" y="2490707"/>
                  <a:pt x="1527766" y="2490648"/>
                </a:cubicBezTo>
                <a:cubicBezTo>
                  <a:pt x="1527000" y="2490589"/>
                  <a:pt x="1526337" y="2490472"/>
                  <a:pt x="1525778" y="2490295"/>
                </a:cubicBezTo>
                <a:cubicBezTo>
                  <a:pt x="1525218" y="2490118"/>
                  <a:pt x="1524761" y="2489912"/>
                  <a:pt x="1524408" y="2489676"/>
                </a:cubicBezTo>
                <a:cubicBezTo>
                  <a:pt x="1524055" y="2489441"/>
                  <a:pt x="1523790" y="2489175"/>
                  <a:pt x="1523613" y="2488881"/>
                </a:cubicBezTo>
                <a:cubicBezTo>
                  <a:pt x="1520432" y="2482872"/>
                  <a:pt x="1517633" y="2476790"/>
                  <a:pt x="1515218" y="2470633"/>
                </a:cubicBezTo>
                <a:cubicBezTo>
                  <a:pt x="1512802" y="2464477"/>
                  <a:pt x="1510770" y="2458218"/>
                  <a:pt x="1509121" y="2451855"/>
                </a:cubicBezTo>
                <a:cubicBezTo>
                  <a:pt x="1507471" y="2445493"/>
                  <a:pt x="1506234" y="2439057"/>
                  <a:pt x="1505409" y="2432547"/>
                </a:cubicBezTo>
                <a:cubicBezTo>
                  <a:pt x="1504584" y="2426037"/>
                  <a:pt x="1504172" y="2419454"/>
                  <a:pt x="1504172" y="2412797"/>
                </a:cubicBezTo>
                <a:cubicBezTo>
                  <a:pt x="1504172" y="2406140"/>
                  <a:pt x="1504629" y="2399572"/>
                  <a:pt x="1505542" y="2393092"/>
                </a:cubicBezTo>
                <a:cubicBezTo>
                  <a:pt x="1506455" y="2386611"/>
                  <a:pt x="1507751" y="2380175"/>
                  <a:pt x="1509430" y="2373783"/>
                </a:cubicBezTo>
                <a:cubicBezTo>
                  <a:pt x="1511109" y="2367391"/>
                  <a:pt x="1513156" y="2361103"/>
                  <a:pt x="1515571" y="2354917"/>
                </a:cubicBezTo>
                <a:cubicBezTo>
                  <a:pt x="1517987" y="2348731"/>
                  <a:pt x="1520697" y="2342605"/>
                  <a:pt x="1523701" y="2336537"/>
                </a:cubicBezTo>
                <a:cubicBezTo>
                  <a:pt x="1523760" y="2336301"/>
                  <a:pt x="1523922" y="2336095"/>
                  <a:pt x="1524187" y="2335918"/>
                </a:cubicBezTo>
                <a:cubicBezTo>
                  <a:pt x="1524452" y="2335741"/>
                  <a:pt x="1524820" y="2335565"/>
                  <a:pt x="1525292" y="2335388"/>
                </a:cubicBezTo>
                <a:cubicBezTo>
                  <a:pt x="1525763" y="2335211"/>
                  <a:pt x="1526411" y="2335079"/>
                  <a:pt x="1527236" y="2334990"/>
                </a:cubicBezTo>
                <a:cubicBezTo>
                  <a:pt x="1528060" y="2334902"/>
                  <a:pt x="1529121" y="2334858"/>
                  <a:pt x="1530417" y="2334858"/>
                </a:cubicBezTo>
                <a:close/>
                <a:moveTo>
                  <a:pt x="7256062" y="2307463"/>
                </a:moveTo>
                <a:cubicBezTo>
                  <a:pt x="7257624" y="2307463"/>
                  <a:pt x="7258992" y="2307561"/>
                  <a:pt x="7260164" y="2307756"/>
                </a:cubicBezTo>
                <a:cubicBezTo>
                  <a:pt x="7261336" y="2307952"/>
                  <a:pt x="7262296" y="2308310"/>
                  <a:pt x="7263045" y="2308831"/>
                </a:cubicBezTo>
                <a:cubicBezTo>
                  <a:pt x="7263794" y="2309352"/>
                  <a:pt x="7264347" y="2310133"/>
                  <a:pt x="7264705" y="2311175"/>
                </a:cubicBezTo>
                <a:cubicBezTo>
                  <a:pt x="7265064" y="2312217"/>
                  <a:pt x="7265243" y="2313617"/>
                  <a:pt x="7265243" y="2315375"/>
                </a:cubicBezTo>
                <a:cubicBezTo>
                  <a:pt x="7265243" y="2317393"/>
                  <a:pt x="7265145" y="2319249"/>
                  <a:pt x="7264950" y="2320942"/>
                </a:cubicBezTo>
                <a:cubicBezTo>
                  <a:pt x="7264754" y="2322635"/>
                  <a:pt x="7264445" y="2324230"/>
                  <a:pt x="7264022" y="2325727"/>
                </a:cubicBezTo>
                <a:cubicBezTo>
                  <a:pt x="7263598" y="2327225"/>
                  <a:pt x="7263012" y="2328706"/>
                  <a:pt x="7262264" y="2330171"/>
                </a:cubicBezTo>
                <a:cubicBezTo>
                  <a:pt x="7261515" y="2331636"/>
                  <a:pt x="7260587" y="2333183"/>
                  <a:pt x="7259480" y="2334811"/>
                </a:cubicBezTo>
                <a:lnTo>
                  <a:pt x="7246197" y="2354735"/>
                </a:lnTo>
                <a:cubicBezTo>
                  <a:pt x="7245872" y="2355256"/>
                  <a:pt x="7245497" y="2355679"/>
                  <a:pt x="7245074" y="2356004"/>
                </a:cubicBezTo>
                <a:cubicBezTo>
                  <a:pt x="7244651" y="2356330"/>
                  <a:pt x="7244146" y="2356607"/>
                  <a:pt x="7243560" y="2356835"/>
                </a:cubicBezTo>
                <a:cubicBezTo>
                  <a:pt x="7242974" y="2357063"/>
                  <a:pt x="7242274" y="2357242"/>
                  <a:pt x="7241460" y="2357372"/>
                </a:cubicBezTo>
                <a:cubicBezTo>
                  <a:pt x="7240646" y="2357502"/>
                  <a:pt x="7239653" y="2357567"/>
                  <a:pt x="7238481" y="2357567"/>
                </a:cubicBezTo>
                <a:cubicBezTo>
                  <a:pt x="7237375" y="2357567"/>
                  <a:pt x="7236447" y="2357518"/>
                  <a:pt x="7235698" y="2357421"/>
                </a:cubicBezTo>
                <a:cubicBezTo>
                  <a:pt x="7234949" y="2357323"/>
                  <a:pt x="7234412" y="2357144"/>
                  <a:pt x="7234086" y="2356884"/>
                </a:cubicBezTo>
                <a:cubicBezTo>
                  <a:pt x="7233761" y="2356623"/>
                  <a:pt x="7233582" y="2356314"/>
                  <a:pt x="7233549" y="2355956"/>
                </a:cubicBezTo>
                <a:cubicBezTo>
                  <a:pt x="7233517" y="2355598"/>
                  <a:pt x="7233631" y="2355126"/>
                  <a:pt x="7233891" y="2354539"/>
                </a:cubicBezTo>
                <a:lnTo>
                  <a:pt x="7246686" y="2327876"/>
                </a:lnTo>
                <a:lnTo>
                  <a:pt x="7246686" y="2315375"/>
                </a:lnTo>
                <a:cubicBezTo>
                  <a:pt x="7246686" y="2313617"/>
                  <a:pt x="7246881" y="2312217"/>
                  <a:pt x="7247272" y="2311175"/>
                </a:cubicBezTo>
                <a:cubicBezTo>
                  <a:pt x="7247662" y="2310133"/>
                  <a:pt x="7248232" y="2309352"/>
                  <a:pt x="7248981" y="2308831"/>
                </a:cubicBezTo>
                <a:cubicBezTo>
                  <a:pt x="7249730" y="2308310"/>
                  <a:pt x="7250690" y="2307952"/>
                  <a:pt x="7251862" y="2307756"/>
                </a:cubicBezTo>
                <a:cubicBezTo>
                  <a:pt x="7253034" y="2307561"/>
                  <a:pt x="7254434" y="2307463"/>
                  <a:pt x="7256062" y="2307463"/>
                </a:cubicBezTo>
                <a:close/>
                <a:moveTo>
                  <a:pt x="6676844" y="2247202"/>
                </a:moveTo>
                <a:cubicBezTo>
                  <a:pt x="6672847" y="2247202"/>
                  <a:pt x="6669342" y="2247951"/>
                  <a:pt x="6666329" y="2249448"/>
                </a:cubicBezTo>
                <a:cubicBezTo>
                  <a:pt x="6663315" y="2250946"/>
                  <a:pt x="6660793" y="2252932"/>
                  <a:pt x="6658762" y="2255406"/>
                </a:cubicBezTo>
                <a:cubicBezTo>
                  <a:pt x="6656731" y="2257881"/>
                  <a:pt x="6655158" y="2260762"/>
                  <a:pt x="6654045" y="2264050"/>
                </a:cubicBezTo>
                <a:cubicBezTo>
                  <a:pt x="6652931" y="2267338"/>
                  <a:pt x="6652309" y="2270773"/>
                  <a:pt x="6652178" y="2274354"/>
                </a:cubicBezTo>
                <a:lnTo>
                  <a:pt x="6700133" y="2274354"/>
                </a:lnTo>
                <a:cubicBezTo>
                  <a:pt x="6700328" y="2265889"/>
                  <a:pt x="6698445" y="2259248"/>
                  <a:pt x="6694482" y="2254430"/>
                </a:cubicBezTo>
                <a:cubicBezTo>
                  <a:pt x="6690519" y="2249611"/>
                  <a:pt x="6684640" y="2247202"/>
                  <a:pt x="6676844" y="2247202"/>
                </a:cubicBezTo>
                <a:close/>
                <a:moveTo>
                  <a:pt x="7254987" y="2239779"/>
                </a:moveTo>
                <a:cubicBezTo>
                  <a:pt x="7257006" y="2239779"/>
                  <a:pt x="7258666" y="2239958"/>
                  <a:pt x="7259968" y="2240316"/>
                </a:cubicBezTo>
                <a:cubicBezTo>
                  <a:pt x="7261271" y="2240674"/>
                  <a:pt x="7262329" y="2241293"/>
                  <a:pt x="7263143" y="2242172"/>
                </a:cubicBezTo>
                <a:cubicBezTo>
                  <a:pt x="7263957" y="2243051"/>
                  <a:pt x="7264510" y="2244223"/>
                  <a:pt x="7264803" y="2245688"/>
                </a:cubicBezTo>
                <a:cubicBezTo>
                  <a:pt x="7265096" y="2247153"/>
                  <a:pt x="7265243" y="2248993"/>
                  <a:pt x="7265243" y="2251206"/>
                </a:cubicBezTo>
                <a:cubicBezTo>
                  <a:pt x="7265243" y="2253290"/>
                  <a:pt x="7265096" y="2255048"/>
                  <a:pt x="7264803" y="2256480"/>
                </a:cubicBezTo>
                <a:cubicBezTo>
                  <a:pt x="7264510" y="2257913"/>
                  <a:pt x="7263957" y="2259069"/>
                  <a:pt x="7263143" y="2259948"/>
                </a:cubicBezTo>
                <a:cubicBezTo>
                  <a:pt x="7262329" y="2260827"/>
                  <a:pt x="7261271" y="2261445"/>
                  <a:pt x="7259968" y="2261803"/>
                </a:cubicBezTo>
                <a:cubicBezTo>
                  <a:pt x="7258666" y="2262162"/>
                  <a:pt x="7257006" y="2262341"/>
                  <a:pt x="7254987" y="2262341"/>
                </a:cubicBezTo>
                <a:cubicBezTo>
                  <a:pt x="7252904" y="2262341"/>
                  <a:pt x="7251211" y="2262162"/>
                  <a:pt x="7249909" y="2261803"/>
                </a:cubicBezTo>
                <a:cubicBezTo>
                  <a:pt x="7248606" y="2261445"/>
                  <a:pt x="7247565" y="2260827"/>
                  <a:pt x="7246783" y="2259948"/>
                </a:cubicBezTo>
                <a:cubicBezTo>
                  <a:pt x="7246002" y="2259069"/>
                  <a:pt x="7245465" y="2257913"/>
                  <a:pt x="7245172" y="2256480"/>
                </a:cubicBezTo>
                <a:cubicBezTo>
                  <a:pt x="7244879" y="2255048"/>
                  <a:pt x="7244732" y="2253290"/>
                  <a:pt x="7244732" y="2251206"/>
                </a:cubicBezTo>
                <a:cubicBezTo>
                  <a:pt x="7244732" y="2248993"/>
                  <a:pt x="7244879" y="2247153"/>
                  <a:pt x="7245172" y="2245688"/>
                </a:cubicBezTo>
                <a:cubicBezTo>
                  <a:pt x="7245465" y="2244223"/>
                  <a:pt x="7246002" y="2243051"/>
                  <a:pt x="7246783" y="2242172"/>
                </a:cubicBezTo>
                <a:cubicBezTo>
                  <a:pt x="7247565" y="2241293"/>
                  <a:pt x="7248606" y="2240674"/>
                  <a:pt x="7249909" y="2240316"/>
                </a:cubicBezTo>
                <a:cubicBezTo>
                  <a:pt x="7251211" y="2239958"/>
                  <a:pt x="7252904" y="2239779"/>
                  <a:pt x="7254987" y="2239779"/>
                </a:cubicBezTo>
                <a:close/>
                <a:moveTo>
                  <a:pt x="6810880" y="2235970"/>
                </a:moveTo>
                <a:cubicBezTo>
                  <a:pt x="6812442" y="2235970"/>
                  <a:pt x="6813745" y="2236019"/>
                  <a:pt x="6814786" y="2236117"/>
                </a:cubicBezTo>
                <a:cubicBezTo>
                  <a:pt x="6815828" y="2236214"/>
                  <a:pt x="6816658" y="2236410"/>
                  <a:pt x="6817277" y="2236703"/>
                </a:cubicBezTo>
                <a:cubicBezTo>
                  <a:pt x="6817895" y="2236996"/>
                  <a:pt x="6818335" y="2237321"/>
                  <a:pt x="6818595" y="2237679"/>
                </a:cubicBezTo>
                <a:cubicBezTo>
                  <a:pt x="6818856" y="2238037"/>
                  <a:pt x="6818986" y="2238477"/>
                  <a:pt x="6818986" y="2238998"/>
                </a:cubicBezTo>
                <a:lnTo>
                  <a:pt x="6818986" y="2290176"/>
                </a:lnTo>
                <a:cubicBezTo>
                  <a:pt x="6818986" y="2295320"/>
                  <a:pt x="6819361" y="2299438"/>
                  <a:pt x="6820109" y="2302531"/>
                </a:cubicBezTo>
                <a:cubicBezTo>
                  <a:pt x="6820858" y="2305624"/>
                  <a:pt x="6821998" y="2308261"/>
                  <a:pt x="6823528" y="2310442"/>
                </a:cubicBezTo>
                <a:cubicBezTo>
                  <a:pt x="6825058" y="2312624"/>
                  <a:pt x="6826995" y="2314316"/>
                  <a:pt x="6829339" y="2315521"/>
                </a:cubicBezTo>
                <a:cubicBezTo>
                  <a:pt x="6831683" y="2316726"/>
                  <a:pt x="6834418" y="2317328"/>
                  <a:pt x="6837543" y="2317328"/>
                </a:cubicBezTo>
                <a:cubicBezTo>
                  <a:pt x="6841580" y="2317328"/>
                  <a:pt x="6845601" y="2315895"/>
                  <a:pt x="6849605" y="2313031"/>
                </a:cubicBezTo>
                <a:cubicBezTo>
                  <a:pt x="6853610" y="2310166"/>
                  <a:pt x="6857858" y="2305966"/>
                  <a:pt x="6862351" y="2300431"/>
                </a:cubicBezTo>
                <a:lnTo>
                  <a:pt x="6862351" y="2238998"/>
                </a:lnTo>
                <a:cubicBezTo>
                  <a:pt x="6862351" y="2238477"/>
                  <a:pt x="6862465" y="2238037"/>
                  <a:pt x="6862693" y="2237679"/>
                </a:cubicBezTo>
                <a:cubicBezTo>
                  <a:pt x="6862921" y="2237321"/>
                  <a:pt x="6863360" y="2236996"/>
                  <a:pt x="6864011" y="2236703"/>
                </a:cubicBezTo>
                <a:cubicBezTo>
                  <a:pt x="6864662" y="2236410"/>
                  <a:pt x="6865493" y="2236214"/>
                  <a:pt x="6866502" y="2236117"/>
                </a:cubicBezTo>
                <a:cubicBezTo>
                  <a:pt x="6867511" y="2236019"/>
                  <a:pt x="6868830" y="2235970"/>
                  <a:pt x="6870457" y="2235970"/>
                </a:cubicBezTo>
                <a:cubicBezTo>
                  <a:pt x="6872020" y="2235970"/>
                  <a:pt x="6873322" y="2236019"/>
                  <a:pt x="6874364" y="2236117"/>
                </a:cubicBezTo>
                <a:cubicBezTo>
                  <a:pt x="6875406" y="2236214"/>
                  <a:pt x="6876220" y="2236410"/>
                  <a:pt x="6876806" y="2236703"/>
                </a:cubicBezTo>
                <a:cubicBezTo>
                  <a:pt x="6877392" y="2236996"/>
                  <a:pt x="6877831" y="2237321"/>
                  <a:pt x="6878124" y="2237679"/>
                </a:cubicBezTo>
                <a:cubicBezTo>
                  <a:pt x="6878417" y="2238037"/>
                  <a:pt x="6878564" y="2238477"/>
                  <a:pt x="6878564" y="2238998"/>
                </a:cubicBezTo>
                <a:lnTo>
                  <a:pt x="6878564" y="2326899"/>
                </a:lnTo>
                <a:cubicBezTo>
                  <a:pt x="6878564" y="2327421"/>
                  <a:pt x="6878450" y="2327860"/>
                  <a:pt x="6878222" y="2328218"/>
                </a:cubicBezTo>
                <a:cubicBezTo>
                  <a:pt x="6877994" y="2328576"/>
                  <a:pt x="6877587" y="2328885"/>
                  <a:pt x="6877001" y="2329146"/>
                </a:cubicBezTo>
                <a:cubicBezTo>
                  <a:pt x="6876415" y="2329406"/>
                  <a:pt x="6875650" y="2329602"/>
                  <a:pt x="6874706" y="2329732"/>
                </a:cubicBezTo>
                <a:cubicBezTo>
                  <a:pt x="6873762" y="2329862"/>
                  <a:pt x="6872606" y="2329927"/>
                  <a:pt x="6871239" y="2329927"/>
                </a:cubicBezTo>
                <a:cubicBezTo>
                  <a:pt x="6869741" y="2329927"/>
                  <a:pt x="6868520" y="2329862"/>
                  <a:pt x="6867576" y="2329732"/>
                </a:cubicBezTo>
                <a:cubicBezTo>
                  <a:pt x="6866632" y="2329602"/>
                  <a:pt x="6865883" y="2329406"/>
                  <a:pt x="6865330" y="2329146"/>
                </a:cubicBezTo>
                <a:cubicBezTo>
                  <a:pt x="6864776" y="2328885"/>
                  <a:pt x="6864402" y="2328576"/>
                  <a:pt x="6864207" y="2328218"/>
                </a:cubicBezTo>
                <a:cubicBezTo>
                  <a:pt x="6864011" y="2327860"/>
                  <a:pt x="6863914" y="2327421"/>
                  <a:pt x="6863914" y="2326899"/>
                </a:cubicBezTo>
                <a:lnTo>
                  <a:pt x="6863914" y="2315277"/>
                </a:lnTo>
                <a:cubicBezTo>
                  <a:pt x="6858900" y="2320811"/>
                  <a:pt x="6853951" y="2324848"/>
                  <a:pt x="6849068" y="2327388"/>
                </a:cubicBezTo>
                <a:cubicBezTo>
                  <a:pt x="6844185" y="2329927"/>
                  <a:pt x="6839236" y="2331197"/>
                  <a:pt x="6834222" y="2331197"/>
                </a:cubicBezTo>
                <a:cubicBezTo>
                  <a:pt x="6828362" y="2331197"/>
                  <a:pt x="6823430" y="2330220"/>
                  <a:pt x="6819426" y="2328267"/>
                </a:cubicBezTo>
                <a:cubicBezTo>
                  <a:pt x="6815421" y="2326313"/>
                  <a:pt x="6812182" y="2323660"/>
                  <a:pt x="6809708" y="2320307"/>
                </a:cubicBezTo>
                <a:cubicBezTo>
                  <a:pt x="6807233" y="2316954"/>
                  <a:pt x="6805459" y="2313047"/>
                  <a:pt x="6804385" y="2308587"/>
                </a:cubicBezTo>
                <a:cubicBezTo>
                  <a:pt x="6803310" y="2304126"/>
                  <a:pt x="6802773" y="2298706"/>
                  <a:pt x="6802773" y="2292325"/>
                </a:cubicBezTo>
                <a:lnTo>
                  <a:pt x="6802773" y="2238998"/>
                </a:lnTo>
                <a:cubicBezTo>
                  <a:pt x="6802773" y="2238477"/>
                  <a:pt x="6802887" y="2238037"/>
                  <a:pt x="6803115" y="2237679"/>
                </a:cubicBezTo>
                <a:cubicBezTo>
                  <a:pt x="6803343" y="2237321"/>
                  <a:pt x="6803782" y="2236996"/>
                  <a:pt x="6804434" y="2236703"/>
                </a:cubicBezTo>
                <a:cubicBezTo>
                  <a:pt x="6805085" y="2236410"/>
                  <a:pt x="6805931" y="2236214"/>
                  <a:pt x="6806973" y="2236117"/>
                </a:cubicBezTo>
                <a:cubicBezTo>
                  <a:pt x="6808015" y="2236019"/>
                  <a:pt x="6809317" y="2235970"/>
                  <a:pt x="6810880" y="2235970"/>
                </a:cubicBezTo>
                <a:close/>
                <a:moveTo>
                  <a:pt x="7018955" y="2234603"/>
                </a:moveTo>
                <a:cubicBezTo>
                  <a:pt x="7024815" y="2234603"/>
                  <a:pt x="7029748" y="2235596"/>
                  <a:pt x="7033752" y="2237582"/>
                </a:cubicBezTo>
                <a:cubicBezTo>
                  <a:pt x="7037756" y="2239568"/>
                  <a:pt x="7040996" y="2242221"/>
                  <a:pt x="7043470" y="2245542"/>
                </a:cubicBezTo>
                <a:cubicBezTo>
                  <a:pt x="7045944" y="2248862"/>
                  <a:pt x="7047719" y="2252753"/>
                  <a:pt x="7048793" y="2257213"/>
                </a:cubicBezTo>
                <a:cubicBezTo>
                  <a:pt x="7049867" y="2261673"/>
                  <a:pt x="7050405" y="2267029"/>
                  <a:pt x="7050405" y="2273279"/>
                </a:cubicBezTo>
                <a:lnTo>
                  <a:pt x="7050405" y="2326899"/>
                </a:lnTo>
                <a:cubicBezTo>
                  <a:pt x="7050405" y="2327421"/>
                  <a:pt x="7050274" y="2327860"/>
                  <a:pt x="7050014" y="2328218"/>
                </a:cubicBezTo>
                <a:cubicBezTo>
                  <a:pt x="7049753" y="2328576"/>
                  <a:pt x="7049330" y="2328885"/>
                  <a:pt x="7048744" y="2329146"/>
                </a:cubicBezTo>
                <a:cubicBezTo>
                  <a:pt x="7048158" y="2329406"/>
                  <a:pt x="7047344" y="2329602"/>
                  <a:pt x="7046302" y="2329732"/>
                </a:cubicBezTo>
                <a:cubicBezTo>
                  <a:pt x="7045261" y="2329862"/>
                  <a:pt x="7043958" y="2329927"/>
                  <a:pt x="7042396" y="2329927"/>
                </a:cubicBezTo>
                <a:cubicBezTo>
                  <a:pt x="7040768" y="2329927"/>
                  <a:pt x="7039433" y="2329862"/>
                  <a:pt x="7038391" y="2329732"/>
                </a:cubicBezTo>
                <a:cubicBezTo>
                  <a:pt x="7037350" y="2329602"/>
                  <a:pt x="7036536" y="2329406"/>
                  <a:pt x="7035950" y="2329146"/>
                </a:cubicBezTo>
                <a:cubicBezTo>
                  <a:pt x="7035364" y="2328885"/>
                  <a:pt x="7034940" y="2328576"/>
                  <a:pt x="7034680" y="2328218"/>
                </a:cubicBezTo>
                <a:cubicBezTo>
                  <a:pt x="7034419" y="2327860"/>
                  <a:pt x="7034289" y="2327421"/>
                  <a:pt x="7034289" y="2326899"/>
                </a:cubicBezTo>
                <a:lnTo>
                  <a:pt x="7034289" y="2275428"/>
                </a:lnTo>
                <a:cubicBezTo>
                  <a:pt x="7034289" y="2270415"/>
                  <a:pt x="7033899" y="2266378"/>
                  <a:pt x="7033117" y="2263317"/>
                </a:cubicBezTo>
                <a:cubicBezTo>
                  <a:pt x="7032336" y="2260257"/>
                  <a:pt x="7031196" y="2257620"/>
                  <a:pt x="7029699" y="2255406"/>
                </a:cubicBezTo>
                <a:cubicBezTo>
                  <a:pt x="7028201" y="2253192"/>
                  <a:pt x="7026264" y="2251499"/>
                  <a:pt x="7023888" y="2250327"/>
                </a:cubicBezTo>
                <a:cubicBezTo>
                  <a:pt x="7021511" y="2249155"/>
                  <a:pt x="7018760" y="2248569"/>
                  <a:pt x="7015635" y="2248569"/>
                </a:cubicBezTo>
                <a:cubicBezTo>
                  <a:pt x="7011598" y="2248569"/>
                  <a:pt x="7007561" y="2250002"/>
                  <a:pt x="7003524" y="2252867"/>
                </a:cubicBezTo>
                <a:cubicBezTo>
                  <a:pt x="6999487" y="2255732"/>
                  <a:pt x="6995254" y="2259931"/>
                  <a:pt x="6990827" y="2265466"/>
                </a:cubicBezTo>
                <a:lnTo>
                  <a:pt x="6990827" y="2326899"/>
                </a:lnTo>
                <a:cubicBezTo>
                  <a:pt x="6990827" y="2327421"/>
                  <a:pt x="6990697" y="2327860"/>
                  <a:pt x="6990436" y="2328218"/>
                </a:cubicBezTo>
                <a:cubicBezTo>
                  <a:pt x="6990176" y="2328576"/>
                  <a:pt x="6989752" y="2328885"/>
                  <a:pt x="6989166" y="2329146"/>
                </a:cubicBezTo>
                <a:cubicBezTo>
                  <a:pt x="6988580" y="2329406"/>
                  <a:pt x="6987766" y="2329602"/>
                  <a:pt x="6986725" y="2329732"/>
                </a:cubicBezTo>
                <a:cubicBezTo>
                  <a:pt x="6985683" y="2329862"/>
                  <a:pt x="6984348" y="2329927"/>
                  <a:pt x="6982720" y="2329927"/>
                </a:cubicBezTo>
                <a:cubicBezTo>
                  <a:pt x="6981158" y="2329927"/>
                  <a:pt x="6979855" y="2329862"/>
                  <a:pt x="6978814" y="2329732"/>
                </a:cubicBezTo>
                <a:cubicBezTo>
                  <a:pt x="6977772" y="2329602"/>
                  <a:pt x="6976942" y="2329406"/>
                  <a:pt x="6976323" y="2329146"/>
                </a:cubicBezTo>
                <a:cubicBezTo>
                  <a:pt x="6975704" y="2328885"/>
                  <a:pt x="6975281" y="2328576"/>
                  <a:pt x="6975053" y="2328218"/>
                </a:cubicBezTo>
                <a:cubicBezTo>
                  <a:pt x="6974825" y="2327860"/>
                  <a:pt x="6974711" y="2327421"/>
                  <a:pt x="6974711" y="2326899"/>
                </a:cubicBezTo>
                <a:lnTo>
                  <a:pt x="6974711" y="2238998"/>
                </a:lnTo>
                <a:cubicBezTo>
                  <a:pt x="6974711" y="2238477"/>
                  <a:pt x="6974809" y="2238037"/>
                  <a:pt x="6975004" y="2237679"/>
                </a:cubicBezTo>
                <a:cubicBezTo>
                  <a:pt x="6975200" y="2237321"/>
                  <a:pt x="6975590" y="2236996"/>
                  <a:pt x="6976177" y="2236703"/>
                </a:cubicBezTo>
                <a:cubicBezTo>
                  <a:pt x="6976763" y="2236410"/>
                  <a:pt x="6977511" y="2236214"/>
                  <a:pt x="6978423" y="2236117"/>
                </a:cubicBezTo>
                <a:cubicBezTo>
                  <a:pt x="6979334" y="2236019"/>
                  <a:pt x="6980539" y="2235970"/>
                  <a:pt x="6982037" y="2235970"/>
                </a:cubicBezTo>
                <a:cubicBezTo>
                  <a:pt x="6983469" y="2235970"/>
                  <a:pt x="6984657" y="2236019"/>
                  <a:pt x="6985602" y="2236117"/>
                </a:cubicBezTo>
                <a:cubicBezTo>
                  <a:pt x="6986546" y="2236214"/>
                  <a:pt x="6987278" y="2236410"/>
                  <a:pt x="6987799" y="2236703"/>
                </a:cubicBezTo>
                <a:cubicBezTo>
                  <a:pt x="6988320" y="2236996"/>
                  <a:pt x="6988694" y="2237321"/>
                  <a:pt x="6988922" y="2237679"/>
                </a:cubicBezTo>
                <a:cubicBezTo>
                  <a:pt x="6989150" y="2238037"/>
                  <a:pt x="6989264" y="2238477"/>
                  <a:pt x="6989264" y="2238998"/>
                </a:cubicBezTo>
                <a:lnTo>
                  <a:pt x="6989264" y="2250621"/>
                </a:lnTo>
                <a:cubicBezTo>
                  <a:pt x="6994213" y="2245086"/>
                  <a:pt x="6999145" y="2241033"/>
                  <a:pt x="7004061" y="2238461"/>
                </a:cubicBezTo>
                <a:cubicBezTo>
                  <a:pt x="7008977" y="2235889"/>
                  <a:pt x="7013942" y="2234603"/>
                  <a:pt x="7018955" y="2234603"/>
                </a:cubicBezTo>
                <a:close/>
                <a:moveTo>
                  <a:pt x="6946616" y="2234603"/>
                </a:moveTo>
                <a:cubicBezTo>
                  <a:pt x="6947462" y="2234603"/>
                  <a:pt x="6948422" y="2234652"/>
                  <a:pt x="6949497" y="2234749"/>
                </a:cubicBezTo>
                <a:cubicBezTo>
                  <a:pt x="6950571" y="2234847"/>
                  <a:pt x="6951694" y="2235026"/>
                  <a:pt x="6952866" y="2235286"/>
                </a:cubicBezTo>
                <a:cubicBezTo>
                  <a:pt x="6954038" y="2235547"/>
                  <a:pt x="6955096" y="2235840"/>
                  <a:pt x="6956041" y="2236165"/>
                </a:cubicBezTo>
                <a:cubicBezTo>
                  <a:pt x="6956985" y="2236491"/>
                  <a:pt x="6957652" y="2236817"/>
                  <a:pt x="6958043" y="2237142"/>
                </a:cubicBezTo>
                <a:cubicBezTo>
                  <a:pt x="6958433" y="2237468"/>
                  <a:pt x="6958694" y="2237777"/>
                  <a:pt x="6958824" y="2238070"/>
                </a:cubicBezTo>
                <a:cubicBezTo>
                  <a:pt x="6958954" y="2238363"/>
                  <a:pt x="6959068" y="2238737"/>
                  <a:pt x="6959166" y="2239193"/>
                </a:cubicBezTo>
                <a:cubicBezTo>
                  <a:pt x="6959264" y="2239649"/>
                  <a:pt x="6959329" y="2240316"/>
                  <a:pt x="6959361" y="2241195"/>
                </a:cubicBezTo>
                <a:cubicBezTo>
                  <a:pt x="6959394" y="2242075"/>
                  <a:pt x="6959410" y="2243263"/>
                  <a:pt x="6959410" y="2244760"/>
                </a:cubicBezTo>
                <a:cubicBezTo>
                  <a:pt x="6959410" y="2246193"/>
                  <a:pt x="6959378" y="2247398"/>
                  <a:pt x="6959312" y="2248374"/>
                </a:cubicBezTo>
                <a:cubicBezTo>
                  <a:pt x="6959247" y="2249351"/>
                  <a:pt x="6959117" y="2250116"/>
                  <a:pt x="6958922" y="2250669"/>
                </a:cubicBezTo>
                <a:cubicBezTo>
                  <a:pt x="6958726" y="2251223"/>
                  <a:pt x="6958482" y="2251646"/>
                  <a:pt x="6958189" y="2251939"/>
                </a:cubicBezTo>
                <a:cubicBezTo>
                  <a:pt x="6957896" y="2252232"/>
                  <a:pt x="6957489" y="2252378"/>
                  <a:pt x="6956968" y="2252378"/>
                </a:cubicBezTo>
                <a:cubicBezTo>
                  <a:pt x="6956447" y="2252378"/>
                  <a:pt x="6955813" y="2252232"/>
                  <a:pt x="6955064" y="2251939"/>
                </a:cubicBezTo>
                <a:cubicBezTo>
                  <a:pt x="6954315" y="2251646"/>
                  <a:pt x="6953469" y="2251353"/>
                  <a:pt x="6952524" y="2251060"/>
                </a:cubicBezTo>
                <a:cubicBezTo>
                  <a:pt x="6951580" y="2250767"/>
                  <a:pt x="6950522" y="2250490"/>
                  <a:pt x="6949350" y="2250230"/>
                </a:cubicBezTo>
                <a:cubicBezTo>
                  <a:pt x="6948178" y="2249969"/>
                  <a:pt x="6946909" y="2249839"/>
                  <a:pt x="6945541" y="2249839"/>
                </a:cubicBezTo>
                <a:cubicBezTo>
                  <a:pt x="6943913" y="2249839"/>
                  <a:pt x="6942318" y="2250165"/>
                  <a:pt x="6940755" y="2250816"/>
                </a:cubicBezTo>
                <a:cubicBezTo>
                  <a:pt x="6939193" y="2251467"/>
                  <a:pt x="6937549" y="2252541"/>
                  <a:pt x="6935823" y="2254039"/>
                </a:cubicBezTo>
                <a:cubicBezTo>
                  <a:pt x="6934098" y="2255536"/>
                  <a:pt x="6932291" y="2257522"/>
                  <a:pt x="6930403" y="2259997"/>
                </a:cubicBezTo>
                <a:cubicBezTo>
                  <a:pt x="6928514" y="2262471"/>
                  <a:pt x="6926431" y="2265499"/>
                  <a:pt x="6924152" y="2269080"/>
                </a:cubicBezTo>
                <a:lnTo>
                  <a:pt x="6924152" y="2326899"/>
                </a:lnTo>
                <a:cubicBezTo>
                  <a:pt x="6924152" y="2327421"/>
                  <a:pt x="6924022" y="2327860"/>
                  <a:pt x="6923761" y="2328218"/>
                </a:cubicBezTo>
                <a:cubicBezTo>
                  <a:pt x="6923501" y="2328576"/>
                  <a:pt x="6923077" y="2328885"/>
                  <a:pt x="6922491" y="2329146"/>
                </a:cubicBezTo>
                <a:cubicBezTo>
                  <a:pt x="6921905" y="2329406"/>
                  <a:pt x="6921091" y="2329602"/>
                  <a:pt x="6920050" y="2329732"/>
                </a:cubicBezTo>
                <a:cubicBezTo>
                  <a:pt x="6919008" y="2329862"/>
                  <a:pt x="6917673" y="2329927"/>
                  <a:pt x="6916045" y="2329927"/>
                </a:cubicBezTo>
                <a:cubicBezTo>
                  <a:pt x="6914483" y="2329927"/>
                  <a:pt x="6913180" y="2329862"/>
                  <a:pt x="6912139" y="2329732"/>
                </a:cubicBezTo>
                <a:cubicBezTo>
                  <a:pt x="6911097" y="2329602"/>
                  <a:pt x="6910267" y="2329406"/>
                  <a:pt x="6909648" y="2329146"/>
                </a:cubicBezTo>
                <a:cubicBezTo>
                  <a:pt x="6909029" y="2328885"/>
                  <a:pt x="6908606" y="2328576"/>
                  <a:pt x="6908378" y="2328218"/>
                </a:cubicBezTo>
                <a:cubicBezTo>
                  <a:pt x="6908150" y="2327860"/>
                  <a:pt x="6908036" y="2327421"/>
                  <a:pt x="6908036" y="2326899"/>
                </a:cubicBezTo>
                <a:lnTo>
                  <a:pt x="6908036" y="2238998"/>
                </a:lnTo>
                <a:cubicBezTo>
                  <a:pt x="6908036" y="2238477"/>
                  <a:pt x="6908134" y="2238037"/>
                  <a:pt x="6908329" y="2237679"/>
                </a:cubicBezTo>
                <a:cubicBezTo>
                  <a:pt x="6908525" y="2237321"/>
                  <a:pt x="6908915" y="2236996"/>
                  <a:pt x="6909502" y="2236703"/>
                </a:cubicBezTo>
                <a:cubicBezTo>
                  <a:pt x="6910088" y="2236410"/>
                  <a:pt x="6910836" y="2236214"/>
                  <a:pt x="6911748" y="2236117"/>
                </a:cubicBezTo>
                <a:cubicBezTo>
                  <a:pt x="6912659" y="2236019"/>
                  <a:pt x="6913864" y="2235970"/>
                  <a:pt x="6915362" y="2235970"/>
                </a:cubicBezTo>
                <a:cubicBezTo>
                  <a:pt x="6916794" y="2235970"/>
                  <a:pt x="6917982" y="2236019"/>
                  <a:pt x="6918927" y="2236117"/>
                </a:cubicBezTo>
                <a:cubicBezTo>
                  <a:pt x="6919871" y="2236214"/>
                  <a:pt x="6920603" y="2236410"/>
                  <a:pt x="6921124" y="2236703"/>
                </a:cubicBezTo>
                <a:cubicBezTo>
                  <a:pt x="6921645" y="2236996"/>
                  <a:pt x="6922019" y="2237321"/>
                  <a:pt x="6922247" y="2237679"/>
                </a:cubicBezTo>
                <a:cubicBezTo>
                  <a:pt x="6922475" y="2238037"/>
                  <a:pt x="6922589" y="2238477"/>
                  <a:pt x="6922589" y="2238998"/>
                </a:cubicBezTo>
                <a:lnTo>
                  <a:pt x="6922589" y="2251792"/>
                </a:lnTo>
                <a:cubicBezTo>
                  <a:pt x="6924998" y="2248276"/>
                  <a:pt x="6927261" y="2245411"/>
                  <a:pt x="6929377" y="2243198"/>
                </a:cubicBezTo>
                <a:cubicBezTo>
                  <a:pt x="6931493" y="2240984"/>
                  <a:pt x="6933495" y="2239242"/>
                  <a:pt x="6935384" y="2237972"/>
                </a:cubicBezTo>
                <a:cubicBezTo>
                  <a:pt x="6937272" y="2236703"/>
                  <a:pt x="6939144" y="2235824"/>
                  <a:pt x="6941000" y="2235336"/>
                </a:cubicBezTo>
                <a:cubicBezTo>
                  <a:pt x="6942855" y="2234847"/>
                  <a:pt x="6944727" y="2234603"/>
                  <a:pt x="6946616" y="2234603"/>
                </a:cubicBezTo>
                <a:close/>
                <a:moveTo>
                  <a:pt x="6677669" y="2234603"/>
                </a:moveTo>
                <a:cubicBezTo>
                  <a:pt x="6684571" y="2234603"/>
                  <a:pt x="6690447" y="2235710"/>
                  <a:pt x="6695298" y="2237923"/>
                </a:cubicBezTo>
                <a:cubicBezTo>
                  <a:pt x="6700149" y="2240137"/>
                  <a:pt x="6704137" y="2243116"/>
                  <a:pt x="6707263" y="2246860"/>
                </a:cubicBezTo>
                <a:cubicBezTo>
                  <a:pt x="6710388" y="2250604"/>
                  <a:pt x="6712683" y="2254999"/>
                  <a:pt x="6714148" y="2260045"/>
                </a:cubicBezTo>
                <a:cubicBezTo>
                  <a:pt x="6715613" y="2265092"/>
                  <a:pt x="6716346" y="2270480"/>
                  <a:pt x="6716346" y="2276210"/>
                </a:cubicBezTo>
                <a:lnTo>
                  <a:pt x="6716346" y="2279140"/>
                </a:lnTo>
                <a:cubicBezTo>
                  <a:pt x="6716346" y="2281679"/>
                  <a:pt x="6715708" y="2283486"/>
                  <a:pt x="6714433" y="2284560"/>
                </a:cubicBezTo>
                <a:cubicBezTo>
                  <a:pt x="6713158" y="2285635"/>
                  <a:pt x="6711702" y="2286172"/>
                  <a:pt x="6710066" y="2286172"/>
                </a:cubicBezTo>
                <a:lnTo>
                  <a:pt x="6652178" y="2286172"/>
                </a:lnTo>
                <a:cubicBezTo>
                  <a:pt x="6652178" y="2291055"/>
                  <a:pt x="6652668" y="2295450"/>
                  <a:pt x="6653650" y="2299357"/>
                </a:cubicBezTo>
                <a:cubicBezTo>
                  <a:pt x="6654631" y="2303264"/>
                  <a:pt x="6656267" y="2306617"/>
                  <a:pt x="6658557" y="2309417"/>
                </a:cubicBezTo>
                <a:cubicBezTo>
                  <a:pt x="6660847" y="2312217"/>
                  <a:pt x="6663824" y="2314365"/>
                  <a:pt x="6667488" y="2315863"/>
                </a:cubicBezTo>
                <a:cubicBezTo>
                  <a:pt x="6671152" y="2317360"/>
                  <a:pt x="6675634" y="2318109"/>
                  <a:pt x="6680933" y="2318109"/>
                </a:cubicBezTo>
                <a:cubicBezTo>
                  <a:pt x="6685121" y="2318109"/>
                  <a:pt x="6688850" y="2317767"/>
                  <a:pt x="6692122" y="2317084"/>
                </a:cubicBezTo>
                <a:cubicBezTo>
                  <a:pt x="6695393" y="2316400"/>
                  <a:pt x="6698223" y="2315635"/>
                  <a:pt x="6700611" y="2314789"/>
                </a:cubicBezTo>
                <a:cubicBezTo>
                  <a:pt x="6703000" y="2313942"/>
                  <a:pt x="6704963" y="2313177"/>
                  <a:pt x="6706500" y="2312493"/>
                </a:cubicBezTo>
                <a:cubicBezTo>
                  <a:pt x="6708038" y="2311810"/>
                  <a:pt x="6709200" y="2311468"/>
                  <a:pt x="6709985" y="2311468"/>
                </a:cubicBezTo>
                <a:cubicBezTo>
                  <a:pt x="6710443" y="2311468"/>
                  <a:pt x="6710852" y="2311582"/>
                  <a:pt x="6711211" y="2311810"/>
                </a:cubicBezTo>
                <a:cubicBezTo>
                  <a:pt x="6711571" y="2312038"/>
                  <a:pt x="6711849" y="2312379"/>
                  <a:pt x="6712045" y="2312835"/>
                </a:cubicBezTo>
                <a:cubicBezTo>
                  <a:pt x="6712242" y="2313291"/>
                  <a:pt x="6712389" y="2313926"/>
                  <a:pt x="6712487" y="2314740"/>
                </a:cubicBezTo>
                <a:cubicBezTo>
                  <a:pt x="6712585" y="2315554"/>
                  <a:pt x="6712635" y="2316547"/>
                  <a:pt x="6712635" y="2317719"/>
                </a:cubicBezTo>
                <a:cubicBezTo>
                  <a:pt x="6712635" y="2318565"/>
                  <a:pt x="6712602" y="2319298"/>
                  <a:pt x="6712537" y="2319916"/>
                </a:cubicBezTo>
                <a:cubicBezTo>
                  <a:pt x="6712472" y="2320535"/>
                  <a:pt x="6712390" y="2321088"/>
                  <a:pt x="6712293" y="2321577"/>
                </a:cubicBezTo>
                <a:cubicBezTo>
                  <a:pt x="6712195" y="2322065"/>
                  <a:pt x="6712032" y="2322504"/>
                  <a:pt x="6711804" y="2322895"/>
                </a:cubicBezTo>
                <a:cubicBezTo>
                  <a:pt x="6711576" y="2323286"/>
                  <a:pt x="6711283" y="2323660"/>
                  <a:pt x="6710925" y="2324018"/>
                </a:cubicBezTo>
                <a:cubicBezTo>
                  <a:pt x="6710567" y="2324376"/>
                  <a:pt x="6709509" y="2324962"/>
                  <a:pt x="6707751" y="2325777"/>
                </a:cubicBezTo>
                <a:cubicBezTo>
                  <a:pt x="6705993" y="2326590"/>
                  <a:pt x="6703714" y="2327388"/>
                  <a:pt x="6700914" y="2328169"/>
                </a:cubicBezTo>
                <a:cubicBezTo>
                  <a:pt x="6698114" y="2328950"/>
                  <a:pt x="6694875" y="2329650"/>
                  <a:pt x="6691196" y="2330269"/>
                </a:cubicBezTo>
                <a:cubicBezTo>
                  <a:pt x="6687517" y="2330888"/>
                  <a:pt x="6683594" y="2331197"/>
                  <a:pt x="6679427" y="2331197"/>
                </a:cubicBezTo>
                <a:cubicBezTo>
                  <a:pt x="6672200" y="2331197"/>
                  <a:pt x="6665868" y="2330188"/>
                  <a:pt x="6660431" y="2328169"/>
                </a:cubicBezTo>
                <a:cubicBezTo>
                  <a:pt x="6654994" y="2326151"/>
                  <a:pt x="6650420" y="2323155"/>
                  <a:pt x="6646708" y="2319184"/>
                </a:cubicBezTo>
                <a:cubicBezTo>
                  <a:pt x="6642997" y="2315212"/>
                  <a:pt x="6640197" y="2310231"/>
                  <a:pt x="6638309" y="2304240"/>
                </a:cubicBezTo>
                <a:cubicBezTo>
                  <a:pt x="6636421" y="2298250"/>
                  <a:pt x="6635476" y="2291283"/>
                  <a:pt x="6635476" y="2283339"/>
                </a:cubicBezTo>
                <a:cubicBezTo>
                  <a:pt x="6635476" y="2275786"/>
                  <a:pt x="6636453" y="2268998"/>
                  <a:pt x="6638406" y="2262976"/>
                </a:cubicBezTo>
                <a:cubicBezTo>
                  <a:pt x="6640360" y="2256953"/>
                  <a:pt x="6643176" y="2251841"/>
                  <a:pt x="6646855" y="2247641"/>
                </a:cubicBezTo>
                <a:cubicBezTo>
                  <a:pt x="6650534" y="2243442"/>
                  <a:pt x="6654978" y="2240219"/>
                  <a:pt x="6660187" y="2237972"/>
                </a:cubicBezTo>
                <a:cubicBezTo>
                  <a:pt x="6665396" y="2235726"/>
                  <a:pt x="6671223" y="2234603"/>
                  <a:pt x="6677669" y="2234603"/>
                </a:cubicBezTo>
                <a:close/>
                <a:moveTo>
                  <a:pt x="6613241" y="2234603"/>
                </a:moveTo>
                <a:cubicBezTo>
                  <a:pt x="6614087" y="2234603"/>
                  <a:pt x="6615047" y="2234652"/>
                  <a:pt x="6616122" y="2234749"/>
                </a:cubicBezTo>
                <a:cubicBezTo>
                  <a:pt x="6617196" y="2234847"/>
                  <a:pt x="6618319" y="2235026"/>
                  <a:pt x="6619491" y="2235286"/>
                </a:cubicBezTo>
                <a:cubicBezTo>
                  <a:pt x="6620663" y="2235547"/>
                  <a:pt x="6621721" y="2235840"/>
                  <a:pt x="6622666" y="2236165"/>
                </a:cubicBezTo>
                <a:cubicBezTo>
                  <a:pt x="6623610" y="2236491"/>
                  <a:pt x="6624277" y="2236817"/>
                  <a:pt x="6624668" y="2237142"/>
                </a:cubicBezTo>
                <a:cubicBezTo>
                  <a:pt x="6625058" y="2237468"/>
                  <a:pt x="6625319" y="2237777"/>
                  <a:pt x="6625449" y="2238070"/>
                </a:cubicBezTo>
                <a:cubicBezTo>
                  <a:pt x="6625579" y="2238363"/>
                  <a:pt x="6625693" y="2238737"/>
                  <a:pt x="6625791" y="2239193"/>
                </a:cubicBezTo>
                <a:cubicBezTo>
                  <a:pt x="6625889" y="2239649"/>
                  <a:pt x="6625954" y="2240316"/>
                  <a:pt x="6625986" y="2241195"/>
                </a:cubicBezTo>
                <a:cubicBezTo>
                  <a:pt x="6626019" y="2242075"/>
                  <a:pt x="6626035" y="2243263"/>
                  <a:pt x="6626035" y="2244760"/>
                </a:cubicBezTo>
                <a:cubicBezTo>
                  <a:pt x="6626035" y="2246193"/>
                  <a:pt x="6626003" y="2247398"/>
                  <a:pt x="6625937" y="2248374"/>
                </a:cubicBezTo>
                <a:cubicBezTo>
                  <a:pt x="6625872" y="2249351"/>
                  <a:pt x="6625742" y="2250116"/>
                  <a:pt x="6625547" y="2250669"/>
                </a:cubicBezTo>
                <a:cubicBezTo>
                  <a:pt x="6625351" y="2251223"/>
                  <a:pt x="6625107" y="2251646"/>
                  <a:pt x="6624814" y="2251939"/>
                </a:cubicBezTo>
                <a:cubicBezTo>
                  <a:pt x="6624521" y="2252232"/>
                  <a:pt x="6624114" y="2252378"/>
                  <a:pt x="6623593" y="2252378"/>
                </a:cubicBezTo>
                <a:cubicBezTo>
                  <a:pt x="6623073" y="2252378"/>
                  <a:pt x="6622438" y="2252232"/>
                  <a:pt x="6621689" y="2251939"/>
                </a:cubicBezTo>
                <a:cubicBezTo>
                  <a:pt x="6620940" y="2251646"/>
                  <a:pt x="6620094" y="2251353"/>
                  <a:pt x="6619150" y="2251060"/>
                </a:cubicBezTo>
                <a:cubicBezTo>
                  <a:pt x="6618205" y="2250767"/>
                  <a:pt x="6617147" y="2250490"/>
                  <a:pt x="6615975" y="2250230"/>
                </a:cubicBezTo>
                <a:cubicBezTo>
                  <a:pt x="6614803" y="2249969"/>
                  <a:pt x="6613534" y="2249839"/>
                  <a:pt x="6612166" y="2249839"/>
                </a:cubicBezTo>
                <a:cubicBezTo>
                  <a:pt x="6610538" y="2249839"/>
                  <a:pt x="6608943" y="2250165"/>
                  <a:pt x="6607380" y="2250816"/>
                </a:cubicBezTo>
                <a:cubicBezTo>
                  <a:pt x="6605818" y="2251467"/>
                  <a:pt x="6604174" y="2252541"/>
                  <a:pt x="6602448" y="2254039"/>
                </a:cubicBezTo>
                <a:cubicBezTo>
                  <a:pt x="6600723" y="2255536"/>
                  <a:pt x="6598916" y="2257522"/>
                  <a:pt x="6597028" y="2259997"/>
                </a:cubicBezTo>
                <a:cubicBezTo>
                  <a:pt x="6595139" y="2262471"/>
                  <a:pt x="6593056" y="2265499"/>
                  <a:pt x="6590777" y="2269080"/>
                </a:cubicBezTo>
                <a:lnTo>
                  <a:pt x="6590777" y="2326899"/>
                </a:lnTo>
                <a:cubicBezTo>
                  <a:pt x="6590777" y="2327421"/>
                  <a:pt x="6590647" y="2327860"/>
                  <a:pt x="6590386" y="2328218"/>
                </a:cubicBezTo>
                <a:cubicBezTo>
                  <a:pt x="6590126" y="2328576"/>
                  <a:pt x="6589702" y="2328885"/>
                  <a:pt x="6589116" y="2329146"/>
                </a:cubicBezTo>
                <a:cubicBezTo>
                  <a:pt x="6588530" y="2329406"/>
                  <a:pt x="6587717" y="2329602"/>
                  <a:pt x="6586675" y="2329732"/>
                </a:cubicBezTo>
                <a:cubicBezTo>
                  <a:pt x="6585633" y="2329862"/>
                  <a:pt x="6584298" y="2329927"/>
                  <a:pt x="6582670" y="2329927"/>
                </a:cubicBezTo>
                <a:cubicBezTo>
                  <a:pt x="6581108" y="2329927"/>
                  <a:pt x="6579805" y="2329862"/>
                  <a:pt x="6578764" y="2329732"/>
                </a:cubicBezTo>
                <a:cubicBezTo>
                  <a:pt x="6577722" y="2329602"/>
                  <a:pt x="6576892" y="2329406"/>
                  <a:pt x="6576273" y="2329146"/>
                </a:cubicBezTo>
                <a:cubicBezTo>
                  <a:pt x="6575655" y="2328885"/>
                  <a:pt x="6575231" y="2328576"/>
                  <a:pt x="6575003" y="2328218"/>
                </a:cubicBezTo>
                <a:cubicBezTo>
                  <a:pt x="6574775" y="2327860"/>
                  <a:pt x="6574662" y="2327421"/>
                  <a:pt x="6574662" y="2326899"/>
                </a:cubicBezTo>
                <a:lnTo>
                  <a:pt x="6574662" y="2238998"/>
                </a:lnTo>
                <a:cubicBezTo>
                  <a:pt x="6574662" y="2238477"/>
                  <a:pt x="6574759" y="2238037"/>
                  <a:pt x="6574955" y="2237679"/>
                </a:cubicBezTo>
                <a:cubicBezTo>
                  <a:pt x="6575150" y="2237321"/>
                  <a:pt x="6575541" y="2236996"/>
                  <a:pt x="6576127" y="2236703"/>
                </a:cubicBezTo>
                <a:cubicBezTo>
                  <a:pt x="6576713" y="2236410"/>
                  <a:pt x="6577461" y="2236214"/>
                  <a:pt x="6578373" y="2236117"/>
                </a:cubicBezTo>
                <a:cubicBezTo>
                  <a:pt x="6579285" y="2236019"/>
                  <a:pt x="6580489" y="2235970"/>
                  <a:pt x="6581987" y="2235970"/>
                </a:cubicBezTo>
                <a:cubicBezTo>
                  <a:pt x="6583419" y="2235970"/>
                  <a:pt x="6584607" y="2236019"/>
                  <a:pt x="6585552" y="2236117"/>
                </a:cubicBezTo>
                <a:cubicBezTo>
                  <a:pt x="6586496" y="2236214"/>
                  <a:pt x="6587228" y="2236410"/>
                  <a:pt x="6587749" y="2236703"/>
                </a:cubicBezTo>
                <a:cubicBezTo>
                  <a:pt x="6588270" y="2236996"/>
                  <a:pt x="6588644" y="2237321"/>
                  <a:pt x="6588872" y="2237679"/>
                </a:cubicBezTo>
                <a:cubicBezTo>
                  <a:pt x="6589100" y="2238037"/>
                  <a:pt x="6589214" y="2238477"/>
                  <a:pt x="6589214" y="2238998"/>
                </a:cubicBezTo>
                <a:lnTo>
                  <a:pt x="6589214" y="2251792"/>
                </a:lnTo>
                <a:cubicBezTo>
                  <a:pt x="6591623" y="2248276"/>
                  <a:pt x="6593886" y="2245411"/>
                  <a:pt x="6596002" y="2243198"/>
                </a:cubicBezTo>
                <a:cubicBezTo>
                  <a:pt x="6598118" y="2240984"/>
                  <a:pt x="6600120" y="2239242"/>
                  <a:pt x="6602009" y="2237972"/>
                </a:cubicBezTo>
                <a:cubicBezTo>
                  <a:pt x="6603897" y="2236703"/>
                  <a:pt x="6605769" y="2235824"/>
                  <a:pt x="6607625" y="2235336"/>
                </a:cubicBezTo>
                <a:cubicBezTo>
                  <a:pt x="6609480" y="2234847"/>
                  <a:pt x="6611352" y="2234603"/>
                  <a:pt x="6613241" y="2234603"/>
                </a:cubicBezTo>
                <a:close/>
                <a:moveTo>
                  <a:pt x="7172676" y="2214874"/>
                </a:moveTo>
                <a:cubicBezTo>
                  <a:pt x="7167142" y="2214874"/>
                  <a:pt x="7162649" y="2216176"/>
                  <a:pt x="7159198" y="2218780"/>
                </a:cubicBezTo>
                <a:cubicBezTo>
                  <a:pt x="7155747" y="2221385"/>
                  <a:pt x="7153029" y="2224966"/>
                  <a:pt x="7151043" y="2229524"/>
                </a:cubicBezTo>
                <a:cubicBezTo>
                  <a:pt x="7149057" y="2234082"/>
                  <a:pt x="7147706" y="2239421"/>
                  <a:pt x="7146989" y="2245542"/>
                </a:cubicBezTo>
                <a:cubicBezTo>
                  <a:pt x="7146273" y="2251662"/>
                  <a:pt x="7145915" y="2258239"/>
                  <a:pt x="7145915" y="2265271"/>
                </a:cubicBezTo>
                <a:cubicBezTo>
                  <a:pt x="7145915" y="2274712"/>
                  <a:pt x="7146403" y="2282737"/>
                  <a:pt x="7147380" y="2289346"/>
                </a:cubicBezTo>
                <a:cubicBezTo>
                  <a:pt x="7148357" y="2295955"/>
                  <a:pt x="7149903" y="2301343"/>
                  <a:pt x="7152019" y="2305510"/>
                </a:cubicBezTo>
                <a:cubicBezTo>
                  <a:pt x="7154135" y="2309677"/>
                  <a:pt x="7156838" y="2312705"/>
                  <a:pt x="7160126" y="2314593"/>
                </a:cubicBezTo>
                <a:cubicBezTo>
                  <a:pt x="7163414" y="2316481"/>
                  <a:pt x="7167402" y="2317426"/>
                  <a:pt x="7172090" y="2317426"/>
                </a:cubicBezTo>
                <a:cubicBezTo>
                  <a:pt x="7175736" y="2317426"/>
                  <a:pt x="7178943" y="2316840"/>
                  <a:pt x="7181710" y="2315668"/>
                </a:cubicBezTo>
                <a:cubicBezTo>
                  <a:pt x="7184478" y="2314496"/>
                  <a:pt x="7186854" y="2312819"/>
                  <a:pt x="7188840" y="2310638"/>
                </a:cubicBezTo>
                <a:cubicBezTo>
                  <a:pt x="7190826" y="2308457"/>
                  <a:pt x="7192470" y="2305836"/>
                  <a:pt x="7193773" y="2302775"/>
                </a:cubicBezTo>
                <a:cubicBezTo>
                  <a:pt x="7195075" y="2299715"/>
                  <a:pt x="7196117" y="2296329"/>
                  <a:pt x="7196898" y="2292618"/>
                </a:cubicBezTo>
                <a:cubicBezTo>
                  <a:pt x="7197679" y="2288907"/>
                  <a:pt x="7198216" y="2284886"/>
                  <a:pt x="7198509" y="2280556"/>
                </a:cubicBezTo>
                <a:cubicBezTo>
                  <a:pt x="7198802" y="2276226"/>
                  <a:pt x="7198949" y="2271717"/>
                  <a:pt x="7198949" y="2267029"/>
                </a:cubicBezTo>
                <a:cubicBezTo>
                  <a:pt x="7198949" y="2260713"/>
                  <a:pt x="7198721" y="2255048"/>
                  <a:pt x="7198265" y="2250034"/>
                </a:cubicBezTo>
                <a:cubicBezTo>
                  <a:pt x="7197809" y="2245021"/>
                  <a:pt x="7197142" y="2240593"/>
                  <a:pt x="7196263" y="2236752"/>
                </a:cubicBezTo>
                <a:cubicBezTo>
                  <a:pt x="7195384" y="2232910"/>
                  <a:pt x="7194245" y="2229605"/>
                  <a:pt x="7192845" y="2226838"/>
                </a:cubicBezTo>
                <a:cubicBezTo>
                  <a:pt x="7191445" y="2224071"/>
                  <a:pt x="7189768" y="2221792"/>
                  <a:pt x="7187815" y="2220001"/>
                </a:cubicBezTo>
                <a:cubicBezTo>
                  <a:pt x="7185861" y="2218211"/>
                  <a:pt x="7183631" y="2216908"/>
                  <a:pt x="7181124" y="2216095"/>
                </a:cubicBezTo>
                <a:cubicBezTo>
                  <a:pt x="7178618" y="2215281"/>
                  <a:pt x="7175802" y="2214874"/>
                  <a:pt x="7172676" y="2214874"/>
                </a:cubicBezTo>
                <a:close/>
                <a:moveTo>
                  <a:pt x="6748404" y="2212432"/>
                </a:moveTo>
                <a:cubicBezTo>
                  <a:pt x="6750032" y="2212432"/>
                  <a:pt x="6751367" y="2212497"/>
                  <a:pt x="6752409" y="2212628"/>
                </a:cubicBezTo>
                <a:cubicBezTo>
                  <a:pt x="6753451" y="2212758"/>
                  <a:pt x="6754265" y="2212969"/>
                  <a:pt x="6754850" y="2213262"/>
                </a:cubicBezTo>
                <a:cubicBezTo>
                  <a:pt x="6755437" y="2213555"/>
                  <a:pt x="6755860" y="2213897"/>
                  <a:pt x="6756120" y="2214288"/>
                </a:cubicBezTo>
                <a:cubicBezTo>
                  <a:pt x="6756381" y="2214678"/>
                  <a:pt x="6756511" y="2215102"/>
                  <a:pt x="6756511" y="2215557"/>
                </a:cubicBezTo>
                <a:lnTo>
                  <a:pt x="6756511" y="2236458"/>
                </a:lnTo>
                <a:lnTo>
                  <a:pt x="6779072" y="2236458"/>
                </a:lnTo>
                <a:cubicBezTo>
                  <a:pt x="6779593" y="2236458"/>
                  <a:pt x="6780049" y="2236572"/>
                  <a:pt x="6780440" y="2236800"/>
                </a:cubicBezTo>
                <a:cubicBezTo>
                  <a:pt x="6780830" y="2237028"/>
                  <a:pt x="6781172" y="2237419"/>
                  <a:pt x="6781465" y="2237972"/>
                </a:cubicBezTo>
                <a:cubicBezTo>
                  <a:pt x="6781758" y="2238526"/>
                  <a:pt x="6781970" y="2239226"/>
                  <a:pt x="6782100" y="2240072"/>
                </a:cubicBezTo>
                <a:cubicBezTo>
                  <a:pt x="6782230" y="2240919"/>
                  <a:pt x="6782295" y="2241960"/>
                  <a:pt x="6782295" y="2243198"/>
                </a:cubicBezTo>
                <a:cubicBezTo>
                  <a:pt x="6782295" y="2245542"/>
                  <a:pt x="6782002" y="2247235"/>
                  <a:pt x="6781416" y="2248276"/>
                </a:cubicBezTo>
                <a:cubicBezTo>
                  <a:pt x="6780830" y="2249318"/>
                  <a:pt x="6780049" y="2249839"/>
                  <a:pt x="6779072" y="2249839"/>
                </a:cubicBezTo>
                <a:lnTo>
                  <a:pt x="6756511" y="2249839"/>
                </a:lnTo>
                <a:lnTo>
                  <a:pt x="6756511" y="2298869"/>
                </a:lnTo>
                <a:cubicBezTo>
                  <a:pt x="6756511" y="2304924"/>
                  <a:pt x="6757406" y="2309498"/>
                  <a:pt x="6759197" y="2312591"/>
                </a:cubicBezTo>
                <a:cubicBezTo>
                  <a:pt x="6760987" y="2315684"/>
                  <a:pt x="6764194" y="2317231"/>
                  <a:pt x="6768817" y="2317231"/>
                </a:cubicBezTo>
                <a:cubicBezTo>
                  <a:pt x="6770315" y="2317231"/>
                  <a:pt x="6771649" y="2317084"/>
                  <a:pt x="6772822" y="2316791"/>
                </a:cubicBezTo>
                <a:cubicBezTo>
                  <a:pt x="6773994" y="2316498"/>
                  <a:pt x="6775035" y="2316188"/>
                  <a:pt x="6775947" y="2315863"/>
                </a:cubicBezTo>
                <a:cubicBezTo>
                  <a:pt x="6776858" y="2315537"/>
                  <a:pt x="6777640" y="2315228"/>
                  <a:pt x="6778291" y="2314935"/>
                </a:cubicBezTo>
                <a:cubicBezTo>
                  <a:pt x="6778942" y="2314642"/>
                  <a:pt x="6779528" y="2314496"/>
                  <a:pt x="6780049" y="2314496"/>
                </a:cubicBezTo>
                <a:cubicBezTo>
                  <a:pt x="6780375" y="2314496"/>
                  <a:pt x="6780684" y="2314577"/>
                  <a:pt x="6780977" y="2314740"/>
                </a:cubicBezTo>
                <a:cubicBezTo>
                  <a:pt x="6781270" y="2314903"/>
                  <a:pt x="6781498" y="2315212"/>
                  <a:pt x="6781661" y="2315668"/>
                </a:cubicBezTo>
                <a:cubicBezTo>
                  <a:pt x="6781823" y="2316123"/>
                  <a:pt x="6781970" y="2316742"/>
                  <a:pt x="6782100" y="2317523"/>
                </a:cubicBezTo>
                <a:cubicBezTo>
                  <a:pt x="6782230" y="2318305"/>
                  <a:pt x="6782295" y="2319281"/>
                  <a:pt x="6782295" y="2320454"/>
                </a:cubicBezTo>
                <a:cubicBezTo>
                  <a:pt x="6782295" y="2322342"/>
                  <a:pt x="6782165" y="2323839"/>
                  <a:pt x="6781905" y="2324946"/>
                </a:cubicBezTo>
                <a:cubicBezTo>
                  <a:pt x="6781644" y="2326053"/>
                  <a:pt x="6781254" y="2326867"/>
                  <a:pt x="6780733" y="2327388"/>
                </a:cubicBezTo>
                <a:cubicBezTo>
                  <a:pt x="6780212" y="2327909"/>
                  <a:pt x="6779430" y="2328397"/>
                  <a:pt x="6778389" y="2328853"/>
                </a:cubicBezTo>
                <a:cubicBezTo>
                  <a:pt x="6777347" y="2329309"/>
                  <a:pt x="6776159" y="2329683"/>
                  <a:pt x="6774824" y="2329976"/>
                </a:cubicBezTo>
                <a:cubicBezTo>
                  <a:pt x="6773489" y="2330269"/>
                  <a:pt x="6772073" y="2330513"/>
                  <a:pt x="6770575" y="2330709"/>
                </a:cubicBezTo>
                <a:cubicBezTo>
                  <a:pt x="6769078" y="2330904"/>
                  <a:pt x="6767580" y="2331002"/>
                  <a:pt x="6766082" y="2331002"/>
                </a:cubicBezTo>
                <a:cubicBezTo>
                  <a:pt x="6761525" y="2331002"/>
                  <a:pt x="6757618" y="2330399"/>
                  <a:pt x="6754362" y="2329195"/>
                </a:cubicBezTo>
                <a:cubicBezTo>
                  <a:pt x="6751107" y="2327990"/>
                  <a:pt x="6748437" y="2326167"/>
                  <a:pt x="6746353" y="2323725"/>
                </a:cubicBezTo>
                <a:cubicBezTo>
                  <a:pt x="6744270" y="2321284"/>
                  <a:pt x="6742756" y="2318191"/>
                  <a:pt x="6741812" y="2314447"/>
                </a:cubicBezTo>
                <a:cubicBezTo>
                  <a:pt x="6740868" y="2310703"/>
                  <a:pt x="6740396" y="2306291"/>
                  <a:pt x="6740396" y="2301213"/>
                </a:cubicBezTo>
                <a:lnTo>
                  <a:pt x="6740396" y="2249839"/>
                </a:lnTo>
                <a:lnTo>
                  <a:pt x="6728089" y="2249839"/>
                </a:lnTo>
                <a:cubicBezTo>
                  <a:pt x="6727113" y="2249839"/>
                  <a:pt x="6726331" y="2249318"/>
                  <a:pt x="6725745" y="2248276"/>
                </a:cubicBezTo>
                <a:cubicBezTo>
                  <a:pt x="6725159" y="2247235"/>
                  <a:pt x="6724866" y="2245542"/>
                  <a:pt x="6724866" y="2243198"/>
                </a:cubicBezTo>
                <a:cubicBezTo>
                  <a:pt x="6724866" y="2241960"/>
                  <a:pt x="6724948" y="2240919"/>
                  <a:pt x="6725110" y="2240072"/>
                </a:cubicBezTo>
                <a:cubicBezTo>
                  <a:pt x="6725273" y="2239226"/>
                  <a:pt x="6725485" y="2238526"/>
                  <a:pt x="6725745" y="2237972"/>
                </a:cubicBezTo>
                <a:cubicBezTo>
                  <a:pt x="6726006" y="2237419"/>
                  <a:pt x="6726348" y="2237028"/>
                  <a:pt x="6726771" y="2236800"/>
                </a:cubicBezTo>
                <a:cubicBezTo>
                  <a:pt x="6727194" y="2236572"/>
                  <a:pt x="6727666" y="2236458"/>
                  <a:pt x="6728187" y="2236458"/>
                </a:cubicBezTo>
                <a:lnTo>
                  <a:pt x="6740396" y="2236458"/>
                </a:lnTo>
                <a:lnTo>
                  <a:pt x="6740396" y="2215557"/>
                </a:lnTo>
                <a:cubicBezTo>
                  <a:pt x="6740396" y="2215102"/>
                  <a:pt x="6740510" y="2214678"/>
                  <a:pt x="6740737" y="2214288"/>
                </a:cubicBezTo>
                <a:cubicBezTo>
                  <a:pt x="6740965" y="2213897"/>
                  <a:pt x="6741389" y="2213555"/>
                  <a:pt x="6742007" y="2213262"/>
                </a:cubicBezTo>
                <a:cubicBezTo>
                  <a:pt x="6742626" y="2212969"/>
                  <a:pt x="6743456" y="2212758"/>
                  <a:pt x="6744498" y="2212628"/>
                </a:cubicBezTo>
                <a:cubicBezTo>
                  <a:pt x="6745539" y="2212497"/>
                  <a:pt x="6746842" y="2212432"/>
                  <a:pt x="6748404" y="2212432"/>
                </a:cubicBezTo>
                <a:close/>
                <a:moveTo>
                  <a:pt x="1996100" y="2212261"/>
                </a:moveTo>
                <a:cubicBezTo>
                  <a:pt x="1992094" y="2212261"/>
                  <a:pt x="1988618" y="2212599"/>
                  <a:pt x="1985673" y="2213277"/>
                </a:cubicBezTo>
                <a:cubicBezTo>
                  <a:pt x="1982727" y="2213954"/>
                  <a:pt x="1980283" y="2214956"/>
                  <a:pt x="1978338" y="2216281"/>
                </a:cubicBezTo>
                <a:cubicBezTo>
                  <a:pt x="1976394" y="2217607"/>
                  <a:pt x="1974966" y="2219197"/>
                  <a:pt x="1974053" y="2221053"/>
                </a:cubicBezTo>
                <a:cubicBezTo>
                  <a:pt x="1973139" y="2222909"/>
                  <a:pt x="1972683" y="2225044"/>
                  <a:pt x="1972683" y="2227460"/>
                </a:cubicBezTo>
                <a:cubicBezTo>
                  <a:pt x="1972683" y="2231584"/>
                  <a:pt x="1973994" y="2234868"/>
                  <a:pt x="1976615" y="2237313"/>
                </a:cubicBezTo>
                <a:cubicBezTo>
                  <a:pt x="1979237" y="2239757"/>
                  <a:pt x="1982904" y="2240980"/>
                  <a:pt x="1987617" y="2240980"/>
                </a:cubicBezTo>
                <a:cubicBezTo>
                  <a:pt x="1991446" y="2240980"/>
                  <a:pt x="1994996" y="2240008"/>
                  <a:pt x="1998265" y="2238064"/>
                </a:cubicBezTo>
                <a:cubicBezTo>
                  <a:pt x="2001535" y="2236120"/>
                  <a:pt x="2004966" y="2233145"/>
                  <a:pt x="2008560" y="2229139"/>
                </a:cubicBezTo>
                <a:lnTo>
                  <a:pt x="2008560" y="2212261"/>
                </a:lnTo>
                <a:close/>
                <a:moveTo>
                  <a:pt x="7173653" y="2201102"/>
                </a:moveTo>
                <a:cubicBezTo>
                  <a:pt x="7181662" y="2201102"/>
                  <a:pt x="7188384" y="2202519"/>
                  <a:pt x="7193821" y="2205351"/>
                </a:cubicBezTo>
                <a:cubicBezTo>
                  <a:pt x="7199258" y="2208183"/>
                  <a:pt x="7203637" y="2212351"/>
                  <a:pt x="7206958" y="2217853"/>
                </a:cubicBezTo>
                <a:cubicBezTo>
                  <a:pt x="7210278" y="2223355"/>
                  <a:pt x="7212639" y="2230126"/>
                  <a:pt x="7214039" y="2238168"/>
                </a:cubicBezTo>
                <a:cubicBezTo>
                  <a:pt x="7215439" y="2246209"/>
                  <a:pt x="7216139" y="2255439"/>
                  <a:pt x="7216139" y="2265857"/>
                </a:cubicBezTo>
                <a:cubicBezTo>
                  <a:pt x="7216139" y="2275558"/>
                  <a:pt x="7215374" y="2284414"/>
                  <a:pt x="7213843" y="2292423"/>
                </a:cubicBezTo>
                <a:cubicBezTo>
                  <a:pt x="7212313" y="2300431"/>
                  <a:pt x="7209774" y="2307317"/>
                  <a:pt x="7206225" y="2313079"/>
                </a:cubicBezTo>
                <a:cubicBezTo>
                  <a:pt x="7202677" y="2318842"/>
                  <a:pt x="7198037" y="2323302"/>
                  <a:pt x="7192307" y="2326460"/>
                </a:cubicBezTo>
                <a:cubicBezTo>
                  <a:pt x="7186578" y="2329618"/>
                  <a:pt x="7179513" y="2331197"/>
                  <a:pt x="7171113" y="2331197"/>
                </a:cubicBezTo>
                <a:cubicBezTo>
                  <a:pt x="7163170" y="2331197"/>
                  <a:pt x="7156479" y="2329781"/>
                  <a:pt x="7151043" y="2326948"/>
                </a:cubicBezTo>
                <a:cubicBezTo>
                  <a:pt x="7145606" y="2324116"/>
                  <a:pt x="7141227" y="2319949"/>
                  <a:pt x="7137906" y="2314447"/>
                </a:cubicBezTo>
                <a:cubicBezTo>
                  <a:pt x="7134585" y="2308945"/>
                  <a:pt x="7132225" y="2302173"/>
                  <a:pt x="7130825" y="2294132"/>
                </a:cubicBezTo>
                <a:cubicBezTo>
                  <a:pt x="7129425" y="2286090"/>
                  <a:pt x="7128725" y="2276861"/>
                  <a:pt x="7128725" y="2266443"/>
                </a:cubicBezTo>
                <a:cubicBezTo>
                  <a:pt x="7128725" y="2256806"/>
                  <a:pt x="7129507" y="2247967"/>
                  <a:pt x="7131069" y="2239926"/>
                </a:cubicBezTo>
                <a:cubicBezTo>
                  <a:pt x="7132632" y="2231884"/>
                  <a:pt x="7135171" y="2224982"/>
                  <a:pt x="7138688" y="2219220"/>
                </a:cubicBezTo>
                <a:cubicBezTo>
                  <a:pt x="7142204" y="2213458"/>
                  <a:pt x="7146827" y="2208997"/>
                  <a:pt x="7152556" y="2205839"/>
                </a:cubicBezTo>
                <a:cubicBezTo>
                  <a:pt x="7158286" y="2202681"/>
                  <a:pt x="7165318" y="2201102"/>
                  <a:pt x="7173653" y="2201102"/>
                </a:cubicBezTo>
                <a:close/>
                <a:moveTo>
                  <a:pt x="7304617" y="2191824"/>
                </a:moveTo>
                <a:cubicBezTo>
                  <a:pt x="7308914" y="2191824"/>
                  <a:pt x="7312463" y="2192524"/>
                  <a:pt x="7315263" y="2193924"/>
                </a:cubicBezTo>
                <a:cubicBezTo>
                  <a:pt x="7318063" y="2195324"/>
                  <a:pt x="7320276" y="2197407"/>
                  <a:pt x="7321904" y="2200175"/>
                </a:cubicBezTo>
                <a:cubicBezTo>
                  <a:pt x="7323532" y="2202942"/>
                  <a:pt x="7324655" y="2206409"/>
                  <a:pt x="7325274" y="2210576"/>
                </a:cubicBezTo>
                <a:cubicBezTo>
                  <a:pt x="7325892" y="2214743"/>
                  <a:pt x="7326202" y="2220278"/>
                  <a:pt x="7326202" y="2227180"/>
                </a:cubicBezTo>
                <a:lnTo>
                  <a:pt x="7326202" y="2247300"/>
                </a:lnTo>
                <a:cubicBezTo>
                  <a:pt x="7326202" y="2251727"/>
                  <a:pt x="7326478" y="2255064"/>
                  <a:pt x="7327032" y="2257311"/>
                </a:cubicBezTo>
                <a:cubicBezTo>
                  <a:pt x="7327585" y="2259557"/>
                  <a:pt x="7328432" y="2261429"/>
                  <a:pt x="7329571" y="2262927"/>
                </a:cubicBezTo>
                <a:cubicBezTo>
                  <a:pt x="7330711" y="2264424"/>
                  <a:pt x="7332176" y="2265580"/>
                  <a:pt x="7333966" y="2266394"/>
                </a:cubicBezTo>
                <a:cubicBezTo>
                  <a:pt x="7335757" y="2267208"/>
                  <a:pt x="7337922" y="2267777"/>
                  <a:pt x="7340461" y="2268103"/>
                </a:cubicBezTo>
                <a:cubicBezTo>
                  <a:pt x="7340982" y="2268103"/>
                  <a:pt x="7341438" y="2268234"/>
                  <a:pt x="7341829" y="2268494"/>
                </a:cubicBezTo>
                <a:cubicBezTo>
                  <a:pt x="7342219" y="2268754"/>
                  <a:pt x="7342545" y="2269129"/>
                  <a:pt x="7342805" y="2269617"/>
                </a:cubicBezTo>
                <a:cubicBezTo>
                  <a:pt x="7343066" y="2270105"/>
                  <a:pt x="7343245" y="2270691"/>
                  <a:pt x="7343342" y="2271375"/>
                </a:cubicBezTo>
                <a:cubicBezTo>
                  <a:pt x="7343440" y="2272059"/>
                  <a:pt x="7343489" y="2272921"/>
                  <a:pt x="7343489" y="2273963"/>
                </a:cubicBezTo>
                <a:cubicBezTo>
                  <a:pt x="7343489" y="2275005"/>
                  <a:pt x="7343440" y="2275884"/>
                  <a:pt x="7343342" y="2276600"/>
                </a:cubicBezTo>
                <a:cubicBezTo>
                  <a:pt x="7343245" y="2277316"/>
                  <a:pt x="7343082" y="2277902"/>
                  <a:pt x="7342854" y="2278358"/>
                </a:cubicBezTo>
                <a:cubicBezTo>
                  <a:pt x="7342626" y="2278814"/>
                  <a:pt x="7342317" y="2279156"/>
                  <a:pt x="7341926" y="2279384"/>
                </a:cubicBezTo>
                <a:cubicBezTo>
                  <a:pt x="7341536" y="2279612"/>
                  <a:pt x="7341080" y="2279758"/>
                  <a:pt x="7340559" y="2279823"/>
                </a:cubicBezTo>
                <a:cubicBezTo>
                  <a:pt x="7337824" y="2280084"/>
                  <a:pt x="7335545" y="2281044"/>
                  <a:pt x="7333722" y="2282704"/>
                </a:cubicBezTo>
                <a:cubicBezTo>
                  <a:pt x="7331899" y="2284365"/>
                  <a:pt x="7330418" y="2286497"/>
                  <a:pt x="7329278" y="2289102"/>
                </a:cubicBezTo>
                <a:cubicBezTo>
                  <a:pt x="7328139" y="2291706"/>
                  <a:pt x="7327341" y="2294620"/>
                  <a:pt x="7326885" y="2297843"/>
                </a:cubicBezTo>
                <a:cubicBezTo>
                  <a:pt x="7326430" y="2301066"/>
                  <a:pt x="7326202" y="2305022"/>
                  <a:pt x="7326202" y="2309710"/>
                </a:cubicBezTo>
                <a:lnTo>
                  <a:pt x="7326202" y="2325434"/>
                </a:lnTo>
                <a:cubicBezTo>
                  <a:pt x="7326202" y="2332271"/>
                  <a:pt x="7325876" y="2337773"/>
                  <a:pt x="7325225" y="2341940"/>
                </a:cubicBezTo>
                <a:cubicBezTo>
                  <a:pt x="7324574" y="2346107"/>
                  <a:pt x="7323434" y="2349591"/>
                  <a:pt x="7321807" y="2352391"/>
                </a:cubicBezTo>
                <a:cubicBezTo>
                  <a:pt x="7320179" y="2355191"/>
                  <a:pt x="7317965" y="2357290"/>
                  <a:pt x="7315165" y="2358690"/>
                </a:cubicBezTo>
                <a:cubicBezTo>
                  <a:pt x="7312365" y="2360090"/>
                  <a:pt x="7308849" y="2360790"/>
                  <a:pt x="7304617" y="2360790"/>
                </a:cubicBezTo>
                <a:cubicBezTo>
                  <a:pt x="7303380" y="2360790"/>
                  <a:pt x="7302338" y="2360758"/>
                  <a:pt x="7301492" y="2360693"/>
                </a:cubicBezTo>
                <a:cubicBezTo>
                  <a:pt x="7300645" y="2360627"/>
                  <a:pt x="7299571" y="2360497"/>
                  <a:pt x="7298268" y="2360302"/>
                </a:cubicBezTo>
                <a:cubicBezTo>
                  <a:pt x="7297813" y="2360302"/>
                  <a:pt x="7297389" y="2360172"/>
                  <a:pt x="7296999" y="2359911"/>
                </a:cubicBezTo>
                <a:cubicBezTo>
                  <a:pt x="7296608" y="2359651"/>
                  <a:pt x="7296283" y="2359309"/>
                  <a:pt x="7296022" y="2358886"/>
                </a:cubicBezTo>
                <a:cubicBezTo>
                  <a:pt x="7295762" y="2358462"/>
                  <a:pt x="7295534" y="2357876"/>
                  <a:pt x="7295338" y="2357128"/>
                </a:cubicBezTo>
                <a:cubicBezTo>
                  <a:pt x="7295143" y="2356379"/>
                  <a:pt x="7295045" y="2355484"/>
                  <a:pt x="7295045" y="2354442"/>
                </a:cubicBezTo>
                <a:cubicBezTo>
                  <a:pt x="7295045" y="2353335"/>
                  <a:pt x="7295143" y="2352407"/>
                  <a:pt x="7295338" y="2351658"/>
                </a:cubicBezTo>
                <a:cubicBezTo>
                  <a:pt x="7295534" y="2350909"/>
                  <a:pt x="7295778" y="2350275"/>
                  <a:pt x="7296071" y="2349754"/>
                </a:cubicBezTo>
                <a:cubicBezTo>
                  <a:pt x="7296364" y="2349233"/>
                  <a:pt x="7296706" y="2348875"/>
                  <a:pt x="7297096" y="2348679"/>
                </a:cubicBezTo>
                <a:cubicBezTo>
                  <a:pt x="7297487" y="2348484"/>
                  <a:pt x="7297910" y="2348387"/>
                  <a:pt x="7298366" y="2348387"/>
                </a:cubicBezTo>
                <a:lnTo>
                  <a:pt x="7302566" y="2348289"/>
                </a:lnTo>
                <a:cubicBezTo>
                  <a:pt x="7304129" y="2348289"/>
                  <a:pt x="7305463" y="2347996"/>
                  <a:pt x="7306570" y="2347410"/>
                </a:cubicBezTo>
                <a:cubicBezTo>
                  <a:pt x="7307677" y="2346824"/>
                  <a:pt x="7308589" y="2345749"/>
                  <a:pt x="7309305" y="2344187"/>
                </a:cubicBezTo>
                <a:cubicBezTo>
                  <a:pt x="7310021" y="2342624"/>
                  <a:pt x="7310542" y="2340443"/>
                  <a:pt x="7310868" y="2337643"/>
                </a:cubicBezTo>
                <a:cubicBezTo>
                  <a:pt x="7311193" y="2334843"/>
                  <a:pt x="7311356" y="2330546"/>
                  <a:pt x="7311356" y="2324751"/>
                </a:cubicBezTo>
                <a:lnTo>
                  <a:pt x="7311356" y="2310491"/>
                </a:lnTo>
                <a:cubicBezTo>
                  <a:pt x="7311356" y="2305673"/>
                  <a:pt x="7311633" y="2301375"/>
                  <a:pt x="7312186" y="2297599"/>
                </a:cubicBezTo>
                <a:cubicBezTo>
                  <a:pt x="7312740" y="2293822"/>
                  <a:pt x="7313668" y="2290306"/>
                  <a:pt x="7314970" y="2287051"/>
                </a:cubicBezTo>
                <a:cubicBezTo>
                  <a:pt x="7316272" y="2283795"/>
                  <a:pt x="7318046" y="2280995"/>
                  <a:pt x="7320293" y="2278651"/>
                </a:cubicBezTo>
                <a:cubicBezTo>
                  <a:pt x="7322539" y="2276307"/>
                  <a:pt x="7325323" y="2274777"/>
                  <a:pt x="7328643" y="2274061"/>
                </a:cubicBezTo>
                <a:cubicBezTo>
                  <a:pt x="7325323" y="2273410"/>
                  <a:pt x="7322539" y="2272368"/>
                  <a:pt x="7320293" y="2270935"/>
                </a:cubicBezTo>
                <a:cubicBezTo>
                  <a:pt x="7318046" y="2269503"/>
                  <a:pt x="7316272" y="2267696"/>
                  <a:pt x="7314970" y="2265515"/>
                </a:cubicBezTo>
                <a:cubicBezTo>
                  <a:pt x="7313668" y="2263334"/>
                  <a:pt x="7312740" y="2260810"/>
                  <a:pt x="7312186" y="2257946"/>
                </a:cubicBezTo>
                <a:cubicBezTo>
                  <a:pt x="7311633" y="2255081"/>
                  <a:pt x="7311356" y="2251239"/>
                  <a:pt x="7311356" y="2246421"/>
                </a:cubicBezTo>
                <a:lnTo>
                  <a:pt x="7311356" y="2227864"/>
                </a:lnTo>
                <a:cubicBezTo>
                  <a:pt x="7311356" y="2222069"/>
                  <a:pt x="7311193" y="2217788"/>
                  <a:pt x="7310868" y="2215020"/>
                </a:cubicBezTo>
                <a:cubicBezTo>
                  <a:pt x="7310542" y="2212253"/>
                  <a:pt x="7310038" y="2210072"/>
                  <a:pt x="7309354" y="2208476"/>
                </a:cubicBezTo>
                <a:cubicBezTo>
                  <a:pt x="7308670" y="2206881"/>
                  <a:pt x="7307791" y="2205791"/>
                  <a:pt x="7306717" y="2205205"/>
                </a:cubicBezTo>
                <a:cubicBezTo>
                  <a:pt x="7305642" y="2204619"/>
                  <a:pt x="7304356" y="2204326"/>
                  <a:pt x="7302859" y="2204326"/>
                </a:cubicBezTo>
                <a:lnTo>
                  <a:pt x="7298952" y="2204228"/>
                </a:lnTo>
                <a:cubicBezTo>
                  <a:pt x="7298236" y="2204228"/>
                  <a:pt x="7297634" y="2204130"/>
                  <a:pt x="7297145" y="2203935"/>
                </a:cubicBezTo>
                <a:cubicBezTo>
                  <a:pt x="7296657" y="2203740"/>
                  <a:pt x="7296250" y="2203398"/>
                  <a:pt x="7295924" y="2202909"/>
                </a:cubicBezTo>
                <a:cubicBezTo>
                  <a:pt x="7295599" y="2202421"/>
                  <a:pt x="7295371" y="2201802"/>
                  <a:pt x="7295241" y="2201054"/>
                </a:cubicBezTo>
                <a:cubicBezTo>
                  <a:pt x="7295111" y="2200305"/>
                  <a:pt x="7295045" y="2199344"/>
                  <a:pt x="7295045" y="2198172"/>
                </a:cubicBezTo>
                <a:cubicBezTo>
                  <a:pt x="7295045" y="2197131"/>
                  <a:pt x="7295127" y="2196235"/>
                  <a:pt x="7295290" y="2195487"/>
                </a:cubicBezTo>
                <a:cubicBezTo>
                  <a:pt x="7295452" y="2194738"/>
                  <a:pt x="7295680" y="2194135"/>
                  <a:pt x="7295973" y="2193680"/>
                </a:cubicBezTo>
                <a:cubicBezTo>
                  <a:pt x="7296266" y="2193224"/>
                  <a:pt x="7296624" y="2192882"/>
                  <a:pt x="7297048" y="2192654"/>
                </a:cubicBezTo>
                <a:cubicBezTo>
                  <a:pt x="7297471" y="2192426"/>
                  <a:pt x="7297975" y="2192312"/>
                  <a:pt x="7298561" y="2192312"/>
                </a:cubicBezTo>
                <a:cubicBezTo>
                  <a:pt x="7299668" y="2192052"/>
                  <a:pt x="7300645" y="2191905"/>
                  <a:pt x="7301492" y="2191873"/>
                </a:cubicBezTo>
                <a:cubicBezTo>
                  <a:pt x="7302338" y="2191840"/>
                  <a:pt x="7303380" y="2191824"/>
                  <a:pt x="7304617" y="2191824"/>
                </a:cubicBezTo>
                <a:close/>
                <a:moveTo>
                  <a:pt x="1753809" y="2177533"/>
                </a:moveTo>
                <a:cubicBezTo>
                  <a:pt x="1751912" y="2177533"/>
                  <a:pt x="1750044" y="2177812"/>
                  <a:pt x="1748207" y="2178372"/>
                </a:cubicBezTo>
                <a:cubicBezTo>
                  <a:pt x="1746370" y="2178932"/>
                  <a:pt x="1744503" y="2179815"/>
                  <a:pt x="1742606" y="2181023"/>
                </a:cubicBezTo>
                <a:cubicBezTo>
                  <a:pt x="1740710" y="2182231"/>
                  <a:pt x="1738724" y="2183821"/>
                  <a:pt x="1736649" y="2185795"/>
                </a:cubicBezTo>
                <a:cubicBezTo>
                  <a:pt x="1734574" y="2187768"/>
                  <a:pt x="1732381" y="2190198"/>
                  <a:pt x="1730070" y="2193085"/>
                </a:cubicBezTo>
                <a:lnTo>
                  <a:pt x="1730070" y="2224721"/>
                </a:lnTo>
                <a:cubicBezTo>
                  <a:pt x="1734101" y="2229610"/>
                  <a:pt x="1737924" y="2233351"/>
                  <a:pt x="1741540" y="2235943"/>
                </a:cubicBezTo>
                <a:cubicBezTo>
                  <a:pt x="1745155" y="2238535"/>
                  <a:pt x="1748949" y="2239831"/>
                  <a:pt x="1752919" y="2239831"/>
                </a:cubicBezTo>
                <a:cubicBezTo>
                  <a:pt x="1756594" y="2239831"/>
                  <a:pt x="1759750" y="2238947"/>
                  <a:pt x="1762388" y="2237180"/>
                </a:cubicBezTo>
                <a:cubicBezTo>
                  <a:pt x="1765026" y="2235413"/>
                  <a:pt x="1767160" y="2233056"/>
                  <a:pt x="1768790" y="2230111"/>
                </a:cubicBezTo>
                <a:cubicBezTo>
                  <a:pt x="1770420" y="2227165"/>
                  <a:pt x="1771620" y="2223866"/>
                  <a:pt x="1772391" y="2220214"/>
                </a:cubicBezTo>
                <a:cubicBezTo>
                  <a:pt x="1773161" y="2216561"/>
                  <a:pt x="1773546" y="2212879"/>
                  <a:pt x="1773546" y="2209168"/>
                </a:cubicBezTo>
                <a:cubicBezTo>
                  <a:pt x="1773546" y="2205103"/>
                  <a:pt x="1773235" y="2201171"/>
                  <a:pt x="1772613" y="2197371"/>
                </a:cubicBezTo>
                <a:cubicBezTo>
                  <a:pt x="1771991" y="2193571"/>
                  <a:pt x="1770924" y="2190198"/>
                  <a:pt x="1769412" y="2187253"/>
                </a:cubicBezTo>
                <a:cubicBezTo>
                  <a:pt x="1767901" y="2184307"/>
                  <a:pt x="1765871" y="2181951"/>
                  <a:pt x="1763322" y="2180184"/>
                </a:cubicBezTo>
                <a:cubicBezTo>
                  <a:pt x="1760773" y="2178416"/>
                  <a:pt x="1757602" y="2177533"/>
                  <a:pt x="1753809" y="2177533"/>
                </a:cubicBezTo>
                <a:close/>
                <a:moveTo>
                  <a:pt x="1064111" y="2177179"/>
                </a:moveTo>
                <a:cubicBezTo>
                  <a:pt x="1059772" y="2177179"/>
                  <a:pt x="1056042" y="2177945"/>
                  <a:pt x="1052921" y="2179477"/>
                </a:cubicBezTo>
                <a:cubicBezTo>
                  <a:pt x="1049800" y="2181008"/>
                  <a:pt x="1047229" y="2183173"/>
                  <a:pt x="1045208" y="2185972"/>
                </a:cubicBezTo>
                <a:cubicBezTo>
                  <a:pt x="1043187" y="2188770"/>
                  <a:pt x="1041687" y="2192084"/>
                  <a:pt x="1040706" y="2195913"/>
                </a:cubicBezTo>
                <a:cubicBezTo>
                  <a:pt x="1039725" y="2199742"/>
                  <a:pt x="1039234" y="2203925"/>
                  <a:pt x="1039234" y="2208461"/>
                </a:cubicBezTo>
                <a:cubicBezTo>
                  <a:pt x="1039234" y="2212820"/>
                  <a:pt x="1039636" y="2216915"/>
                  <a:pt x="1040438" y="2220744"/>
                </a:cubicBezTo>
                <a:cubicBezTo>
                  <a:pt x="1041241" y="2224573"/>
                  <a:pt x="1042579" y="2227916"/>
                  <a:pt x="1044451" y="2230773"/>
                </a:cubicBezTo>
                <a:cubicBezTo>
                  <a:pt x="1046323" y="2233631"/>
                  <a:pt x="1048834" y="2235899"/>
                  <a:pt x="1051985" y="2237578"/>
                </a:cubicBezTo>
                <a:cubicBezTo>
                  <a:pt x="1055136" y="2239257"/>
                  <a:pt x="1059059" y="2240096"/>
                  <a:pt x="1063755" y="2240096"/>
                </a:cubicBezTo>
                <a:cubicBezTo>
                  <a:pt x="1068034" y="2240096"/>
                  <a:pt x="1071749" y="2239330"/>
                  <a:pt x="1074900" y="2237799"/>
                </a:cubicBezTo>
                <a:cubicBezTo>
                  <a:pt x="1078051" y="2236267"/>
                  <a:pt x="1080636" y="2234117"/>
                  <a:pt x="1082658" y="2231348"/>
                </a:cubicBezTo>
                <a:cubicBezTo>
                  <a:pt x="1084679" y="2228579"/>
                  <a:pt x="1086165" y="2225280"/>
                  <a:pt x="1087116" y="2221451"/>
                </a:cubicBezTo>
                <a:cubicBezTo>
                  <a:pt x="1088068" y="2217622"/>
                  <a:pt x="1088543" y="2213409"/>
                  <a:pt x="1088543" y="2208814"/>
                </a:cubicBezTo>
                <a:cubicBezTo>
                  <a:pt x="1088543" y="2204514"/>
                  <a:pt x="1088142" y="2200449"/>
                  <a:pt x="1087339" y="2196620"/>
                </a:cubicBezTo>
                <a:cubicBezTo>
                  <a:pt x="1086536" y="2192791"/>
                  <a:pt x="1085214" y="2189433"/>
                  <a:pt x="1083370" y="2186546"/>
                </a:cubicBezTo>
                <a:cubicBezTo>
                  <a:pt x="1081528" y="2183659"/>
                  <a:pt x="1079031" y="2181377"/>
                  <a:pt x="1075880" y="2179698"/>
                </a:cubicBezTo>
                <a:cubicBezTo>
                  <a:pt x="1072731" y="2178019"/>
                  <a:pt x="1068807" y="2177179"/>
                  <a:pt x="1064111" y="2177179"/>
                </a:cubicBezTo>
                <a:close/>
                <a:moveTo>
                  <a:pt x="787886" y="2177179"/>
                </a:moveTo>
                <a:cubicBezTo>
                  <a:pt x="783547" y="2177179"/>
                  <a:pt x="779817" y="2177945"/>
                  <a:pt x="776696" y="2179477"/>
                </a:cubicBezTo>
                <a:cubicBezTo>
                  <a:pt x="773575" y="2181008"/>
                  <a:pt x="771004" y="2183173"/>
                  <a:pt x="768983" y="2185972"/>
                </a:cubicBezTo>
                <a:cubicBezTo>
                  <a:pt x="766962" y="2188770"/>
                  <a:pt x="765461" y="2192084"/>
                  <a:pt x="764480" y="2195913"/>
                </a:cubicBezTo>
                <a:cubicBezTo>
                  <a:pt x="763500" y="2199742"/>
                  <a:pt x="763009" y="2203925"/>
                  <a:pt x="763009" y="2208461"/>
                </a:cubicBezTo>
                <a:cubicBezTo>
                  <a:pt x="763009" y="2212820"/>
                  <a:pt x="763411" y="2216915"/>
                  <a:pt x="764214" y="2220744"/>
                </a:cubicBezTo>
                <a:cubicBezTo>
                  <a:pt x="765016" y="2224573"/>
                  <a:pt x="766353" y="2227916"/>
                  <a:pt x="768226" y="2230773"/>
                </a:cubicBezTo>
                <a:cubicBezTo>
                  <a:pt x="770098" y="2233631"/>
                  <a:pt x="772609" y="2235899"/>
                  <a:pt x="775760" y="2237578"/>
                </a:cubicBezTo>
                <a:cubicBezTo>
                  <a:pt x="778910" y="2239257"/>
                  <a:pt x="782834" y="2240096"/>
                  <a:pt x="787530" y="2240096"/>
                </a:cubicBezTo>
                <a:cubicBezTo>
                  <a:pt x="791810" y="2240096"/>
                  <a:pt x="795526" y="2239330"/>
                  <a:pt x="798676" y="2237799"/>
                </a:cubicBezTo>
                <a:cubicBezTo>
                  <a:pt x="801826" y="2236267"/>
                  <a:pt x="804412" y="2234117"/>
                  <a:pt x="806433" y="2231348"/>
                </a:cubicBezTo>
                <a:cubicBezTo>
                  <a:pt x="808454" y="2228579"/>
                  <a:pt x="809940" y="2225280"/>
                  <a:pt x="810891" y="2221451"/>
                </a:cubicBezTo>
                <a:cubicBezTo>
                  <a:pt x="811842" y="2217622"/>
                  <a:pt x="812318" y="2213409"/>
                  <a:pt x="812318" y="2208814"/>
                </a:cubicBezTo>
                <a:cubicBezTo>
                  <a:pt x="812318" y="2204514"/>
                  <a:pt x="811916" y="2200449"/>
                  <a:pt x="811114" y="2196620"/>
                </a:cubicBezTo>
                <a:cubicBezTo>
                  <a:pt x="810312" y="2192791"/>
                  <a:pt x="808989" y="2189433"/>
                  <a:pt x="807146" y="2186546"/>
                </a:cubicBezTo>
                <a:cubicBezTo>
                  <a:pt x="805303" y="2183659"/>
                  <a:pt x="802807" y="2181377"/>
                  <a:pt x="799656" y="2179698"/>
                </a:cubicBezTo>
                <a:cubicBezTo>
                  <a:pt x="796506" y="2178019"/>
                  <a:pt x="792583" y="2177179"/>
                  <a:pt x="787886" y="2177179"/>
                </a:cubicBezTo>
                <a:close/>
                <a:moveTo>
                  <a:pt x="2300065" y="2176384"/>
                </a:moveTo>
                <a:cubicBezTo>
                  <a:pt x="2296449" y="2176384"/>
                  <a:pt x="2293278" y="2177061"/>
                  <a:pt x="2290551" y="2178416"/>
                </a:cubicBezTo>
                <a:cubicBezTo>
                  <a:pt x="2287825" y="2179771"/>
                  <a:pt x="2285543" y="2181568"/>
                  <a:pt x="2283705" y="2183807"/>
                </a:cubicBezTo>
                <a:cubicBezTo>
                  <a:pt x="2281868" y="2186045"/>
                  <a:pt x="2280445" y="2188652"/>
                  <a:pt x="2279437" y="2191627"/>
                </a:cubicBezTo>
                <a:cubicBezTo>
                  <a:pt x="2278430" y="2194602"/>
                  <a:pt x="2277867" y="2197710"/>
                  <a:pt x="2277748" y="2200950"/>
                </a:cubicBezTo>
                <a:lnTo>
                  <a:pt x="2321136" y="2200950"/>
                </a:lnTo>
                <a:cubicBezTo>
                  <a:pt x="2321313" y="2193291"/>
                  <a:pt x="2319609" y="2187282"/>
                  <a:pt x="2316023" y="2182923"/>
                </a:cubicBezTo>
                <a:cubicBezTo>
                  <a:pt x="2312438" y="2178563"/>
                  <a:pt x="2307119" y="2176384"/>
                  <a:pt x="2300065" y="2176384"/>
                </a:cubicBezTo>
                <a:close/>
                <a:moveTo>
                  <a:pt x="1842865" y="2176384"/>
                </a:moveTo>
                <a:cubicBezTo>
                  <a:pt x="1839249" y="2176384"/>
                  <a:pt x="1836078" y="2177061"/>
                  <a:pt x="1833352" y="2178416"/>
                </a:cubicBezTo>
                <a:cubicBezTo>
                  <a:pt x="1830625" y="2179771"/>
                  <a:pt x="1828343" y="2181568"/>
                  <a:pt x="1826505" y="2183807"/>
                </a:cubicBezTo>
                <a:cubicBezTo>
                  <a:pt x="1824668" y="2186045"/>
                  <a:pt x="1823245" y="2188652"/>
                  <a:pt x="1822237" y="2191627"/>
                </a:cubicBezTo>
                <a:cubicBezTo>
                  <a:pt x="1821230" y="2194602"/>
                  <a:pt x="1820667" y="2197710"/>
                  <a:pt x="1820548" y="2200950"/>
                </a:cubicBezTo>
                <a:lnTo>
                  <a:pt x="1863936" y="2200950"/>
                </a:lnTo>
                <a:cubicBezTo>
                  <a:pt x="1864113" y="2193291"/>
                  <a:pt x="1862409" y="2187282"/>
                  <a:pt x="1858823" y="2182923"/>
                </a:cubicBezTo>
                <a:cubicBezTo>
                  <a:pt x="1855238" y="2178563"/>
                  <a:pt x="1849918" y="2176384"/>
                  <a:pt x="1842865" y="2176384"/>
                </a:cubicBezTo>
                <a:close/>
                <a:moveTo>
                  <a:pt x="1519015" y="2176384"/>
                </a:moveTo>
                <a:cubicBezTo>
                  <a:pt x="1515399" y="2176384"/>
                  <a:pt x="1512228" y="2177061"/>
                  <a:pt x="1509502" y="2178416"/>
                </a:cubicBezTo>
                <a:cubicBezTo>
                  <a:pt x="1506775" y="2179771"/>
                  <a:pt x="1504493" y="2181568"/>
                  <a:pt x="1502655" y="2183807"/>
                </a:cubicBezTo>
                <a:cubicBezTo>
                  <a:pt x="1500817" y="2186045"/>
                  <a:pt x="1499395" y="2188652"/>
                  <a:pt x="1498387" y="2191627"/>
                </a:cubicBezTo>
                <a:cubicBezTo>
                  <a:pt x="1497380" y="2194602"/>
                  <a:pt x="1496817" y="2197710"/>
                  <a:pt x="1496698" y="2200950"/>
                </a:cubicBezTo>
                <a:lnTo>
                  <a:pt x="1540086" y="2200950"/>
                </a:lnTo>
                <a:cubicBezTo>
                  <a:pt x="1540263" y="2193291"/>
                  <a:pt x="1538559" y="2187282"/>
                  <a:pt x="1534973" y="2182923"/>
                </a:cubicBezTo>
                <a:cubicBezTo>
                  <a:pt x="1531388" y="2178563"/>
                  <a:pt x="1526068" y="2176384"/>
                  <a:pt x="1519015" y="2176384"/>
                </a:cubicBezTo>
                <a:close/>
                <a:moveTo>
                  <a:pt x="1280891" y="2176384"/>
                </a:moveTo>
                <a:cubicBezTo>
                  <a:pt x="1277276" y="2176384"/>
                  <a:pt x="1274104" y="2177061"/>
                  <a:pt x="1271378" y="2178416"/>
                </a:cubicBezTo>
                <a:cubicBezTo>
                  <a:pt x="1268651" y="2179771"/>
                  <a:pt x="1266370" y="2181568"/>
                  <a:pt x="1264532" y="2183807"/>
                </a:cubicBezTo>
                <a:cubicBezTo>
                  <a:pt x="1262694" y="2186045"/>
                  <a:pt x="1261271" y="2188652"/>
                  <a:pt x="1260264" y="2191627"/>
                </a:cubicBezTo>
                <a:cubicBezTo>
                  <a:pt x="1259257" y="2194602"/>
                  <a:pt x="1258693" y="2197710"/>
                  <a:pt x="1258575" y="2200950"/>
                </a:cubicBezTo>
                <a:lnTo>
                  <a:pt x="1301963" y="2200950"/>
                </a:lnTo>
                <a:cubicBezTo>
                  <a:pt x="1302139" y="2193291"/>
                  <a:pt x="1300435" y="2187282"/>
                  <a:pt x="1296850" y="2182923"/>
                </a:cubicBezTo>
                <a:cubicBezTo>
                  <a:pt x="1293265" y="2178563"/>
                  <a:pt x="1287945" y="2176384"/>
                  <a:pt x="1280891" y="2176384"/>
                </a:cubicBezTo>
                <a:close/>
                <a:moveTo>
                  <a:pt x="2112907" y="2166222"/>
                </a:moveTo>
                <a:cubicBezTo>
                  <a:pt x="2114321" y="2166222"/>
                  <a:pt x="2115499" y="2166266"/>
                  <a:pt x="2116442" y="2166354"/>
                </a:cubicBezTo>
                <a:cubicBezTo>
                  <a:pt x="2117384" y="2166443"/>
                  <a:pt x="2118135" y="2166619"/>
                  <a:pt x="2118695" y="2166885"/>
                </a:cubicBezTo>
                <a:cubicBezTo>
                  <a:pt x="2119255" y="2167150"/>
                  <a:pt x="2119652" y="2167444"/>
                  <a:pt x="2119888" y="2167768"/>
                </a:cubicBezTo>
                <a:cubicBezTo>
                  <a:pt x="2120123" y="2168092"/>
                  <a:pt x="2120242" y="2168490"/>
                  <a:pt x="2120242" y="2168961"/>
                </a:cubicBezTo>
                <a:lnTo>
                  <a:pt x="2120242" y="2215265"/>
                </a:lnTo>
                <a:cubicBezTo>
                  <a:pt x="2120242" y="2219919"/>
                  <a:pt x="2120580" y="2223645"/>
                  <a:pt x="2121258" y="2226443"/>
                </a:cubicBezTo>
                <a:cubicBezTo>
                  <a:pt x="2121935" y="2229242"/>
                  <a:pt x="2122966" y="2231628"/>
                  <a:pt x="2124351" y="2233601"/>
                </a:cubicBezTo>
                <a:cubicBezTo>
                  <a:pt x="2125735" y="2235575"/>
                  <a:pt x="2127488" y="2237106"/>
                  <a:pt x="2129608" y="2238197"/>
                </a:cubicBezTo>
                <a:cubicBezTo>
                  <a:pt x="2131729" y="2239286"/>
                  <a:pt x="2134204" y="2239831"/>
                  <a:pt x="2137031" y="2239831"/>
                </a:cubicBezTo>
                <a:cubicBezTo>
                  <a:pt x="2140684" y="2239831"/>
                  <a:pt x="2144322" y="2238535"/>
                  <a:pt x="2147945" y="2235943"/>
                </a:cubicBezTo>
                <a:cubicBezTo>
                  <a:pt x="2151567" y="2233351"/>
                  <a:pt x="2155412" y="2229551"/>
                  <a:pt x="2159476" y="2224544"/>
                </a:cubicBezTo>
                <a:lnTo>
                  <a:pt x="2159476" y="2168961"/>
                </a:lnTo>
                <a:cubicBezTo>
                  <a:pt x="2159476" y="2168490"/>
                  <a:pt x="2159579" y="2168092"/>
                  <a:pt x="2159785" y="2167768"/>
                </a:cubicBezTo>
                <a:cubicBezTo>
                  <a:pt x="2159992" y="2167444"/>
                  <a:pt x="2160389" y="2167150"/>
                  <a:pt x="2160978" y="2166885"/>
                </a:cubicBezTo>
                <a:cubicBezTo>
                  <a:pt x="2161568" y="2166619"/>
                  <a:pt x="2162319" y="2166443"/>
                  <a:pt x="2163232" y="2166354"/>
                </a:cubicBezTo>
                <a:cubicBezTo>
                  <a:pt x="2164145" y="2166266"/>
                  <a:pt x="2165338" y="2166222"/>
                  <a:pt x="2166811" y="2166222"/>
                </a:cubicBezTo>
                <a:cubicBezTo>
                  <a:pt x="2168225" y="2166222"/>
                  <a:pt x="2169403" y="2166266"/>
                  <a:pt x="2170345" y="2166354"/>
                </a:cubicBezTo>
                <a:cubicBezTo>
                  <a:pt x="2171288" y="2166443"/>
                  <a:pt x="2172024" y="2166619"/>
                  <a:pt x="2172555" y="2166885"/>
                </a:cubicBezTo>
                <a:cubicBezTo>
                  <a:pt x="2173085" y="2167150"/>
                  <a:pt x="2173483" y="2167444"/>
                  <a:pt x="2173748" y="2167768"/>
                </a:cubicBezTo>
                <a:cubicBezTo>
                  <a:pt x="2174013" y="2168092"/>
                  <a:pt x="2174145" y="2168490"/>
                  <a:pt x="2174145" y="2168961"/>
                </a:cubicBezTo>
                <a:lnTo>
                  <a:pt x="2174145" y="2248491"/>
                </a:lnTo>
                <a:cubicBezTo>
                  <a:pt x="2174145" y="2248962"/>
                  <a:pt x="2174042" y="2249360"/>
                  <a:pt x="2173836" y="2249684"/>
                </a:cubicBezTo>
                <a:cubicBezTo>
                  <a:pt x="2173630" y="2250008"/>
                  <a:pt x="2173262" y="2250288"/>
                  <a:pt x="2172731" y="2250523"/>
                </a:cubicBezTo>
                <a:cubicBezTo>
                  <a:pt x="2172201" y="2250759"/>
                  <a:pt x="2171509" y="2250936"/>
                  <a:pt x="2170655" y="2251054"/>
                </a:cubicBezTo>
                <a:cubicBezTo>
                  <a:pt x="2169801" y="2251171"/>
                  <a:pt x="2168755" y="2251230"/>
                  <a:pt x="2167518" y="2251230"/>
                </a:cubicBezTo>
                <a:cubicBezTo>
                  <a:pt x="2166163" y="2251230"/>
                  <a:pt x="2165058" y="2251171"/>
                  <a:pt x="2164204" y="2251054"/>
                </a:cubicBezTo>
                <a:cubicBezTo>
                  <a:pt x="2163350" y="2250936"/>
                  <a:pt x="2162672" y="2250759"/>
                  <a:pt x="2162171" y="2250523"/>
                </a:cubicBezTo>
                <a:cubicBezTo>
                  <a:pt x="2161671" y="2250288"/>
                  <a:pt x="2161332" y="2250008"/>
                  <a:pt x="2161155" y="2249684"/>
                </a:cubicBezTo>
                <a:cubicBezTo>
                  <a:pt x="2160978" y="2249360"/>
                  <a:pt x="2160890" y="2248962"/>
                  <a:pt x="2160890" y="2248491"/>
                </a:cubicBezTo>
                <a:lnTo>
                  <a:pt x="2160890" y="2237975"/>
                </a:lnTo>
                <a:cubicBezTo>
                  <a:pt x="2156354" y="2242983"/>
                  <a:pt x="2151877" y="2246636"/>
                  <a:pt x="2147459" y="2248933"/>
                </a:cubicBezTo>
                <a:cubicBezTo>
                  <a:pt x="2143040" y="2251230"/>
                  <a:pt x="2138563" y="2252379"/>
                  <a:pt x="2134027" y="2252379"/>
                </a:cubicBezTo>
                <a:cubicBezTo>
                  <a:pt x="2128725" y="2252379"/>
                  <a:pt x="2124262" y="2251495"/>
                  <a:pt x="2120639" y="2249728"/>
                </a:cubicBezTo>
                <a:cubicBezTo>
                  <a:pt x="2117016" y="2247961"/>
                  <a:pt x="2114085" y="2245560"/>
                  <a:pt x="2111846" y="2242526"/>
                </a:cubicBezTo>
                <a:cubicBezTo>
                  <a:pt x="2109608" y="2239492"/>
                  <a:pt x="2108003" y="2235958"/>
                  <a:pt x="2107031" y="2231922"/>
                </a:cubicBezTo>
                <a:cubicBezTo>
                  <a:pt x="2106059" y="2227887"/>
                  <a:pt x="2105573" y="2222983"/>
                  <a:pt x="2105573" y="2217209"/>
                </a:cubicBezTo>
                <a:lnTo>
                  <a:pt x="2105573" y="2168961"/>
                </a:lnTo>
                <a:cubicBezTo>
                  <a:pt x="2105573" y="2168490"/>
                  <a:pt x="2105676" y="2168092"/>
                  <a:pt x="2105882" y="2167768"/>
                </a:cubicBezTo>
                <a:cubicBezTo>
                  <a:pt x="2106088" y="2167444"/>
                  <a:pt x="2106485" y="2167150"/>
                  <a:pt x="2107075" y="2166885"/>
                </a:cubicBezTo>
                <a:cubicBezTo>
                  <a:pt x="2107664" y="2166619"/>
                  <a:pt x="2108430" y="2166443"/>
                  <a:pt x="2109372" y="2166354"/>
                </a:cubicBezTo>
                <a:cubicBezTo>
                  <a:pt x="2110315" y="2166266"/>
                  <a:pt x="2111493" y="2166222"/>
                  <a:pt x="2112907" y="2166222"/>
                </a:cubicBezTo>
                <a:close/>
                <a:moveTo>
                  <a:pt x="722612" y="2166222"/>
                </a:moveTo>
                <a:cubicBezTo>
                  <a:pt x="724084" y="2166222"/>
                  <a:pt x="725292" y="2166281"/>
                  <a:pt x="726235" y="2166398"/>
                </a:cubicBezTo>
                <a:cubicBezTo>
                  <a:pt x="727177" y="2166516"/>
                  <a:pt x="727914" y="2166693"/>
                  <a:pt x="728444" y="2166929"/>
                </a:cubicBezTo>
                <a:cubicBezTo>
                  <a:pt x="728974" y="2167164"/>
                  <a:pt x="729357" y="2167459"/>
                  <a:pt x="729593" y="2167812"/>
                </a:cubicBezTo>
                <a:cubicBezTo>
                  <a:pt x="729829" y="2168166"/>
                  <a:pt x="729946" y="2168549"/>
                  <a:pt x="729946" y="2168961"/>
                </a:cubicBezTo>
                <a:lnTo>
                  <a:pt x="729946" y="2248491"/>
                </a:lnTo>
                <a:cubicBezTo>
                  <a:pt x="729946" y="2248962"/>
                  <a:pt x="729829" y="2249360"/>
                  <a:pt x="729593" y="2249684"/>
                </a:cubicBezTo>
                <a:cubicBezTo>
                  <a:pt x="729357" y="2250008"/>
                  <a:pt x="728974" y="2250288"/>
                  <a:pt x="728444" y="2250523"/>
                </a:cubicBezTo>
                <a:cubicBezTo>
                  <a:pt x="727914" y="2250759"/>
                  <a:pt x="727177" y="2250936"/>
                  <a:pt x="726235" y="2251054"/>
                </a:cubicBezTo>
                <a:cubicBezTo>
                  <a:pt x="725292" y="2251171"/>
                  <a:pt x="724085" y="2251230"/>
                  <a:pt x="722612" y="2251230"/>
                </a:cubicBezTo>
                <a:cubicBezTo>
                  <a:pt x="721198" y="2251230"/>
                  <a:pt x="720020" y="2251171"/>
                  <a:pt x="719077" y="2251054"/>
                </a:cubicBezTo>
                <a:cubicBezTo>
                  <a:pt x="718135" y="2250936"/>
                  <a:pt x="717383" y="2250759"/>
                  <a:pt x="716824" y="2250523"/>
                </a:cubicBezTo>
                <a:cubicBezTo>
                  <a:pt x="716264" y="2250288"/>
                  <a:pt x="715881" y="2250008"/>
                  <a:pt x="715675" y="2249684"/>
                </a:cubicBezTo>
                <a:cubicBezTo>
                  <a:pt x="715469" y="2249360"/>
                  <a:pt x="715366" y="2248962"/>
                  <a:pt x="715366" y="2248491"/>
                </a:cubicBezTo>
                <a:lnTo>
                  <a:pt x="715366" y="2168961"/>
                </a:lnTo>
                <a:cubicBezTo>
                  <a:pt x="715366" y="2168549"/>
                  <a:pt x="715469" y="2168166"/>
                  <a:pt x="715675" y="2167812"/>
                </a:cubicBezTo>
                <a:cubicBezTo>
                  <a:pt x="715881" y="2167459"/>
                  <a:pt x="716264" y="2167164"/>
                  <a:pt x="716824" y="2166929"/>
                </a:cubicBezTo>
                <a:cubicBezTo>
                  <a:pt x="717383" y="2166693"/>
                  <a:pt x="718135" y="2166516"/>
                  <a:pt x="719077" y="2166398"/>
                </a:cubicBezTo>
                <a:cubicBezTo>
                  <a:pt x="720020" y="2166281"/>
                  <a:pt x="721198" y="2166222"/>
                  <a:pt x="722612" y="2166222"/>
                </a:cubicBezTo>
                <a:close/>
                <a:moveTo>
                  <a:pt x="398408" y="2166222"/>
                </a:moveTo>
                <a:cubicBezTo>
                  <a:pt x="399822" y="2166222"/>
                  <a:pt x="401000" y="2166266"/>
                  <a:pt x="401943" y="2166354"/>
                </a:cubicBezTo>
                <a:cubicBezTo>
                  <a:pt x="402885" y="2166443"/>
                  <a:pt x="403637" y="2166619"/>
                  <a:pt x="404196" y="2166885"/>
                </a:cubicBezTo>
                <a:cubicBezTo>
                  <a:pt x="404756" y="2167150"/>
                  <a:pt x="405154" y="2167444"/>
                  <a:pt x="405389" y="2167768"/>
                </a:cubicBezTo>
                <a:cubicBezTo>
                  <a:pt x="405625" y="2168092"/>
                  <a:pt x="405743" y="2168490"/>
                  <a:pt x="405743" y="2168961"/>
                </a:cubicBezTo>
                <a:lnTo>
                  <a:pt x="405743" y="2215265"/>
                </a:lnTo>
                <a:cubicBezTo>
                  <a:pt x="405743" y="2219919"/>
                  <a:pt x="406081" y="2223645"/>
                  <a:pt x="406759" y="2226443"/>
                </a:cubicBezTo>
                <a:cubicBezTo>
                  <a:pt x="407437" y="2229242"/>
                  <a:pt x="408467" y="2231628"/>
                  <a:pt x="409852" y="2233601"/>
                </a:cubicBezTo>
                <a:cubicBezTo>
                  <a:pt x="411236" y="2235575"/>
                  <a:pt x="412989" y="2237106"/>
                  <a:pt x="415109" y="2238197"/>
                </a:cubicBezTo>
                <a:cubicBezTo>
                  <a:pt x="417231" y="2239286"/>
                  <a:pt x="419705" y="2239831"/>
                  <a:pt x="422532" y="2239831"/>
                </a:cubicBezTo>
                <a:cubicBezTo>
                  <a:pt x="426185" y="2239831"/>
                  <a:pt x="429823" y="2238535"/>
                  <a:pt x="433446" y="2235943"/>
                </a:cubicBezTo>
                <a:cubicBezTo>
                  <a:pt x="437069" y="2233351"/>
                  <a:pt x="440912" y="2229551"/>
                  <a:pt x="444978" y="2224544"/>
                </a:cubicBezTo>
                <a:lnTo>
                  <a:pt x="444978" y="2168961"/>
                </a:lnTo>
                <a:cubicBezTo>
                  <a:pt x="444978" y="2168490"/>
                  <a:pt x="445080" y="2168092"/>
                  <a:pt x="445287" y="2167768"/>
                </a:cubicBezTo>
                <a:cubicBezTo>
                  <a:pt x="445493" y="2167444"/>
                  <a:pt x="445890" y="2167150"/>
                  <a:pt x="446480" y="2166885"/>
                </a:cubicBezTo>
                <a:cubicBezTo>
                  <a:pt x="447069" y="2166619"/>
                  <a:pt x="447820" y="2166443"/>
                  <a:pt x="448733" y="2166354"/>
                </a:cubicBezTo>
                <a:cubicBezTo>
                  <a:pt x="449647" y="2166266"/>
                  <a:pt x="450839" y="2166222"/>
                  <a:pt x="452312" y="2166222"/>
                </a:cubicBezTo>
                <a:cubicBezTo>
                  <a:pt x="453726" y="2166222"/>
                  <a:pt x="454904" y="2166266"/>
                  <a:pt x="455847" y="2166354"/>
                </a:cubicBezTo>
                <a:cubicBezTo>
                  <a:pt x="456789" y="2166443"/>
                  <a:pt x="457526" y="2166619"/>
                  <a:pt x="458056" y="2166885"/>
                </a:cubicBezTo>
                <a:cubicBezTo>
                  <a:pt x="458586" y="2167150"/>
                  <a:pt x="458984" y="2167444"/>
                  <a:pt x="459249" y="2167768"/>
                </a:cubicBezTo>
                <a:cubicBezTo>
                  <a:pt x="459514" y="2168092"/>
                  <a:pt x="459646" y="2168490"/>
                  <a:pt x="459646" y="2168961"/>
                </a:cubicBezTo>
                <a:lnTo>
                  <a:pt x="459646" y="2248491"/>
                </a:lnTo>
                <a:cubicBezTo>
                  <a:pt x="459646" y="2248962"/>
                  <a:pt x="459543" y="2249360"/>
                  <a:pt x="459337" y="2249684"/>
                </a:cubicBezTo>
                <a:cubicBezTo>
                  <a:pt x="459131" y="2250008"/>
                  <a:pt x="458763" y="2250288"/>
                  <a:pt x="458233" y="2250523"/>
                </a:cubicBezTo>
                <a:cubicBezTo>
                  <a:pt x="457702" y="2250759"/>
                  <a:pt x="457010" y="2250936"/>
                  <a:pt x="456156" y="2251054"/>
                </a:cubicBezTo>
                <a:cubicBezTo>
                  <a:pt x="455301" y="2251171"/>
                  <a:pt x="454256" y="2251230"/>
                  <a:pt x="453019" y="2251230"/>
                </a:cubicBezTo>
                <a:cubicBezTo>
                  <a:pt x="451664" y="2251230"/>
                  <a:pt x="450559" y="2251171"/>
                  <a:pt x="449705" y="2251054"/>
                </a:cubicBezTo>
                <a:cubicBezTo>
                  <a:pt x="448851" y="2250936"/>
                  <a:pt x="448173" y="2250759"/>
                  <a:pt x="447673" y="2250523"/>
                </a:cubicBezTo>
                <a:cubicBezTo>
                  <a:pt x="447172" y="2250288"/>
                  <a:pt x="446833" y="2250008"/>
                  <a:pt x="446657" y="2249684"/>
                </a:cubicBezTo>
                <a:cubicBezTo>
                  <a:pt x="446480" y="2249360"/>
                  <a:pt x="446391" y="2248962"/>
                  <a:pt x="446391" y="2248491"/>
                </a:cubicBezTo>
                <a:lnTo>
                  <a:pt x="446391" y="2237975"/>
                </a:lnTo>
                <a:cubicBezTo>
                  <a:pt x="441855" y="2242983"/>
                  <a:pt x="437378" y="2246636"/>
                  <a:pt x="432959" y="2248933"/>
                </a:cubicBezTo>
                <a:cubicBezTo>
                  <a:pt x="428541" y="2251230"/>
                  <a:pt x="424064" y="2252379"/>
                  <a:pt x="419528" y="2252379"/>
                </a:cubicBezTo>
                <a:cubicBezTo>
                  <a:pt x="414226" y="2252379"/>
                  <a:pt x="409764" y="2251495"/>
                  <a:pt x="406140" y="2249728"/>
                </a:cubicBezTo>
                <a:cubicBezTo>
                  <a:pt x="402517" y="2247961"/>
                  <a:pt x="399587" y="2245560"/>
                  <a:pt x="397348" y="2242526"/>
                </a:cubicBezTo>
                <a:cubicBezTo>
                  <a:pt x="395109" y="2239492"/>
                  <a:pt x="393504" y="2235958"/>
                  <a:pt x="392532" y="2231922"/>
                </a:cubicBezTo>
                <a:cubicBezTo>
                  <a:pt x="391560" y="2227887"/>
                  <a:pt x="391074" y="2222983"/>
                  <a:pt x="391074" y="2217209"/>
                </a:cubicBezTo>
                <a:lnTo>
                  <a:pt x="391074" y="2168961"/>
                </a:lnTo>
                <a:cubicBezTo>
                  <a:pt x="391074" y="2168490"/>
                  <a:pt x="391177" y="2168092"/>
                  <a:pt x="391383" y="2167768"/>
                </a:cubicBezTo>
                <a:cubicBezTo>
                  <a:pt x="391589" y="2167444"/>
                  <a:pt x="391987" y="2167150"/>
                  <a:pt x="392576" y="2166885"/>
                </a:cubicBezTo>
                <a:cubicBezTo>
                  <a:pt x="393165" y="2166619"/>
                  <a:pt x="393931" y="2166443"/>
                  <a:pt x="394873" y="2166354"/>
                </a:cubicBezTo>
                <a:cubicBezTo>
                  <a:pt x="395816" y="2166266"/>
                  <a:pt x="396995" y="2166222"/>
                  <a:pt x="398408" y="2166222"/>
                </a:cubicBezTo>
                <a:close/>
                <a:moveTo>
                  <a:pt x="613563" y="2165073"/>
                </a:moveTo>
                <a:cubicBezTo>
                  <a:pt x="616096" y="2165073"/>
                  <a:pt x="618555" y="2165308"/>
                  <a:pt x="620941" y="2165780"/>
                </a:cubicBezTo>
                <a:cubicBezTo>
                  <a:pt x="623327" y="2166251"/>
                  <a:pt x="625522" y="2166870"/>
                  <a:pt x="627525" y="2167636"/>
                </a:cubicBezTo>
                <a:cubicBezTo>
                  <a:pt x="629528" y="2168401"/>
                  <a:pt x="631310" y="2169285"/>
                  <a:pt x="632871" y="2170287"/>
                </a:cubicBezTo>
                <a:cubicBezTo>
                  <a:pt x="634432" y="2171288"/>
                  <a:pt x="635566" y="2172142"/>
                  <a:pt x="636273" y="2172849"/>
                </a:cubicBezTo>
                <a:cubicBezTo>
                  <a:pt x="636980" y="2173556"/>
                  <a:pt x="637466" y="2174116"/>
                  <a:pt x="637731" y="2174528"/>
                </a:cubicBezTo>
                <a:cubicBezTo>
                  <a:pt x="637996" y="2174940"/>
                  <a:pt x="638217" y="2175427"/>
                  <a:pt x="638394" y="2175986"/>
                </a:cubicBezTo>
                <a:cubicBezTo>
                  <a:pt x="638570" y="2176546"/>
                  <a:pt x="638688" y="2177179"/>
                  <a:pt x="638747" y="2177886"/>
                </a:cubicBezTo>
                <a:cubicBezTo>
                  <a:pt x="638806" y="2178593"/>
                  <a:pt x="638835" y="2179477"/>
                  <a:pt x="638835" y="2180537"/>
                </a:cubicBezTo>
                <a:cubicBezTo>
                  <a:pt x="638835" y="2182835"/>
                  <a:pt x="638570" y="2184440"/>
                  <a:pt x="638041" y="2185353"/>
                </a:cubicBezTo>
                <a:cubicBezTo>
                  <a:pt x="637510" y="2186266"/>
                  <a:pt x="636862" y="2186723"/>
                  <a:pt x="636096" y="2186723"/>
                </a:cubicBezTo>
                <a:cubicBezTo>
                  <a:pt x="635212" y="2186723"/>
                  <a:pt x="634196" y="2186237"/>
                  <a:pt x="633048" y="2185265"/>
                </a:cubicBezTo>
                <a:cubicBezTo>
                  <a:pt x="631899" y="2184293"/>
                  <a:pt x="630440" y="2183218"/>
                  <a:pt x="628673" y="2182039"/>
                </a:cubicBezTo>
                <a:cubicBezTo>
                  <a:pt x="626906" y="2180861"/>
                  <a:pt x="624770" y="2179786"/>
                  <a:pt x="622267" y="2178814"/>
                </a:cubicBezTo>
                <a:cubicBezTo>
                  <a:pt x="619763" y="2177842"/>
                  <a:pt x="616803" y="2177356"/>
                  <a:pt x="613386" y="2177356"/>
                </a:cubicBezTo>
                <a:cubicBezTo>
                  <a:pt x="606376" y="2177356"/>
                  <a:pt x="601000" y="2180051"/>
                  <a:pt x="597259" y="2185441"/>
                </a:cubicBezTo>
                <a:cubicBezTo>
                  <a:pt x="593518" y="2190832"/>
                  <a:pt x="591648" y="2198652"/>
                  <a:pt x="591648" y="2208903"/>
                </a:cubicBezTo>
                <a:cubicBezTo>
                  <a:pt x="591648" y="2214028"/>
                  <a:pt x="592134" y="2218520"/>
                  <a:pt x="593106" y="2222379"/>
                </a:cubicBezTo>
                <a:cubicBezTo>
                  <a:pt x="594078" y="2226238"/>
                  <a:pt x="595506" y="2229463"/>
                  <a:pt x="597391" y="2232055"/>
                </a:cubicBezTo>
                <a:cubicBezTo>
                  <a:pt x="599277" y="2234647"/>
                  <a:pt x="601589" y="2236576"/>
                  <a:pt x="604329" y="2237843"/>
                </a:cubicBezTo>
                <a:cubicBezTo>
                  <a:pt x="607068" y="2239109"/>
                  <a:pt x="610205" y="2239743"/>
                  <a:pt x="613739" y="2239743"/>
                </a:cubicBezTo>
                <a:cubicBezTo>
                  <a:pt x="617097" y="2239743"/>
                  <a:pt x="620043" y="2239212"/>
                  <a:pt x="622576" y="2238152"/>
                </a:cubicBezTo>
                <a:cubicBezTo>
                  <a:pt x="625109" y="2237092"/>
                  <a:pt x="627304" y="2235928"/>
                  <a:pt x="629159" y="2234662"/>
                </a:cubicBezTo>
                <a:cubicBezTo>
                  <a:pt x="631015" y="2233395"/>
                  <a:pt x="632577" y="2232246"/>
                  <a:pt x="633843" y="2231215"/>
                </a:cubicBezTo>
                <a:cubicBezTo>
                  <a:pt x="635110" y="2230184"/>
                  <a:pt x="636096" y="2229669"/>
                  <a:pt x="636803" y="2229669"/>
                </a:cubicBezTo>
                <a:cubicBezTo>
                  <a:pt x="637216" y="2229669"/>
                  <a:pt x="637569" y="2229787"/>
                  <a:pt x="637864" y="2230022"/>
                </a:cubicBezTo>
                <a:cubicBezTo>
                  <a:pt x="638158" y="2230258"/>
                  <a:pt x="638408" y="2230656"/>
                  <a:pt x="638614" y="2231215"/>
                </a:cubicBezTo>
                <a:cubicBezTo>
                  <a:pt x="638821" y="2231775"/>
                  <a:pt x="638968" y="2232482"/>
                  <a:pt x="639056" y="2233336"/>
                </a:cubicBezTo>
                <a:cubicBezTo>
                  <a:pt x="639145" y="2234191"/>
                  <a:pt x="639189" y="2235207"/>
                  <a:pt x="639189" y="2236385"/>
                </a:cubicBezTo>
                <a:cubicBezTo>
                  <a:pt x="639189" y="2237386"/>
                  <a:pt x="639159" y="2238255"/>
                  <a:pt x="639101" y="2238992"/>
                </a:cubicBezTo>
                <a:cubicBezTo>
                  <a:pt x="639042" y="2239728"/>
                  <a:pt x="638939" y="2240346"/>
                  <a:pt x="638791" y="2240847"/>
                </a:cubicBezTo>
                <a:cubicBezTo>
                  <a:pt x="638644" y="2241348"/>
                  <a:pt x="638467" y="2241790"/>
                  <a:pt x="638261" y="2242173"/>
                </a:cubicBezTo>
                <a:cubicBezTo>
                  <a:pt x="638055" y="2242556"/>
                  <a:pt x="637584" y="2243115"/>
                  <a:pt x="636848" y="2243852"/>
                </a:cubicBezTo>
                <a:cubicBezTo>
                  <a:pt x="636111" y="2244588"/>
                  <a:pt x="634859" y="2245501"/>
                  <a:pt x="633092" y="2246591"/>
                </a:cubicBezTo>
                <a:cubicBezTo>
                  <a:pt x="631325" y="2247681"/>
                  <a:pt x="629336" y="2248653"/>
                  <a:pt x="627127" y="2249507"/>
                </a:cubicBezTo>
                <a:cubicBezTo>
                  <a:pt x="624918" y="2250361"/>
                  <a:pt x="622517" y="2251054"/>
                  <a:pt x="619925" y="2251584"/>
                </a:cubicBezTo>
                <a:cubicBezTo>
                  <a:pt x="617333" y="2252114"/>
                  <a:pt x="614653" y="2252379"/>
                  <a:pt x="611884" y="2252379"/>
                </a:cubicBezTo>
                <a:cubicBezTo>
                  <a:pt x="606169" y="2252379"/>
                  <a:pt x="601103" y="2251436"/>
                  <a:pt x="596684" y="2249551"/>
                </a:cubicBezTo>
                <a:cubicBezTo>
                  <a:pt x="592266" y="2247666"/>
                  <a:pt x="588570" y="2244912"/>
                  <a:pt x="585595" y="2241289"/>
                </a:cubicBezTo>
                <a:cubicBezTo>
                  <a:pt x="582620" y="2237666"/>
                  <a:pt x="580352" y="2233218"/>
                  <a:pt x="578790" y="2227946"/>
                </a:cubicBezTo>
                <a:cubicBezTo>
                  <a:pt x="577229" y="2222673"/>
                  <a:pt x="576449" y="2216591"/>
                  <a:pt x="576449" y="2209698"/>
                </a:cubicBezTo>
                <a:cubicBezTo>
                  <a:pt x="576449" y="2201863"/>
                  <a:pt x="577406" y="2195132"/>
                  <a:pt x="579321" y="2189506"/>
                </a:cubicBezTo>
                <a:cubicBezTo>
                  <a:pt x="581235" y="2183880"/>
                  <a:pt x="583857" y="2179270"/>
                  <a:pt x="587185" y="2175677"/>
                </a:cubicBezTo>
                <a:cubicBezTo>
                  <a:pt x="590513" y="2172083"/>
                  <a:pt x="594431" y="2169418"/>
                  <a:pt x="598938" y="2167680"/>
                </a:cubicBezTo>
                <a:cubicBezTo>
                  <a:pt x="603445" y="2165942"/>
                  <a:pt x="608320" y="2165073"/>
                  <a:pt x="613563" y="2165073"/>
                </a:cubicBezTo>
                <a:close/>
                <a:moveTo>
                  <a:pt x="2300812" y="2164985"/>
                </a:moveTo>
                <a:cubicBezTo>
                  <a:pt x="2307057" y="2164985"/>
                  <a:pt x="2312373" y="2165986"/>
                  <a:pt x="2316762" y="2167989"/>
                </a:cubicBezTo>
                <a:cubicBezTo>
                  <a:pt x="2321151" y="2169992"/>
                  <a:pt x="2324759" y="2172687"/>
                  <a:pt x="2327587" y="2176075"/>
                </a:cubicBezTo>
                <a:cubicBezTo>
                  <a:pt x="2330415" y="2179462"/>
                  <a:pt x="2332491" y="2183438"/>
                  <a:pt x="2333817" y="2188004"/>
                </a:cubicBezTo>
                <a:cubicBezTo>
                  <a:pt x="2335142" y="2192570"/>
                  <a:pt x="2335805" y="2197445"/>
                  <a:pt x="2335805" y="2202629"/>
                </a:cubicBezTo>
                <a:lnTo>
                  <a:pt x="2335805" y="2205280"/>
                </a:lnTo>
                <a:cubicBezTo>
                  <a:pt x="2335805" y="2207577"/>
                  <a:pt x="2335228" y="2209212"/>
                  <a:pt x="2334074" y="2210184"/>
                </a:cubicBezTo>
                <a:cubicBezTo>
                  <a:pt x="2332920" y="2211156"/>
                  <a:pt x="2331604" y="2211642"/>
                  <a:pt x="2330123" y="2211642"/>
                </a:cubicBezTo>
                <a:lnTo>
                  <a:pt x="2277748" y="2211642"/>
                </a:lnTo>
                <a:cubicBezTo>
                  <a:pt x="2277748" y="2216060"/>
                  <a:pt x="2278192" y="2220037"/>
                  <a:pt x="2279080" y="2223572"/>
                </a:cubicBezTo>
                <a:cubicBezTo>
                  <a:pt x="2279967" y="2227106"/>
                  <a:pt x="2281448" y="2230140"/>
                  <a:pt x="2283519" y="2232674"/>
                </a:cubicBezTo>
                <a:cubicBezTo>
                  <a:pt x="2285592" y="2235207"/>
                  <a:pt x="2288285" y="2237151"/>
                  <a:pt x="2291600" y="2238506"/>
                </a:cubicBezTo>
                <a:cubicBezTo>
                  <a:pt x="2294915" y="2239860"/>
                  <a:pt x="2298970" y="2240538"/>
                  <a:pt x="2303765" y="2240538"/>
                </a:cubicBezTo>
                <a:cubicBezTo>
                  <a:pt x="2307554" y="2240538"/>
                  <a:pt x="2310928" y="2240229"/>
                  <a:pt x="2313888" y="2239610"/>
                </a:cubicBezTo>
                <a:cubicBezTo>
                  <a:pt x="2316848" y="2238992"/>
                  <a:pt x="2319408" y="2238299"/>
                  <a:pt x="2321569" y="2237534"/>
                </a:cubicBezTo>
                <a:cubicBezTo>
                  <a:pt x="2323730" y="2236768"/>
                  <a:pt x="2325506" y="2236075"/>
                  <a:pt x="2326897" y="2235457"/>
                </a:cubicBezTo>
                <a:cubicBezTo>
                  <a:pt x="2328289" y="2234838"/>
                  <a:pt x="2329340" y="2234529"/>
                  <a:pt x="2330050" y="2234529"/>
                </a:cubicBezTo>
                <a:cubicBezTo>
                  <a:pt x="2330465" y="2234529"/>
                  <a:pt x="2330834" y="2234632"/>
                  <a:pt x="2331160" y="2234838"/>
                </a:cubicBezTo>
                <a:cubicBezTo>
                  <a:pt x="2331485" y="2235044"/>
                  <a:pt x="2331737" y="2235354"/>
                  <a:pt x="2331914" y="2235766"/>
                </a:cubicBezTo>
                <a:cubicBezTo>
                  <a:pt x="2332092" y="2236179"/>
                  <a:pt x="2332225" y="2236753"/>
                  <a:pt x="2332314" y="2237489"/>
                </a:cubicBezTo>
                <a:cubicBezTo>
                  <a:pt x="2332403" y="2238226"/>
                  <a:pt x="2332447" y="2239124"/>
                  <a:pt x="2332447" y="2240185"/>
                </a:cubicBezTo>
                <a:cubicBezTo>
                  <a:pt x="2332447" y="2240950"/>
                  <a:pt x="2332418" y="2241613"/>
                  <a:pt x="2332359" y="2242173"/>
                </a:cubicBezTo>
                <a:cubicBezTo>
                  <a:pt x="2332300" y="2242733"/>
                  <a:pt x="2332226" y="2243233"/>
                  <a:pt x="2332138" y="2243675"/>
                </a:cubicBezTo>
                <a:cubicBezTo>
                  <a:pt x="2332049" y="2244117"/>
                  <a:pt x="2331902" y="2244514"/>
                  <a:pt x="2331696" y="2244868"/>
                </a:cubicBezTo>
                <a:cubicBezTo>
                  <a:pt x="2331490" y="2245221"/>
                  <a:pt x="2331225" y="2245560"/>
                  <a:pt x="2330901" y="2245884"/>
                </a:cubicBezTo>
                <a:cubicBezTo>
                  <a:pt x="2330577" y="2246208"/>
                  <a:pt x="2329619" y="2246738"/>
                  <a:pt x="2328029" y="2247475"/>
                </a:cubicBezTo>
                <a:cubicBezTo>
                  <a:pt x="2326438" y="2248211"/>
                  <a:pt x="2324377" y="2248933"/>
                  <a:pt x="2321843" y="2249640"/>
                </a:cubicBezTo>
                <a:cubicBezTo>
                  <a:pt x="2319310" y="2250347"/>
                  <a:pt x="2316379" y="2250980"/>
                  <a:pt x="2313050" y="2251540"/>
                </a:cubicBezTo>
                <a:cubicBezTo>
                  <a:pt x="2309722" y="2252099"/>
                  <a:pt x="2306173" y="2252379"/>
                  <a:pt x="2302403" y="2252379"/>
                </a:cubicBezTo>
                <a:cubicBezTo>
                  <a:pt x="2295863" y="2252379"/>
                  <a:pt x="2290134" y="2251466"/>
                  <a:pt x="2285215" y="2249640"/>
                </a:cubicBezTo>
                <a:cubicBezTo>
                  <a:pt x="2280296" y="2247813"/>
                  <a:pt x="2276157" y="2245104"/>
                  <a:pt x="2272800" y="2241510"/>
                </a:cubicBezTo>
                <a:cubicBezTo>
                  <a:pt x="2269442" y="2237916"/>
                  <a:pt x="2266909" y="2233410"/>
                  <a:pt x="2265200" y="2227990"/>
                </a:cubicBezTo>
                <a:cubicBezTo>
                  <a:pt x="2263492" y="2222570"/>
                  <a:pt x="2262638" y="2216267"/>
                  <a:pt x="2262638" y="2209080"/>
                </a:cubicBezTo>
                <a:cubicBezTo>
                  <a:pt x="2262638" y="2202246"/>
                  <a:pt x="2263521" y="2196104"/>
                  <a:pt x="2265288" y="2190655"/>
                </a:cubicBezTo>
                <a:cubicBezTo>
                  <a:pt x="2267056" y="2185206"/>
                  <a:pt x="2269604" y="2180581"/>
                  <a:pt x="2272932" y="2176781"/>
                </a:cubicBezTo>
                <a:cubicBezTo>
                  <a:pt x="2276261" y="2172982"/>
                  <a:pt x="2280281" y="2170066"/>
                  <a:pt x="2284994" y="2168033"/>
                </a:cubicBezTo>
                <a:cubicBezTo>
                  <a:pt x="2289707" y="2166001"/>
                  <a:pt x="2294979" y="2164985"/>
                  <a:pt x="2300812" y="2164985"/>
                </a:cubicBezTo>
                <a:close/>
                <a:moveTo>
                  <a:pt x="2236169" y="2164985"/>
                </a:moveTo>
                <a:cubicBezTo>
                  <a:pt x="2236935" y="2164985"/>
                  <a:pt x="2237804" y="2165029"/>
                  <a:pt x="2238776" y="2165117"/>
                </a:cubicBezTo>
                <a:cubicBezTo>
                  <a:pt x="2239748" y="2165206"/>
                  <a:pt x="2240764" y="2165367"/>
                  <a:pt x="2241825" y="2165603"/>
                </a:cubicBezTo>
                <a:cubicBezTo>
                  <a:pt x="2242885" y="2165839"/>
                  <a:pt x="2243842" y="2166104"/>
                  <a:pt x="2244697" y="2166398"/>
                </a:cubicBezTo>
                <a:cubicBezTo>
                  <a:pt x="2245551" y="2166693"/>
                  <a:pt x="2246155" y="2166987"/>
                  <a:pt x="2246508" y="2167282"/>
                </a:cubicBezTo>
                <a:cubicBezTo>
                  <a:pt x="2246862" y="2167577"/>
                  <a:pt x="2247097" y="2167856"/>
                  <a:pt x="2247215" y="2168122"/>
                </a:cubicBezTo>
                <a:cubicBezTo>
                  <a:pt x="2247333" y="2168387"/>
                  <a:pt x="2247436" y="2168725"/>
                  <a:pt x="2247525" y="2169138"/>
                </a:cubicBezTo>
                <a:cubicBezTo>
                  <a:pt x="2247613" y="2169550"/>
                  <a:pt x="2247671" y="2170154"/>
                  <a:pt x="2247701" y="2170949"/>
                </a:cubicBezTo>
                <a:cubicBezTo>
                  <a:pt x="2247731" y="2171745"/>
                  <a:pt x="2247745" y="2172820"/>
                  <a:pt x="2247745" y="2174175"/>
                </a:cubicBezTo>
                <a:cubicBezTo>
                  <a:pt x="2247745" y="2175471"/>
                  <a:pt x="2247716" y="2176561"/>
                  <a:pt x="2247657" y="2177444"/>
                </a:cubicBezTo>
                <a:cubicBezTo>
                  <a:pt x="2247598" y="2178328"/>
                  <a:pt x="2247480" y="2179020"/>
                  <a:pt x="2247304" y="2179521"/>
                </a:cubicBezTo>
                <a:cubicBezTo>
                  <a:pt x="2247127" y="2180022"/>
                  <a:pt x="2246906" y="2180405"/>
                  <a:pt x="2246641" y="2180670"/>
                </a:cubicBezTo>
                <a:cubicBezTo>
                  <a:pt x="2246376" y="2180935"/>
                  <a:pt x="2246008" y="2181067"/>
                  <a:pt x="2245536" y="2181067"/>
                </a:cubicBezTo>
                <a:cubicBezTo>
                  <a:pt x="2245065" y="2181067"/>
                  <a:pt x="2244491" y="2180935"/>
                  <a:pt x="2243813" y="2180670"/>
                </a:cubicBezTo>
                <a:cubicBezTo>
                  <a:pt x="2243135" y="2180405"/>
                  <a:pt x="2242370" y="2180139"/>
                  <a:pt x="2241515" y="2179874"/>
                </a:cubicBezTo>
                <a:cubicBezTo>
                  <a:pt x="2240661" y="2179609"/>
                  <a:pt x="2239704" y="2179359"/>
                  <a:pt x="2238644" y="2179123"/>
                </a:cubicBezTo>
                <a:cubicBezTo>
                  <a:pt x="2237583" y="2178887"/>
                  <a:pt x="2236434" y="2178770"/>
                  <a:pt x="2235197" y="2178770"/>
                </a:cubicBezTo>
                <a:cubicBezTo>
                  <a:pt x="2233724" y="2178770"/>
                  <a:pt x="2232281" y="2179064"/>
                  <a:pt x="2230867" y="2179653"/>
                </a:cubicBezTo>
                <a:cubicBezTo>
                  <a:pt x="2229454" y="2180242"/>
                  <a:pt x="2227966" y="2181214"/>
                  <a:pt x="2226405" y="2182569"/>
                </a:cubicBezTo>
                <a:cubicBezTo>
                  <a:pt x="2224844" y="2183924"/>
                  <a:pt x="2223209" y="2185722"/>
                  <a:pt x="2221500" y="2187960"/>
                </a:cubicBezTo>
                <a:cubicBezTo>
                  <a:pt x="2219792" y="2190198"/>
                  <a:pt x="2217907" y="2192938"/>
                  <a:pt x="2215845" y="2196178"/>
                </a:cubicBezTo>
                <a:lnTo>
                  <a:pt x="2215845" y="2248491"/>
                </a:lnTo>
                <a:cubicBezTo>
                  <a:pt x="2215845" y="2248962"/>
                  <a:pt x="2215727" y="2249360"/>
                  <a:pt x="2215492" y="2249684"/>
                </a:cubicBezTo>
                <a:cubicBezTo>
                  <a:pt x="2215256" y="2250008"/>
                  <a:pt x="2214873" y="2250288"/>
                  <a:pt x="2214343" y="2250523"/>
                </a:cubicBezTo>
                <a:cubicBezTo>
                  <a:pt x="2213812" y="2250759"/>
                  <a:pt x="2213076" y="2250936"/>
                  <a:pt x="2212133" y="2251054"/>
                </a:cubicBezTo>
                <a:cubicBezTo>
                  <a:pt x="2211191" y="2251171"/>
                  <a:pt x="2209983" y="2251230"/>
                  <a:pt x="2208511" y="2251230"/>
                </a:cubicBezTo>
                <a:cubicBezTo>
                  <a:pt x="2207097" y="2251230"/>
                  <a:pt x="2205918" y="2251171"/>
                  <a:pt x="2204976" y="2251054"/>
                </a:cubicBezTo>
                <a:cubicBezTo>
                  <a:pt x="2204033" y="2250936"/>
                  <a:pt x="2203282" y="2250759"/>
                  <a:pt x="2202722" y="2250523"/>
                </a:cubicBezTo>
                <a:cubicBezTo>
                  <a:pt x="2202163" y="2250288"/>
                  <a:pt x="2201780" y="2250008"/>
                  <a:pt x="2201574" y="2249684"/>
                </a:cubicBezTo>
                <a:cubicBezTo>
                  <a:pt x="2201367" y="2249360"/>
                  <a:pt x="2201265" y="2248962"/>
                  <a:pt x="2201265" y="2248491"/>
                </a:cubicBezTo>
                <a:lnTo>
                  <a:pt x="2201265" y="2168961"/>
                </a:lnTo>
                <a:cubicBezTo>
                  <a:pt x="2201265" y="2168490"/>
                  <a:pt x="2201353" y="2168092"/>
                  <a:pt x="2201529" y="2167768"/>
                </a:cubicBezTo>
                <a:cubicBezTo>
                  <a:pt x="2201706" y="2167444"/>
                  <a:pt x="2202060" y="2167150"/>
                  <a:pt x="2202590" y="2166885"/>
                </a:cubicBezTo>
                <a:cubicBezTo>
                  <a:pt x="2203120" y="2166619"/>
                  <a:pt x="2203798" y="2166443"/>
                  <a:pt x="2204622" y="2166354"/>
                </a:cubicBezTo>
                <a:cubicBezTo>
                  <a:pt x="2205447" y="2166266"/>
                  <a:pt x="2206537" y="2166222"/>
                  <a:pt x="2207892" y="2166222"/>
                </a:cubicBezTo>
                <a:cubicBezTo>
                  <a:pt x="2209188" y="2166222"/>
                  <a:pt x="2210263" y="2166266"/>
                  <a:pt x="2211117" y="2166354"/>
                </a:cubicBezTo>
                <a:cubicBezTo>
                  <a:pt x="2211972" y="2166443"/>
                  <a:pt x="2212634" y="2166619"/>
                  <a:pt x="2213105" y="2166885"/>
                </a:cubicBezTo>
                <a:cubicBezTo>
                  <a:pt x="2213577" y="2167150"/>
                  <a:pt x="2213916" y="2167444"/>
                  <a:pt x="2214122" y="2167768"/>
                </a:cubicBezTo>
                <a:cubicBezTo>
                  <a:pt x="2214328" y="2168092"/>
                  <a:pt x="2214431" y="2168490"/>
                  <a:pt x="2214431" y="2168961"/>
                </a:cubicBezTo>
                <a:lnTo>
                  <a:pt x="2214431" y="2180537"/>
                </a:lnTo>
                <a:cubicBezTo>
                  <a:pt x="2216611" y="2177356"/>
                  <a:pt x="2218658" y="2174764"/>
                  <a:pt x="2220573" y="2172761"/>
                </a:cubicBezTo>
                <a:cubicBezTo>
                  <a:pt x="2222487" y="2170758"/>
                  <a:pt x="2224299" y="2169182"/>
                  <a:pt x="2226007" y="2168033"/>
                </a:cubicBezTo>
                <a:cubicBezTo>
                  <a:pt x="2227716" y="2166885"/>
                  <a:pt x="2229409" y="2166089"/>
                  <a:pt x="2231088" y="2165647"/>
                </a:cubicBezTo>
                <a:cubicBezTo>
                  <a:pt x="2232767" y="2165206"/>
                  <a:pt x="2234461" y="2164985"/>
                  <a:pt x="2236169" y="2164985"/>
                </a:cubicBezTo>
                <a:close/>
                <a:moveTo>
                  <a:pt x="1991682" y="2164985"/>
                </a:moveTo>
                <a:cubicBezTo>
                  <a:pt x="1997396" y="2164985"/>
                  <a:pt x="2002256" y="2165633"/>
                  <a:pt x="2006262" y="2166929"/>
                </a:cubicBezTo>
                <a:cubicBezTo>
                  <a:pt x="2010268" y="2168225"/>
                  <a:pt x="2013509" y="2170124"/>
                  <a:pt x="2015983" y="2172628"/>
                </a:cubicBezTo>
                <a:cubicBezTo>
                  <a:pt x="2018457" y="2175132"/>
                  <a:pt x="2020254" y="2178240"/>
                  <a:pt x="2021373" y="2181951"/>
                </a:cubicBezTo>
                <a:cubicBezTo>
                  <a:pt x="2022492" y="2185662"/>
                  <a:pt x="2023052" y="2189992"/>
                  <a:pt x="2023052" y="2194941"/>
                </a:cubicBezTo>
                <a:lnTo>
                  <a:pt x="2023052" y="2248580"/>
                </a:lnTo>
                <a:cubicBezTo>
                  <a:pt x="2023052" y="2249286"/>
                  <a:pt x="2022816" y="2249816"/>
                  <a:pt x="2022345" y="2250170"/>
                </a:cubicBezTo>
                <a:cubicBezTo>
                  <a:pt x="2021874" y="2250523"/>
                  <a:pt x="2021226" y="2250789"/>
                  <a:pt x="2020401" y="2250965"/>
                </a:cubicBezTo>
                <a:cubicBezTo>
                  <a:pt x="2019576" y="2251142"/>
                  <a:pt x="2018369" y="2251230"/>
                  <a:pt x="2016778" y="2251230"/>
                </a:cubicBezTo>
                <a:cubicBezTo>
                  <a:pt x="2015246" y="2251230"/>
                  <a:pt x="2014024" y="2251142"/>
                  <a:pt x="2013111" y="2250965"/>
                </a:cubicBezTo>
                <a:cubicBezTo>
                  <a:pt x="2012197" y="2250789"/>
                  <a:pt x="2011535" y="2250523"/>
                  <a:pt x="2011123" y="2250170"/>
                </a:cubicBezTo>
                <a:cubicBezTo>
                  <a:pt x="2010710" y="2249816"/>
                  <a:pt x="2010504" y="2249286"/>
                  <a:pt x="2010504" y="2248580"/>
                </a:cubicBezTo>
                <a:lnTo>
                  <a:pt x="2010504" y="2240627"/>
                </a:lnTo>
                <a:cubicBezTo>
                  <a:pt x="2007028" y="2244338"/>
                  <a:pt x="2003155" y="2247224"/>
                  <a:pt x="1998884" y="2249286"/>
                </a:cubicBezTo>
                <a:cubicBezTo>
                  <a:pt x="1994613" y="2251348"/>
                  <a:pt x="1990091" y="2252379"/>
                  <a:pt x="1985320" y="2252379"/>
                </a:cubicBezTo>
                <a:cubicBezTo>
                  <a:pt x="1981137" y="2252379"/>
                  <a:pt x="1977352" y="2251834"/>
                  <a:pt x="1973964" y="2250744"/>
                </a:cubicBezTo>
                <a:cubicBezTo>
                  <a:pt x="1970577" y="2249655"/>
                  <a:pt x="1967690" y="2248079"/>
                  <a:pt x="1965304" y="2246017"/>
                </a:cubicBezTo>
                <a:cubicBezTo>
                  <a:pt x="1962919" y="2243955"/>
                  <a:pt x="1961063" y="2241422"/>
                  <a:pt x="1959737" y="2238417"/>
                </a:cubicBezTo>
                <a:cubicBezTo>
                  <a:pt x="1958412" y="2235413"/>
                  <a:pt x="1957749" y="2231996"/>
                  <a:pt x="1957749" y="2228167"/>
                </a:cubicBezTo>
                <a:cubicBezTo>
                  <a:pt x="1957749" y="2223689"/>
                  <a:pt x="1958662" y="2219801"/>
                  <a:pt x="1960488" y="2216502"/>
                </a:cubicBezTo>
                <a:cubicBezTo>
                  <a:pt x="1962315" y="2213203"/>
                  <a:pt x="1964936" y="2210464"/>
                  <a:pt x="1968353" y="2208284"/>
                </a:cubicBezTo>
                <a:cubicBezTo>
                  <a:pt x="1971770" y="2206104"/>
                  <a:pt x="1975953" y="2204470"/>
                  <a:pt x="1980901" y="2203380"/>
                </a:cubicBezTo>
                <a:cubicBezTo>
                  <a:pt x="1985850" y="2202290"/>
                  <a:pt x="1991417" y="2201745"/>
                  <a:pt x="1997602" y="2201745"/>
                </a:cubicBezTo>
                <a:lnTo>
                  <a:pt x="2008560" y="2201745"/>
                </a:lnTo>
                <a:lnTo>
                  <a:pt x="2008560" y="2195559"/>
                </a:lnTo>
                <a:cubicBezTo>
                  <a:pt x="2008560" y="2192496"/>
                  <a:pt x="2008236" y="2189786"/>
                  <a:pt x="2007588" y="2187430"/>
                </a:cubicBezTo>
                <a:cubicBezTo>
                  <a:pt x="2006940" y="2185073"/>
                  <a:pt x="2005894" y="2183114"/>
                  <a:pt x="2004451" y="2181553"/>
                </a:cubicBezTo>
                <a:cubicBezTo>
                  <a:pt x="2003007" y="2179992"/>
                  <a:pt x="2001137" y="2178814"/>
                  <a:pt x="1998840" y="2178019"/>
                </a:cubicBezTo>
                <a:cubicBezTo>
                  <a:pt x="1996542" y="2177223"/>
                  <a:pt x="1993714" y="2176826"/>
                  <a:pt x="1990356" y="2176826"/>
                </a:cubicBezTo>
                <a:cubicBezTo>
                  <a:pt x="1986763" y="2176826"/>
                  <a:pt x="1983537" y="2177253"/>
                  <a:pt x="1980680" y="2178107"/>
                </a:cubicBezTo>
                <a:cubicBezTo>
                  <a:pt x="1977823" y="2178961"/>
                  <a:pt x="1975319" y="2179904"/>
                  <a:pt x="1973169" y="2180935"/>
                </a:cubicBezTo>
                <a:cubicBezTo>
                  <a:pt x="1971019" y="2181966"/>
                  <a:pt x="1969222" y="2182908"/>
                  <a:pt x="1967779" y="2183763"/>
                </a:cubicBezTo>
                <a:cubicBezTo>
                  <a:pt x="1966335" y="2184617"/>
                  <a:pt x="1965260" y="2185044"/>
                  <a:pt x="1964553" y="2185044"/>
                </a:cubicBezTo>
                <a:cubicBezTo>
                  <a:pt x="1964082" y="2185044"/>
                  <a:pt x="1963670" y="2184926"/>
                  <a:pt x="1963316" y="2184690"/>
                </a:cubicBezTo>
                <a:cubicBezTo>
                  <a:pt x="1962963" y="2184455"/>
                  <a:pt x="1962653" y="2184101"/>
                  <a:pt x="1962388" y="2183630"/>
                </a:cubicBezTo>
                <a:cubicBezTo>
                  <a:pt x="1962123" y="2183159"/>
                  <a:pt x="1961932" y="2182555"/>
                  <a:pt x="1961814" y="2181818"/>
                </a:cubicBezTo>
                <a:cubicBezTo>
                  <a:pt x="1961696" y="2181082"/>
                  <a:pt x="1961637" y="2180272"/>
                  <a:pt x="1961637" y="2179388"/>
                </a:cubicBezTo>
                <a:cubicBezTo>
                  <a:pt x="1961637" y="2177915"/>
                  <a:pt x="1961740" y="2176752"/>
                  <a:pt x="1961947" y="2175898"/>
                </a:cubicBezTo>
                <a:cubicBezTo>
                  <a:pt x="1962152" y="2175043"/>
                  <a:pt x="1962653" y="2174234"/>
                  <a:pt x="1963449" y="2173468"/>
                </a:cubicBezTo>
                <a:cubicBezTo>
                  <a:pt x="1964244" y="2172702"/>
                  <a:pt x="1965614" y="2171803"/>
                  <a:pt x="1967558" y="2170773"/>
                </a:cubicBezTo>
                <a:cubicBezTo>
                  <a:pt x="1969502" y="2169742"/>
                  <a:pt x="1971740" y="2168799"/>
                  <a:pt x="1974274" y="2167945"/>
                </a:cubicBezTo>
                <a:cubicBezTo>
                  <a:pt x="1976807" y="2167090"/>
                  <a:pt x="1979576" y="2166384"/>
                  <a:pt x="1982580" y="2165824"/>
                </a:cubicBezTo>
                <a:cubicBezTo>
                  <a:pt x="1985585" y="2165264"/>
                  <a:pt x="1988618" y="2164985"/>
                  <a:pt x="1991682" y="2164985"/>
                </a:cubicBezTo>
                <a:close/>
                <a:moveTo>
                  <a:pt x="1931369" y="2164985"/>
                </a:moveTo>
                <a:cubicBezTo>
                  <a:pt x="1932135" y="2164985"/>
                  <a:pt x="1933004" y="2165029"/>
                  <a:pt x="1933976" y="2165117"/>
                </a:cubicBezTo>
                <a:cubicBezTo>
                  <a:pt x="1934948" y="2165206"/>
                  <a:pt x="1935964" y="2165367"/>
                  <a:pt x="1937025" y="2165603"/>
                </a:cubicBezTo>
                <a:cubicBezTo>
                  <a:pt x="1938085" y="2165839"/>
                  <a:pt x="1939043" y="2166104"/>
                  <a:pt x="1939897" y="2166398"/>
                </a:cubicBezTo>
                <a:cubicBezTo>
                  <a:pt x="1940751" y="2166693"/>
                  <a:pt x="1941355" y="2166987"/>
                  <a:pt x="1941708" y="2167282"/>
                </a:cubicBezTo>
                <a:cubicBezTo>
                  <a:pt x="1942062" y="2167577"/>
                  <a:pt x="1942297" y="2167856"/>
                  <a:pt x="1942415" y="2168122"/>
                </a:cubicBezTo>
                <a:cubicBezTo>
                  <a:pt x="1942533" y="2168387"/>
                  <a:pt x="1942636" y="2168725"/>
                  <a:pt x="1942724" y="2169138"/>
                </a:cubicBezTo>
                <a:cubicBezTo>
                  <a:pt x="1942813" y="2169550"/>
                  <a:pt x="1942872" y="2170154"/>
                  <a:pt x="1942901" y="2170949"/>
                </a:cubicBezTo>
                <a:cubicBezTo>
                  <a:pt x="1942931" y="2171745"/>
                  <a:pt x="1942945" y="2172820"/>
                  <a:pt x="1942945" y="2174175"/>
                </a:cubicBezTo>
                <a:cubicBezTo>
                  <a:pt x="1942945" y="2175471"/>
                  <a:pt x="1942916" y="2176561"/>
                  <a:pt x="1942857" y="2177444"/>
                </a:cubicBezTo>
                <a:cubicBezTo>
                  <a:pt x="1942798" y="2178328"/>
                  <a:pt x="1942680" y="2179020"/>
                  <a:pt x="1942503" y="2179521"/>
                </a:cubicBezTo>
                <a:cubicBezTo>
                  <a:pt x="1942327" y="2180022"/>
                  <a:pt x="1942106" y="2180405"/>
                  <a:pt x="1941841" y="2180670"/>
                </a:cubicBezTo>
                <a:cubicBezTo>
                  <a:pt x="1941576" y="2180935"/>
                  <a:pt x="1941208" y="2181067"/>
                  <a:pt x="1940736" y="2181067"/>
                </a:cubicBezTo>
                <a:cubicBezTo>
                  <a:pt x="1940265" y="2181067"/>
                  <a:pt x="1939690" y="2180935"/>
                  <a:pt x="1939013" y="2180670"/>
                </a:cubicBezTo>
                <a:cubicBezTo>
                  <a:pt x="1938335" y="2180405"/>
                  <a:pt x="1937570" y="2180139"/>
                  <a:pt x="1936716" y="2179874"/>
                </a:cubicBezTo>
                <a:cubicBezTo>
                  <a:pt x="1935861" y="2179609"/>
                  <a:pt x="1934904" y="2179359"/>
                  <a:pt x="1933843" y="2179123"/>
                </a:cubicBezTo>
                <a:cubicBezTo>
                  <a:pt x="1932783" y="2178887"/>
                  <a:pt x="1931634" y="2178770"/>
                  <a:pt x="1930397" y="2178770"/>
                </a:cubicBezTo>
                <a:cubicBezTo>
                  <a:pt x="1928924" y="2178770"/>
                  <a:pt x="1927481" y="2179064"/>
                  <a:pt x="1926067" y="2179653"/>
                </a:cubicBezTo>
                <a:cubicBezTo>
                  <a:pt x="1924653" y="2180242"/>
                  <a:pt x="1923166" y="2181214"/>
                  <a:pt x="1921605" y="2182569"/>
                </a:cubicBezTo>
                <a:cubicBezTo>
                  <a:pt x="1920044" y="2183924"/>
                  <a:pt x="1918409" y="2185722"/>
                  <a:pt x="1916700" y="2187960"/>
                </a:cubicBezTo>
                <a:cubicBezTo>
                  <a:pt x="1914992" y="2190198"/>
                  <a:pt x="1913107" y="2192938"/>
                  <a:pt x="1911045" y="2196178"/>
                </a:cubicBezTo>
                <a:lnTo>
                  <a:pt x="1911045" y="2248491"/>
                </a:lnTo>
                <a:cubicBezTo>
                  <a:pt x="1911045" y="2248962"/>
                  <a:pt x="1910927" y="2249360"/>
                  <a:pt x="1910692" y="2249684"/>
                </a:cubicBezTo>
                <a:cubicBezTo>
                  <a:pt x="1910456" y="2250008"/>
                  <a:pt x="1910073" y="2250288"/>
                  <a:pt x="1909543" y="2250523"/>
                </a:cubicBezTo>
                <a:cubicBezTo>
                  <a:pt x="1909013" y="2250759"/>
                  <a:pt x="1908276" y="2250936"/>
                  <a:pt x="1907334" y="2251054"/>
                </a:cubicBezTo>
                <a:cubicBezTo>
                  <a:pt x="1906391" y="2251171"/>
                  <a:pt x="1905183" y="2251230"/>
                  <a:pt x="1903710" y="2251230"/>
                </a:cubicBezTo>
                <a:cubicBezTo>
                  <a:pt x="1902297" y="2251230"/>
                  <a:pt x="1901118" y="2251171"/>
                  <a:pt x="1900176" y="2251054"/>
                </a:cubicBezTo>
                <a:cubicBezTo>
                  <a:pt x="1899233" y="2250936"/>
                  <a:pt x="1898482" y="2250759"/>
                  <a:pt x="1897923" y="2250523"/>
                </a:cubicBezTo>
                <a:cubicBezTo>
                  <a:pt x="1897363" y="2250288"/>
                  <a:pt x="1896980" y="2250008"/>
                  <a:pt x="1896774" y="2249684"/>
                </a:cubicBezTo>
                <a:cubicBezTo>
                  <a:pt x="1896568" y="2249360"/>
                  <a:pt x="1896464" y="2248962"/>
                  <a:pt x="1896464" y="2248491"/>
                </a:cubicBezTo>
                <a:lnTo>
                  <a:pt x="1896464" y="2168961"/>
                </a:lnTo>
                <a:cubicBezTo>
                  <a:pt x="1896464" y="2168490"/>
                  <a:pt x="1896553" y="2168092"/>
                  <a:pt x="1896729" y="2167768"/>
                </a:cubicBezTo>
                <a:cubicBezTo>
                  <a:pt x="1896906" y="2167444"/>
                  <a:pt x="1897260" y="2167150"/>
                  <a:pt x="1897790" y="2166885"/>
                </a:cubicBezTo>
                <a:cubicBezTo>
                  <a:pt x="1898320" y="2166619"/>
                  <a:pt x="1898998" y="2166443"/>
                  <a:pt x="1899822" y="2166354"/>
                </a:cubicBezTo>
                <a:cubicBezTo>
                  <a:pt x="1900647" y="2166266"/>
                  <a:pt x="1901737" y="2166222"/>
                  <a:pt x="1903092" y="2166222"/>
                </a:cubicBezTo>
                <a:cubicBezTo>
                  <a:pt x="1904388" y="2166222"/>
                  <a:pt x="1905463" y="2166266"/>
                  <a:pt x="1906317" y="2166354"/>
                </a:cubicBezTo>
                <a:cubicBezTo>
                  <a:pt x="1907172" y="2166443"/>
                  <a:pt x="1907834" y="2166619"/>
                  <a:pt x="1908306" y="2166885"/>
                </a:cubicBezTo>
                <a:cubicBezTo>
                  <a:pt x="1908777" y="2167150"/>
                  <a:pt x="1909116" y="2167444"/>
                  <a:pt x="1909322" y="2167768"/>
                </a:cubicBezTo>
                <a:cubicBezTo>
                  <a:pt x="1909528" y="2168092"/>
                  <a:pt x="1909631" y="2168490"/>
                  <a:pt x="1909631" y="2168961"/>
                </a:cubicBezTo>
                <a:lnTo>
                  <a:pt x="1909631" y="2180537"/>
                </a:lnTo>
                <a:cubicBezTo>
                  <a:pt x="1911811" y="2177356"/>
                  <a:pt x="1913858" y="2174764"/>
                  <a:pt x="1915772" y="2172761"/>
                </a:cubicBezTo>
                <a:cubicBezTo>
                  <a:pt x="1917687" y="2170758"/>
                  <a:pt x="1919499" y="2169182"/>
                  <a:pt x="1921207" y="2168033"/>
                </a:cubicBezTo>
                <a:cubicBezTo>
                  <a:pt x="1922916" y="2166885"/>
                  <a:pt x="1924609" y="2166089"/>
                  <a:pt x="1926288" y="2165647"/>
                </a:cubicBezTo>
                <a:cubicBezTo>
                  <a:pt x="1927967" y="2165206"/>
                  <a:pt x="1929661" y="2164985"/>
                  <a:pt x="1931369" y="2164985"/>
                </a:cubicBezTo>
                <a:close/>
                <a:moveTo>
                  <a:pt x="1843612" y="2164985"/>
                </a:moveTo>
                <a:cubicBezTo>
                  <a:pt x="1849856" y="2164985"/>
                  <a:pt x="1855173" y="2165986"/>
                  <a:pt x="1859562" y="2167989"/>
                </a:cubicBezTo>
                <a:cubicBezTo>
                  <a:pt x="1863951" y="2169992"/>
                  <a:pt x="1867559" y="2172687"/>
                  <a:pt x="1870387" y="2176075"/>
                </a:cubicBezTo>
                <a:cubicBezTo>
                  <a:pt x="1873215" y="2179462"/>
                  <a:pt x="1875291" y="2183438"/>
                  <a:pt x="1876617" y="2188004"/>
                </a:cubicBezTo>
                <a:cubicBezTo>
                  <a:pt x="1877942" y="2192570"/>
                  <a:pt x="1878605" y="2197445"/>
                  <a:pt x="1878605" y="2202629"/>
                </a:cubicBezTo>
                <a:lnTo>
                  <a:pt x="1878605" y="2205280"/>
                </a:lnTo>
                <a:cubicBezTo>
                  <a:pt x="1878605" y="2207577"/>
                  <a:pt x="1878028" y="2209212"/>
                  <a:pt x="1876874" y="2210184"/>
                </a:cubicBezTo>
                <a:cubicBezTo>
                  <a:pt x="1875721" y="2211156"/>
                  <a:pt x="1874403" y="2211642"/>
                  <a:pt x="1872923" y="2211642"/>
                </a:cubicBezTo>
                <a:lnTo>
                  <a:pt x="1820548" y="2211642"/>
                </a:lnTo>
                <a:cubicBezTo>
                  <a:pt x="1820548" y="2216060"/>
                  <a:pt x="1820992" y="2220037"/>
                  <a:pt x="1821880" y="2223572"/>
                </a:cubicBezTo>
                <a:cubicBezTo>
                  <a:pt x="1822768" y="2227106"/>
                  <a:pt x="1824248" y="2230140"/>
                  <a:pt x="1826320" y="2232674"/>
                </a:cubicBezTo>
                <a:cubicBezTo>
                  <a:pt x="1828392" y="2235207"/>
                  <a:pt x="1831085" y="2237151"/>
                  <a:pt x="1834400" y="2238506"/>
                </a:cubicBezTo>
                <a:cubicBezTo>
                  <a:pt x="1837715" y="2239860"/>
                  <a:pt x="1841770" y="2240538"/>
                  <a:pt x="1846565" y="2240538"/>
                </a:cubicBezTo>
                <a:cubicBezTo>
                  <a:pt x="1850354" y="2240538"/>
                  <a:pt x="1853728" y="2240229"/>
                  <a:pt x="1856688" y="2239610"/>
                </a:cubicBezTo>
                <a:cubicBezTo>
                  <a:pt x="1859648" y="2238992"/>
                  <a:pt x="1862208" y="2238299"/>
                  <a:pt x="1864369" y="2237534"/>
                </a:cubicBezTo>
                <a:cubicBezTo>
                  <a:pt x="1866530" y="2236768"/>
                  <a:pt x="1868306" y="2236075"/>
                  <a:pt x="1869697" y="2235457"/>
                </a:cubicBezTo>
                <a:cubicBezTo>
                  <a:pt x="1871089" y="2234838"/>
                  <a:pt x="1872140" y="2234529"/>
                  <a:pt x="1872850" y="2234529"/>
                </a:cubicBezTo>
                <a:cubicBezTo>
                  <a:pt x="1873264" y="2234529"/>
                  <a:pt x="1873634" y="2234632"/>
                  <a:pt x="1873960" y="2234838"/>
                </a:cubicBezTo>
                <a:cubicBezTo>
                  <a:pt x="1874285" y="2235044"/>
                  <a:pt x="1874537" y="2235354"/>
                  <a:pt x="1874714" y="2235766"/>
                </a:cubicBezTo>
                <a:cubicBezTo>
                  <a:pt x="1874892" y="2236179"/>
                  <a:pt x="1875025" y="2236753"/>
                  <a:pt x="1875114" y="2237489"/>
                </a:cubicBezTo>
                <a:cubicBezTo>
                  <a:pt x="1875203" y="2238226"/>
                  <a:pt x="1875247" y="2239124"/>
                  <a:pt x="1875247" y="2240185"/>
                </a:cubicBezTo>
                <a:cubicBezTo>
                  <a:pt x="1875247" y="2240950"/>
                  <a:pt x="1875218" y="2241613"/>
                  <a:pt x="1875159" y="2242173"/>
                </a:cubicBezTo>
                <a:cubicBezTo>
                  <a:pt x="1875100" y="2242733"/>
                  <a:pt x="1875026" y="2243233"/>
                  <a:pt x="1874938" y="2243675"/>
                </a:cubicBezTo>
                <a:cubicBezTo>
                  <a:pt x="1874850" y="2244117"/>
                  <a:pt x="1874702" y="2244514"/>
                  <a:pt x="1874496" y="2244868"/>
                </a:cubicBezTo>
                <a:cubicBezTo>
                  <a:pt x="1874290" y="2245221"/>
                  <a:pt x="1874025" y="2245560"/>
                  <a:pt x="1873701" y="2245884"/>
                </a:cubicBezTo>
                <a:cubicBezTo>
                  <a:pt x="1873377" y="2246208"/>
                  <a:pt x="1872419" y="2246738"/>
                  <a:pt x="1870829" y="2247475"/>
                </a:cubicBezTo>
                <a:cubicBezTo>
                  <a:pt x="1869238" y="2248211"/>
                  <a:pt x="1867176" y="2248933"/>
                  <a:pt x="1864643" y="2249640"/>
                </a:cubicBezTo>
                <a:cubicBezTo>
                  <a:pt x="1862110" y="2250347"/>
                  <a:pt x="1859179" y="2250980"/>
                  <a:pt x="1855851" y="2251540"/>
                </a:cubicBezTo>
                <a:cubicBezTo>
                  <a:pt x="1852522" y="2252099"/>
                  <a:pt x="1848973" y="2252379"/>
                  <a:pt x="1845202" y="2252379"/>
                </a:cubicBezTo>
                <a:cubicBezTo>
                  <a:pt x="1838663" y="2252379"/>
                  <a:pt x="1832934" y="2251466"/>
                  <a:pt x="1828015" y="2249640"/>
                </a:cubicBezTo>
                <a:cubicBezTo>
                  <a:pt x="1823096" y="2247813"/>
                  <a:pt x="1818958" y="2245104"/>
                  <a:pt x="1815600" y="2241510"/>
                </a:cubicBezTo>
                <a:cubicBezTo>
                  <a:pt x="1812242" y="2237916"/>
                  <a:pt x="1809708" y="2233410"/>
                  <a:pt x="1808000" y="2227990"/>
                </a:cubicBezTo>
                <a:cubicBezTo>
                  <a:pt x="1806292" y="2222570"/>
                  <a:pt x="1805437" y="2216267"/>
                  <a:pt x="1805437" y="2209080"/>
                </a:cubicBezTo>
                <a:cubicBezTo>
                  <a:pt x="1805437" y="2202246"/>
                  <a:pt x="1806321" y="2196104"/>
                  <a:pt x="1808088" y="2190655"/>
                </a:cubicBezTo>
                <a:cubicBezTo>
                  <a:pt x="1809856" y="2185206"/>
                  <a:pt x="1812404" y="2180581"/>
                  <a:pt x="1815732" y="2176781"/>
                </a:cubicBezTo>
                <a:cubicBezTo>
                  <a:pt x="1819061" y="2172982"/>
                  <a:pt x="1823081" y="2170066"/>
                  <a:pt x="1827794" y="2168033"/>
                </a:cubicBezTo>
                <a:cubicBezTo>
                  <a:pt x="1832507" y="2166001"/>
                  <a:pt x="1837780" y="2164985"/>
                  <a:pt x="1843612" y="2164985"/>
                </a:cubicBezTo>
                <a:close/>
                <a:moveTo>
                  <a:pt x="1756580" y="2164985"/>
                </a:moveTo>
                <a:cubicBezTo>
                  <a:pt x="1762353" y="2164985"/>
                  <a:pt x="1767272" y="2166104"/>
                  <a:pt x="1771337" y="2168342"/>
                </a:cubicBezTo>
                <a:cubicBezTo>
                  <a:pt x="1775402" y="2170581"/>
                  <a:pt x="1778716" y="2173644"/>
                  <a:pt x="1781278" y="2177533"/>
                </a:cubicBezTo>
                <a:cubicBezTo>
                  <a:pt x="1783841" y="2181421"/>
                  <a:pt x="1785711" y="2185942"/>
                  <a:pt x="1786890" y="2191097"/>
                </a:cubicBezTo>
                <a:cubicBezTo>
                  <a:pt x="1788068" y="2196252"/>
                  <a:pt x="1788657" y="2201716"/>
                  <a:pt x="1788657" y="2207489"/>
                </a:cubicBezTo>
                <a:cubicBezTo>
                  <a:pt x="1788657" y="2214440"/>
                  <a:pt x="1787906" y="2220685"/>
                  <a:pt x="1786404" y="2226223"/>
                </a:cubicBezTo>
                <a:cubicBezTo>
                  <a:pt x="1784902" y="2231760"/>
                  <a:pt x="1782692" y="2236458"/>
                  <a:pt x="1779776" y="2240317"/>
                </a:cubicBezTo>
                <a:cubicBezTo>
                  <a:pt x="1776860" y="2244176"/>
                  <a:pt x="1773252" y="2247151"/>
                  <a:pt x="1768951" y="2249242"/>
                </a:cubicBezTo>
                <a:cubicBezTo>
                  <a:pt x="1764651" y="2251334"/>
                  <a:pt x="1759732" y="2252379"/>
                  <a:pt x="1754194" y="2252379"/>
                </a:cubicBezTo>
                <a:cubicBezTo>
                  <a:pt x="1751838" y="2252379"/>
                  <a:pt x="1749658" y="2252144"/>
                  <a:pt x="1747655" y="2251672"/>
                </a:cubicBezTo>
                <a:cubicBezTo>
                  <a:pt x="1745652" y="2251201"/>
                  <a:pt x="1743693" y="2250464"/>
                  <a:pt x="1741778" y="2249463"/>
                </a:cubicBezTo>
                <a:cubicBezTo>
                  <a:pt x="1739864" y="2248461"/>
                  <a:pt x="1737964" y="2247195"/>
                  <a:pt x="1736079" y="2245663"/>
                </a:cubicBezTo>
                <a:cubicBezTo>
                  <a:pt x="1734194" y="2244132"/>
                  <a:pt x="1732191" y="2242335"/>
                  <a:pt x="1730070" y="2240273"/>
                </a:cubicBezTo>
                <a:lnTo>
                  <a:pt x="1730070" y="2280038"/>
                </a:lnTo>
                <a:cubicBezTo>
                  <a:pt x="1730070" y="2280509"/>
                  <a:pt x="1729952" y="2280922"/>
                  <a:pt x="1729717" y="2281275"/>
                </a:cubicBezTo>
                <a:cubicBezTo>
                  <a:pt x="1729481" y="2281628"/>
                  <a:pt x="1729098" y="2281923"/>
                  <a:pt x="1728568" y="2282159"/>
                </a:cubicBezTo>
                <a:cubicBezTo>
                  <a:pt x="1728038" y="2282395"/>
                  <a:pt x="1727301" y="2282571"/>
                  <a:pt x="1726359" y="2282689"/>
                </a:cubicBezTo>
                <a:cubicBezTo>
                  <a:pt x="1725416" y="2282807"/>
                  <a:pt x="1724208" y="2282866"/>
                  <a:pt x="1722735" y="2282866"/>
                </a:cubicBezTo>
                <a:cubicBezTo>
                  <a:pt x="1721322" y="2282866"/>
                  <a:pt x="1720143" y="2282807"/>
                  <a:pt x="1719201" y="2282689"/>
                </a:cubicBezTo>
                <a:cubicBezTo>
                  <a:pt x="1718258" y="2282571"/>
                  <a:pt x="1717507" y="2282395"/>
                  <a:pt x="1716948" y="2282159"/>
                </a:cubicBezTo>
                <a:cubicBezTo>
                  <a:pt x="1716388" y="2281923"/>
                  <a:pt x="1716005" y="2281628"/>
                  <a:pt x="1715799" y="2281275"/>
                </a:cubicBezTo>
                <a:cubicBezTo>
                  <a:pt x="1715593" y="2280922"/>
                  <a:pt x="1715489" y="2280509"/>
                  <a:pt x="1715489" y="2280038"/>
                </a:cubicBezTo>
                <a:lnTo>
                  <a:pt x="1715489" y="2168961"/>
                </a:lnTo>
                <a:cubicBezTo>
                  <a:pt x="1715489" y="2168431"/>
                  <a:pt x="1715578" y="2168004"/>
                  <a:pt x="1715754" y="2167680"/>
                </a:cubicBezTo>
                <a:cubicBezTo>
                  <a:pt x="1715931" y="2167356"/>
                  <a:pt x="1716285" y="2167076"/>
                  <a:pt x="1716815" y="2166840"/>
                </a:cubicBezTo>
                <a:cubicBezTo>
                  <a:pt x="1717345" y="2166605"/>
                  <a:pt x="1718023" y="2166443"/>
                  <a:pt x="1718847" y="2166354"/>
                </a:cubicBezTo>
                <a:cubicBezTo>
                  <a:pt x="1719672" y="2166266"/>
                  <a:pt x="1720673" y="2166222"/>
                  <a:pt x="1721852" y="2166222"/>
                </a:cubicBezTo>
                <a:cubicBezTo>
                  <a:pt x="1723089" y="2166222"/>
                  <a:pt x="1724105" y="2166266"/>
                  <a:pt x="1724900" y="2166354"/>
                </a:cubicBezTo>
                <a:cubicBezTo>
                  <a:pt x="1725696" y="2166443"/>
                  <a:pt x="1726359" y="2166605"/>
                  <a:pt x="1726889" y="2166840"/>
                </a:cubicBezTo>
                <a:cubicBezTo>
                  <a:pt x="1727419" y="2167076"/>
                  <a:pt x="1727787" y="2167356"/>
                  <a:pt x="1727993" y="2167680"/>
                </a:cubicBezTo>
                <a:cubicBezTo>
                  <a:pt x="1728199" y="2168004"/>
                  <a:pt x="1728303" y="2168431"/>
                  <a:pt x="1728303" y="2168961"/>
                </a:cubicBezTo>
                <a:lnTo>
                  <a:pt x="1728303" y="2179653"/>
                </a:lnTo>
                <a:cubicBezTo>
                  <a:pt x="1730718" y="2177179"/>
                  <a:pt x="1733045" y="2175029"/>
                  <a:pt x="1735283" y="2173203"/>
                </a:cubicBezTo>
                <a:cubicBezTo>
                  <a:pt x="1737522" y="2171376"/>
                  <a:pt x="1739776" y="2169859"/>
                  <a:pt x="1742044" y="2168652"/>
                </a:cubicBezTo>
                <a:cubicBezTo>
                  <a:pt x="1744312" y="2167444"/>
                  <a:pt x="1746639" y="2166531"/>
                  <a:pt x="1749025" y="2165912"/>
                </a:cubicBezTo>
                <a:cubicBezTo>
                  <a:pt x="1751410" y="2165294"/>
                  <a:pt x="1753929" y="2164985"/>
                  <a:pt x="1756580" y="2164985"/>
                </a:cubicBezTo>
                <a:close/>
                <a:moveTo>
                  <a:pt x="1611584" y="2164985"/>
                </a:moveTo>
                <a:cubicBezTo>
                  <a:pt x="1614883" y="2164985"/>
                  <a:pt x="1617844" y="2165367"/>
                  <a:pt x="1620465" y="2166133"/>
                </a:cubicBezTo>
                <a:cubicBezTo>
                  <a:pt x="1623086" y="2166899"/>
                  <a:pt x="1625399" y="2167974"/>
                  <a:pt x="1627402" y="2169359"/>
                </a:cubicBezTo>
                <a:cubicBezTo>
                  <a:pt x="1629405" y="2170743"/>
                  <a:pt x="1631113" y="2172392"/>
                  <a:pt x="1632527" y="2174307"/>
                </a:cubicBezTo>
                <a:cubicBezTo>
                  <a:pt x="1633941" y="2176222"/>
                  <a:pt x="1635119" y="2178357"/>
                  <a:pt x="1636062" y="2180714"/>
                </a:cubicBezTo>
                <a:cubicBezTo>
                  <a:pt x="1638713" y="2177828"/>
                  <a:pt x="1641231" y="2175382"/>
                  <a:pt x="1643617" y="2173379"/>
                </a:cubicBezTo>
                <a:cubicBezTo>
                  <a:pt x="1646003" y="2171376"/>
                  <a:pt x="1648301" y="2169756"/>
                  <a:pt x="1650510" y="2168519"/>
                </a:cubicBezTo>
                <a:cubicBezTo>
                  <a:pt x="1652719" y="2167282"/>
                  <a:pt x="1654869" y="2166384"/>
                  <a:pt x="1656960" y="2165824"/>
                </a:cubicBezTo>
                <a:cubicBezTo>
                  <a:pt x="1659052" y="2165264"/>
                  <a:pt x="1661158" y="2164985"/>
                  <a:pt x="1663279" y="2164985"/>
                </a:cubicBezTo>
                <a:cubicBezTo>
                  <a:pt x="1668404" y="2164985"/>
                  <a:pt x="1672704" y="2165883"/>
                  <a:pt x="1676180" y="2167680"/>
                </a:cubicBezTo>
                <a:cubicBezTo>
                  <a:pt x="1679656" y="2169476"/>
                  <a:pt x="1682469" y="2171877"/>
                  <a:pt x="1684619" y="2174882"/>
                </a:cubicBezTo>
                <a:cubicBezTo>
                  <a:pt x="1686769" y="2177886"/>
                  <a:pt x="1688301" y="2181406"/>
                  <a:pt x="1689214" y="2185441"/>
                </a:cubicBezTo>
                <a:cubicBezTo>
                  <a:pt x="1690128" y="2189477"/>
                  <a:pt x="1690584" y="2193733"/>
                  <a:pt x="1690584" y="2198210"/>
                </a:cubicBezTo>
                <a:lnTo>
                  <a:pt x="1690584" y="2248491"/>
                </a:lnTo>
                <a:cubicBezTo>
                  <a:pt x="1690584" y="2248962"/>
                  <a:pt x="1690466" y="2249360"/>
                  <a:pt x="1690231" y="2249684"/>
                </a:cubicBezTo>
                <a:cubicBezTo>
                  <a:pt x="1689995" y="2250008"/>
                  <a:pt x="1689612" y="2250288"/>
                  <a:pt x="1689082" y="2250523"/>
                </a:cubicBezTo>
                <a:cubicBezTo>
                  <a:pt x="1688552" y="2250759"/>
                  <a:pt x="1687815" y="2250936"/>
                  <a:pt x="1686873" y="2251054"/>
                </a:cubicBezTo>
                <a:cubicBezTo>
                  <a:pt x="1685930" y="2251171"/>
                  <a:pt x="1684752" y="2251230"/>
                  <a:pt x="1683338" y="2251230"/>
                </a:cubicBezTo>
                <a:cubicBezTo>
                  <a:pt x="1681865" y="2251230"/>
                  <a:pt x="1680657" y="2251171"/>
                  <a:pt x="1679715" y="2251054"/>
                </a:cubicBezTo>
                <a:cubicBezTo>
                  <a:pt x="1678772" y="2250936"/>
                  <a:pt x="1678021" y="2250759"/>
                  <a:pt x="1677462" y="2250523"/>
                </a:cubicBezTo>
                <a:cubicBezTo>
                  <a:pt x="1676902" y="2250288"/>
                  <a:pt x="1676504" y="2250008"/>
                  <a:pt x="1676268" y="2249684"/>
                </a:cubicBezTo>
                <a:cubicBezTo>
                  <a:pt x="1676033" y="2249360"/>
                  <a:pt x="1675915" y="2248962"/>
                  <a:pt x="1675915" y="2248491"/>
                </a:cubicBezTo>
                <a:lnTo>
                  <a:pt x="1675915" y="2200154"/>
                </a:lnTo>
                <a:cubicBezTo>
                  <a:pt x="1675915" y="2196797"/>
                  <a:pt x="1675621" y="2193733"/>
                  <a:pt x="1675031" y="2190964"/>
                </a:cubicBezTo>
                <a:cubicBezTo>
                  <a:pt x="1674442" y="2188195"/>
                  <a:pt x="1673500" y="2185810"/>
                  <a:pt x="1672204" y="2183807"/>
                </a:cubicBezTo>
                <a:cubicBezTo>
                  <a:pt x="1670908" y="2181804"/>
                  <a:pt x="1669258" y="2180272"/>
                  <a:pt x="1667255" y="2179212"/>
                </a:cubicBezTo>
                <a:cubicBezTo>
                  <a:pt x="1665252" y="2178151"/>
                  <a:pt x="1662896" y="2177621"/>
                  <a:pt x="1660186" y="2177621"/>
                </a:cubicBezTo>
                <a:cubicBezTo>
                  <a:pt x="1656828" y="2177621"/>
                  <a:pt x="1653455" y="2178917"/>
                  <a:pt x="1650068" y="2181509"/>
                </a:cubicBezTo>
                <a:cubicBezTo>
                  <a:pt x="1646680" y="2184101"/>
                  <a:pt x="1642954" y="2187901"/>
                  <a:pt x="1638890" y="2192908"/>
                </a:cubicBezTo>
                <a:lnTo>
                  <a:pt x="1638890" y="2248491"/>
                </a:lnTo>
                <a:cubicBezTo>
                  <a:pt x="1638890" y="2248962"/>
                  <a:pt x="1638772" y="2249360"/>
                  <a:pt x="1638536" y="2249684"/>
                </a:cubicBezTo>
                <a:cubicBezTo>
                  <a:pt x="1638300" y="2250008"/>
                  <a:pt x="1637903" y="2250288"/>
                  <a:pt x="1637343" y="2250523"/>
                </a:cubicBezTo>
                <a:cubicBezTo>
                  <a:pt x="1636783" y="2250759"/>
                  <a:pt x="1636032" y="2250936"/>
                  <a:pt x="1635090" y="2251054"/>
                </a:cubicBezTo>
                <a:cubicBezTo>
                  <a:pt x="1634147" y="2251171"/>
                  <a:pt x="1632969" y="2251230"/>
                  <a:pt x="1631555" y="2251230"/>
                </a:cubicBezTo>
                <a:cubicBezTo>
                  <a:pt x="1630200" y="2251230"/>
                  <a:pt x="1629037" y="2251171"/>
                  <a:pt x="1628064" y="2251054"/>
                </a:cubicBezTo>
                <a:cubicBezTo>
                  <a:pt x="1627092" y="2250936"/>
                  <a:pt x="1626327" y="2250759"/>
                  <a:pt x="1625767" y="2250523"/>
                </a:cubicBezTo>
                <a:cubicBezTo>
                  <a:pt x="1625207" y="2250288"/>
                  <a:pt x="1624825" y="2250008"/>
                  <a:pt x="1624618" y="2249684"/>
                </a:cubicBezTo>
                <a:cubicBezTo>
                  <a:pt x="1624412" y="2249360"/>
                  <a:pt x="1624309" y="2248962"/>
                  <a:pt x="1624309" y="2248491"/>
                </a:cubicBezTo>
                <a:lnTo>
                  <a:pt x="1624309" y="2200154"/>
                </a:lnTo>
                <a:cubicBezTo>
                  <a:pt x="1624309" y="2196797"/>
                  <a:pt x="1623985" y="2193733"/>
                  <a:pt x="1623337" y="2190964"/>
                </a:cubicBezTo>
                <a:cubicBezTo>
                  <a:pt x="1622689" y="2188195"/>
                  <a:pt x="1621717" y="2185810"/>
                  <a:pt x="1620421" y="2183807"/>
                </a:cubicBezTo>
                <a:cubicBezTo>
                  <a:pt x="1619125" y="2181804"/>
                  <a:pt x="1617490" y="2180272"/>
                  <a:pt x="1615517" y="2179212"/>
                </a:cubicBezTo>
                <a:cubicBezTo>
                  <a:pt x="1613543" y="2178151"/>
                  <a:pt x="1611201" y="2177621"/>
                  <a:pt x="1608491" y="2177621"/>
                </a:cubicBezTo>
                <a:cubicBezTo>
                  <a:pt x="1605133" y="2177621"/>
                  <a:pt x="1601746" y="2178917"/>
                  <a:pt x="1598329" y="2181509"/>
                </a:cubicBezTo>
                <a:cubicBezTo>
                  <a:pt x="1594912" y="2184101"/>
                  <a:pt x="1591201" y="2187901"/>
                  <a:pt x="1587195" y="2192908"/>
                </a:cubicBezTo>
                <a:lnTo>
                  <a:pt x="1587195" y="2248491"/>
                </a:lnTo>
                <a:cubicBezTo>
                  <a:pt x="1587195" y="2248962"/>
                  <a:pt x="1587077" y="2249360"/>
                  <a:pt x="1586842" y="2249684"/>
                </a:cubicBezTo>
                <a:cubicBezTo>
                  <a:pt x="1586606" y="2250008"/>
                  <a:pt x="1586223" y="2250288"/>
                  <a:pt x="1585693" y="2250523"/>
                </a:cubicBezTo>
                <a:cubicBezTo>
                  <a:pt x="1585163" y="2250759"/>
                  <a:pt x="1584426" y="2250936"/>
                  <a:pt x="1583484" y="2251054"/>
                </a:cubicBezTo>
                <a:cubicBezTo>
                  <a:pt x="1582541" y="2251171"/>
                  <a:pt x="1581333" y="2251230"/>
                  <a:pt x="1579860" y="2251230"/>
                </a:cubicBezTo>
                <a:cubicBezTo>
                  <a:pt x="1578447" y="2251230"/>
                  <a:pt x="1577268" y="2251171"/>
                  <a:pt x="1576326" y="2251054"/>
                </a:cubicBezTo>
                <a:cubicBezTo>
                  <a:pt x="1575383" y="2250936"/>
                  <a:pt x="1574632" y="2250759"/>
                  <a:pt x="1574073" y="2250523"/>
                </a:cubicBezTo>
                <a:cubicBezTo>
                  <a:pt x="1573513" y="2250288"/>
                  <a:pt x="1573130" y="2250008"/>
                  <a:pt x="1572924" y="2249684"/>
                </a:cubicBezTo>
                <a:cubicBezTo>
                  <a:pt x="1572718" y="2249360"/>
                  <a:pt x="1572614" y="2248962"/>
                  <a:pt x="1572614" y="2248491"/>
                </a:cubicBezTo>
                <a:lnTo>
                  <a:pt x="1572614" y="2168961"/>
                </a:lnTo>
                <a:cubicBezTo>
                  <a:pt x="1572614" y="2168490"/>
                  <a:pt x="1572703" y="2168092"/>
                  <a:pt x="1572880" y="2167768"/>
                </a:cubicBezTo>
                <a:cubicBezTo>
                  <a:pt x="1573056" y="2167444"/>
                  <a:pt x="1573410" y="2167150"/>
                  <a:pt x="1573940" y="2166885"/>
                </a:cubicBezTo>
                <a:cubicBezTo>
                  <a:pt x="1574470" y="2166619"/>
                  <a:pt x="1575147" y="2166443"/>
                  <a:pt x="1575972" y="2166354"/>
                </a:cubicBezTo>
                <a:cubicBezTo>
                  <a:pt x="1576797" y="2166266"/>
                  <a:pt x="1577887" y="2166222"/>
                  <a:pt x="1579242" y="2166222"/>
                </a:cubicBezTo>
                <a:cubicBezTo>
                  <a:pt x="1580538" y="2166222"/>
                  <a:pt x="1581613" y="2166266"/>
                  <a:pt x="1582467" y="2166354"/>
                </a:cubicBezTo>
                <a:cubicBezTo>
                  <a:pt x="1583322" y="2166443"/>
                  <a:pt x="1583984" y="2166619"/>
                  <a:pt x="1584456" y="2166885"/>
                </a:cubicBezTo>
                <a:cubicBezTo>
                  <a:pt x="1584927" y="2167150"/>
                  <a:pt x="1585265" y="2167444"/>
                  <a:pt x="1585472" y="2167768"/>
                </a:cubicBezTo>
                <a:cubicBezTo>
                  <a:pt x="1585678" y="2168092"/>
                  <a:pt x="1585781" y="2168490"/>
                  <a:pt x="1585781" y="2168961"/>
                </a:cubicBezTo>
                <a:lnTo>
                  <a:pt x="1585781" y="2179477"/>
                </a:lnTo>
                <a:cubicBezTo>
                  <a:pt x="1590258" y="2174469"/>
                  <a:pt x="1594603" y="2170802"/>
                  <a:pt x="1598815" y="2168475"/>
                </a:cubicBezTo>
                <a:cubicBezTo>
                  <a:pt x="1603027" y="2166148"/>
                  <a:pt x="1607284" y="2164985"/>
                  <a:pt x="1611584" y="2164985"/>
                </a:cubicBezTo>
                <a:close/>
                <a:moveTo>
                  <a:pt x="1519762" y="2164985"/>
                </a:moveTo>
                <a:cubicBezTo>
                  <a:pt x="1526006" y="2164985"/>
                  <a:pt x="1531323" y="2165986"/>
                  <a:pt x="1535712" y="2167989"/>
                </a:cubicBezTo>
                <a:cubicBezTo>
                  <a:pt x="1540101" y="2169992"/>
                  <a:pt x="1543709" y="2172687"/>
                  <a:pt x="1546537" y="2176075"/>
                </a:cubicBezTo>
                <a:cubicBezTo>
                  <a:pt x="1549365" y="2179462"/>
                  <a:pt x="1551441" y="2183438"/>
                  <a:pt x="1552767" y="2188004"/>
                </a:cubicBezTo>
                <a:cubicBezTo>
                  <a:pt x="1554092" y="2192570"/>
                  <a:pt x="1554755" y="2197445"/>
                  <a:pt x="1554755" y="2202629"/>
                </a:cubicBezTo>
                <a:lnTo>
                  <a:pt x="1554755" y="2205280"/>
                </a:lnTo>
                <a:cubicBezTo>
                  <a:pt x="1554755" y="2207577"/>
                  <a:pt x="1554178" y="2209212"/>
                  <a:pt x="1553024" y="2210184"/>
                </a:cubicBezTo>
                <a:cubicBezTo>
                  <a:pt x="1551871" y="2211156"/>
                  <a:pt x="1550553" y="2211642"/>
                  <a:pt x="1549073" y="2211642"/>
                </a:cubicBezTo>
                <a:lnTo>
                  <a:pt x="1496698" y="2211642"/>
                </a:lnTo>
                <a:cubicBezTo>
                  <a:pt x="1496698" y="2216060"/>
                  <a:pt x="1497142" y="2220037"/>
                  <a:pt x="1498030" y="2223572"/>
                </a:cubicBezTo>
                <a:cubicBezTo>
                  <a:pt x="1498918" y="2227106"/>
                  <a:pt x="1500398" y="2230140"/>
                  <a:pt x="1502470" y="2232674"/>
                </a:cubicBezTo>
                <a:cubicBezTo>
                  <a:pt x="1504542" y="2235207"/>
                  <a:pt x="1507235" y="2237151"/>
                  <a:pt x="1510550" y="2238506"/>
                </a:cubicBezTo>
                <a:cubicBezTo>
                  <a:pt x="1513865" y="2239860"/>
                  <a:pt x="1517920" y="2240538"/>
                  <a:pt x="1522715" y="2240538"/>
                </a:cubicBezTo>
                <a:cubicBezTo>
                  <a:pt x="1526504" y="2240538"/>
                  <a:pt x="1529878" y="2240229"/>
                  <a:pt x="1532838" y="2239610"/>
                </a:cubicBezTo>
                <a:cubicBezTo>
                  <a:pt x="1535798" y="2238992"/>
                  <a:pt x="1538358" y="2238299"/>
                  <a:pt x="1540519" y="2237534"/>
                </a:cubicBezTo>
                <a:cubicBezTo>
                  <a:pt x="1542680" y="2236768"/>
                  <a:pt x="1544456" y="2236075"/>
                  <a:pt x="1545847" y="2235457"/>
                </a:cubicBezTo>
                <a:cubicBezTo>
                  <a:pt x="1547239" y="2234838"/>
                  <a:pt x="1548290" y="2234529"/>
                  <a:pt x="1549000" y="2234529"/>
                </a:cubicBezTo>
                <a:cubicBezTo>
                  <a:pt x="1549414" y="2234529"/>
                  <a:pt x="1549784" y="2234632"/>
                  <a:pt x="1550110" y="2234838"/>
                </a:cubicBezTo>
                <a:cubicBezTo>
                  <a:pt x="1550435" y="2235044"/>
                  <a:pt x="1550686" y="2235354"/>
                  <a:pt x="1550864" y="2235766"/>
                </a:cubicBezTo>
                <a:cubicBezTo>
                  <a:pt x="1551042" y="2236179"/>
                  <a:pt x="1551175" y="2236753"/>
                  <a:pt x="1551264" y="2237489"/>
                </a:cubicBezTo>
                <a:cubicBezTo>
                  <a:pt x="1551353" y="2238226"/>
                  <a:pt x="1551397" y="2239124"/>
                  <a:pt x="1551397" y="2240185"/>
                </a:cubicBezTo>
                <a:cubicBezTo>
                  <a:pt x="1551397" y="2240950"/>
                  <a:pt x="1551368" y="2241613"/>
                  <a:pt x="1551309" y="2242173"/>
                </a:cubicBezTo>
                <a:cubicBezTo>
                  <a:pt x="1551250" y="2242733"/>
                  <a:pt x="1551176" y="2243233"/>
                  <a:pt x="1551088" y="2243675"/>
                </a:cubicBezTo>
                <a:cubicBezTo>
                  <a:pt x="1551000" y="2244117"/>
                  <a:pt x="1550852" y="2244514"/>
                  <a:pt x="1550646" y="2244868"/>
                </a:cubicBezTo>
                <a:cubicBezTo>
                  <a:pt x="1550440" y="2245221"/>
                  <a:pt x="1550175" y="2245560"/>
                  <a:pt x="1549851" y="2245884"/>
                </a:cubicBezTo>
                <a:cubicBezTo>
                  <a:pt x="1549527" y="2246208"/>
                  <a:pt x="1548569" y="2246738"/>
                  <a:pt x="1546979" y="2247475"/>
                </a:cubicBezTo>
                <a:cubicBezTo>
                  <a:pt x="1545388" y="2248211"/>
                  <a:pt x="1543326" y="2248933"/>
                  <a:pt x="1540793" y="2249640"/>
                </a:cubicBezTo>
                <a:cubicBezTo>
                  <a:pt x="1538260" y="2250347"/>
                  <a:pt x="1535329" y="2250980"/>
                  <a:pt x="1532001" y="2251540"/>
                </a:cubicBezTo>
                <a:cubicBezTo>
                  <a:pt x="1528672" y="2252099"/>
                  <a:pt x="1525123" y="2252379"/>
                  <a:pt x="1521352" y="2252379"/>
                </a:cubicBezTo>
                <a:cubicBezTo>
                  <a:pt x="1514813" y="2252379"/>
                  <a:pt x="1509084" y="2251466"/>
                  <a:pt x="1504165" y="2249640"/>
                </a:cubicBezTo>
                <a:cubicBezTo>
                  <a:pt x="1499246" y="2247813"/>
                  <a:pt x="1495108" y="2245104"/>
                  <a:pt x="1491750" y="2241510"/>
                </a:cubicBezTo>
                <a:cubicBezTo>
                  <a:pt x="1488392" y="2237916"/>
                  <a:pt x="1485859" y="2233410"/>
                  <a:pt x="1484150" y="2227990"/>
                </a:cubicBezTo>
                <a:cubicBezTo>
                  <a:pt x="1482442" y="2222570"/>
                  <a:pt x="1481587" y="2216267"/>
                  <a:pt x="1481587" y="2209080"/>
                </a:cubicBezTo>
                <a:cubicBezTo>
                  <a:pt x="1481587" y="2202246"/>
                  <a:pt x="1482471" y="2196104"/>
                  <a:pt x="1484238" y="2190655"/>
                </a:cubicBezTo>
                <a:cubicBezTo>
                  <a:pt x="1486006" y="2185206"/>
                  <a:pt x="1488554" y="2180581"/>
                  <a:pt x="1491882" y="2176781"/>
                </a:cubicBezTo>
                <a:cubicBezTo>
                  <a:pt x="1495210" y="2172982"/>
                  <a:pt x="1499231" y="2170066"/>
                  <a:pt x="1503944" y="2168033"/>
                </a:cubicBezTo>
                <a:cubicBezTo>
                  <a:pt x="1508657" y="2166001"/>
                  <a:pt x="1513930" y="2164985"/>
                  <a:pt x="1519762" y="2164985"/>
                </a:cubicBezTo>
                <a:close/>
                <a:moveTo>
                  <a:pt x="1281639" y="2164985"/>
                </a:moveTo>
                <a:cubicBezTo>
                  <a:pt x="1287883" y="2164985"/>
                  <a:pt x="1293200" y="2165986"/>
                  <a:pt x="1297588" y="2167989"/>
                </a:cubicBezTo>
                <a:cubicBezTo>
                  <a:pt x="1301977" y="2169992"/>
                  <a:pt x="1305586" y="2172687"/>
                  <a:pt x="1308414" y="2176075"/>
                </a:cubicBezTo>
                <a:cubicBezTo>
                  <a:pt x="1311241" y="2179462"/>
                  <a:pt x="1313318" y="2183438"/>
                  <a:pt x="1314643" y="2188004"/>
                </a:cubicBezTo>
                <a:cubicBezTo>
                  <a:pt x="1315969" y="2192570"/>
                  <a:pt x="1316632" y="2197445"/>
                  <a:pt x="1316632" y="2202629"/>
                </a:cubicBezTo>
                <a:lnTo>
                  <a:pt x="1316632" y="2205280"/>
                </a:lnTo>
                <a:cubicBezTo>
                  <a:pt x="1316632" y="2207577"/>
                  <a:pt x="1316055" y="2209212"/>
                  <a:pt x="1314901" y="2210184"/>
                </a:cubicBezTo>
                <a:cubicBezTo>
                  <a:pt x="1313747" y="2211156"/>
                  <a:pt x="1312430" y="2211642"/>
                  <a:pt x="1310950" y="2211642"/>
                </a:cubicBezTo>
                <a:lnTo>
                  <a:pt x="1258575" y="2211642"/>
                </a:lnTo>
                <a:cubicBezTo>
                  <a:pt x="1258575" y="2216060"/>
                  <a:pt x="1259018" y="2220037"/>
                  <a:pt x="1259906" y="2223572"/>
                </a:cubicBezTo>
                <a:cubicBezTo>
                  <a:pt x="1260794" y="2227106"/>
                  <a:pt x="1262274" y="2230140"/>
                  <a:pt x="1264347" y="2232674"/>
                </a:cubicBezTo>
                <a:cubicBezTo>
                  <a:pt x="1266418" y="2235207"/>
                  <a:pt x="1269112" y="2237151"/>
                  <a:pt x="1272427" y="2238506"/>
                </a:cubicBezTo>
                <a:cubicBezTo>
                  <a:pt x="1275742" y="2239860"/>
                  <a:pt x="1279797" y="2240538"/>
                  <a:pt x="1284592" y="2240538"/>
                </a:cubicBezTo>
                <a:cubicBezTo>
                  <a:pt x="1288380" y="2240538"/>
                  <a:pt x="1291755" y="2240229"/>
                  <a:pt x="1294715" y="2239610"/>
                </a:cubicBezTo>
                <a:cubicBezTo>
                  <a:pt x="1297675" y="2238992"/>
                  <a:pt x="1300235" y="2238299"/>
                  <a:pt x="1302396" y="2237534"/>
                </a:cubicBezTo>
                <a:cubicBezTo>
                  <a:pt x="1304557" y="2236768"/>
                  <a:pt x="1306333" y="2236075"/>
                  <a:pt x="1307724" y="2235457"/>
                </a:cubicBezTo>
                <a:cubicBezTo>
                  <a:pt x="1309115" y="2234838"/>
                  <a:pt x="1310166" y="2234529"/>
                  <a:pt x="1310877" y="2234529"/>
                </a:cubicBezTo>
                <a:cubicBezTo>
                  <a:pt x="1311291" y="2234529"/>
                  <a:pt x="1311661" y="2234632"/>
                  <a:pt x="1311986" y="2234838"/>
                </a:cubicBezTo>
                <a:cubicBezTo>
                  <a:pt x="1312312" y="2235044"/>
                  <a:pt x="1312563" y="2235354"/>
                  <a:pt x="1312741" y="2235766"/>
                </a:cubicBezTo>
                <a:cubicBezTo>
                  <a:pt x="1312919" y="2236179"/>
                  <a:pt x="1313052" y="2236753"/>
                  <a:pt x="1313140" y="2237489"/>
                </a:cubicBezTo>
                <a:cubicBezTo>
                  <a:pt x="1313230" y="2238226"/>
                  <a:pt x="1313274" y="2239124"/>
                  <a:pt x="1313274" y="2240185"/>
                </a:cubicBezTo>
                <a:cubicBezTo>
                  <a:pt x="1313274" y="2240950"/>
                  <a:pt x="1313244" y="2241613"/>
                  <a:pt x="1313186" y="2242173"/>
                </a:cubicBezTo>
                <a:cubicBezTo>
                  <a:pt x="1313126" y="2242733"/>
                  <a:pt x="1313053" y="2243233"/>
                  <a:pt x="1312965" y="2243675"/>
                </a:cubicBezTo>
                <a:cubicBezTo>
                  <a:pt x="1312876" y="2244117"/>
                  <a:pt x="1312729" y="2244514"/>
                  <a:pt x="1312523" y="2244868"/>
                </a:cubicBezTo>
                <a:cubicBezTo>
                  <a:pt x="1312317" y="2245221"/>
                  <a:pt x="1312052" y="2245560"/>
                  <a:pt x="1311728" y="2245884"/>
                </a:cubicBezTo>
                <a:cubicBezTo>
                  <a:pt x="1311403" y="2246208"/>
                  <a:pt x="1310446" y="2246738"/>
                  <a:pt x="1308856" y="2247475"/>
                </a:cubicBezTo>
                <a:cubicBezTo>
                  <a:pt x="1307265" y="2248211"/>
                  <a:pt x="1305203" y="2248933"/>
                  <a:pt x="1302670" y="2249640"/>
                </a:cubicBezTo>
                <a:cubicBezTo>
                  <a:pt x="1300137" y="2250347"/>
                  <a:pt x="1297206" y="2250980"/>
                  <a:pt x="1293877" y="2251540"/>
                </a:cubicBezTo>
                <a:cubicBezTo>
                  <a:pt x="1290549" y="2252099"/>
                  <a:pt x="1287000" y="2252379"/>
                  <a:pt x="1283229" y="2252379"/>
                </a:cubicBezTo>
                <a:cubicBezTo>
                  <a:pt x="1276690" y="2252379"/>
                  <a:pt x="1270961" y="2251466"/>
                  <a:pt x="1266042" y="2249640"/>
                </a:cubicBezTo>
                <a:cubicBezTo>
                  <a:pt x="1261122" y="2247813"/>
                  <a:pt x="1256984" y="2245104"/>
                  <a:pt x="1253626" y="2241510"/>
                </a:cubicBezTo>
                <a:cubicBezTo>
                  <a:pt x="1250268" y="2237916"/>
                  <a:pt x="1247735" y="2233410"/>
                  <a:pt x="1246027" y="2227990"/>
                </a:cubicBezTo>
                <a:cubicBezTo>
                  <a:pt x="1244318" y="2222570"/>
                  <a:pt x="1243464" y="2216267"/>
                  <a:pt x="1243464" y="2209080"/>
                </a:cubicBezTo>
                <a:cubicBezTo>
                  <a:pt x="1243464" y="2202246"/>
                  <a:pt x="1244348" y="2196104"/>
                  <a:pt x="1246115" y="2190655"/>
                </a:cubicBezTo>
                <a:cubicBezTo>
                  <a:pt x="1247882" y="2185206"/>
                  <a:pt x="1250430" y="2180581"/>
                  <a:pt x="1253759" y="2176781"/>
                </a:cubicBezTo>
                <a:cubicBezTo>
                  <a:pt x="1257087" y="2172982"/>
                  <a:pt x="1261108" y="2170066"/>
                  <a:pt x="1265821" y="2168033"/>
                </a:cubicBezTo>
                <a:cubicBezTo>
                  <a:pt x="1270534" y="2166001"/>
                  <a:pt x="1275806" y="2164985"/>
                  <a:pt x="1281639" y="2164985"/>
                </a:cubicBezTo>
                <a:close/>
                <a:moveTo>
                  <a:pt x="1197132" y="2164985"/>
                </a:moveTo>
                <a:cubicBezTo>
                  <a:pt x="1199253" y="2164985"/>
                  <a:pt x="1201373" y="2165161"/>
                  <a:pt x="1203494" y="2165515"/>
                </a:cubicBezTo>
                <a:cubicBezTo>
                  <a:pt x="1205616" y="2165868"/>
                  <a:pt x="1207529" y="2166310"/>
                  <a:pt x="1209238" y="2166840"/>
                </a:cubicBezTo>
                <a:cubicBezTo>
                  <a:pt x="1210947" y="2167370"/>
                  <a:pt x="1212405" y="2167945"/>
                  <a:pt x="1213613" y="2168563"/>
                </a:cubicBezTo>
                <a:cubicBezTo>
                  <a:pt x="1214820" y="2169182"/>
                  <a:pt x="1215733" y="2169727"/>
                  <a:pt x="1216352" y="2170198"/>
                </a:cubicBezTo>
                <a:cubicBezTo>
                  <a:pt x="1216970" y="2170669"/>
                  <a:pt x="1217383" y="2171082"/>
                  <a:pt x="1217589" y="2171435"/>
                </a:cubicBezTo>
                <a:cubicBezTo>
                  <a:pt x="1217796" y="2171789"/>
                  <a:pt x="1217942" y="2172186"/>
                  <a:pt x="1218031" y="2172628"/>
                </a:cubicBezTo>
                <a:cubicBezTo>
                  <a:pt x="1218119" y="2173070"/>
                  <a:pt x="1218207" y="2173615"/>
                  <a:pt x="1218296" y="2174263"/>
                </a:cubicBezTo>
                <a:cubicBezTo>
                  <a:pt x="1218384" y="2174911"/>
                  <a:pt x="1218428" y="2175706"/>
                  <a:pt x="1218428" y="2176649"/>
                </a:cubicBezTo>
                <a:cubicBezTo>
                  <a:pt x="1218428" y="2177650"/>
                  <a:pt x="1218384" y="2178519"/>
                  <a:pt x="1218296" y="2179256"/>
                </a:cubicBezTo>
                <a:cubicBezTo>
                  <a:pt x="1218207" y="2179992"/>
                  <a:pt x="1218060" y="2180596"/>
                  <a:pt x="1217854" y="2181067"/>
                </a:cubicBezTo>
                <a:cubicBezTo>
                  <a:pt x="1217648" y="2181539"/>
                  <a:pt x="1217398" y="2181877"/>
                  <a:pt x="1217103" y="2182083"/>
                </a:cubicBezTo>
                <a:cubicBezTo>
                  <a:pt x="1216809" y="2182290"/>
                  <a:pt x="1216484" y="2182393"/>
                  <a:pt x="1216131" y="2182393"/>
                </a:cubicBezTo>
                <a:cubicBezTo>
                  <a:pt x="1215601" y="2182393"/>
                  <a:pt x="1214835" y="2182069"/>
                  <a:pt x="1213833" y="2181421"/>
                </a:cubicBezTo>
                <a:cubicBezTo>
                  <a:pt x="1212832" y="2180773"/>
                  <a:pt x="1211536" y="2180080"/>
                  <a:pt x="1209945" y="2179344"/>
                </a:cubicBezTo>
                <a:cubicBezTo>
                  <a:pt x="1208355" y="2178608"/>
                  <a:pt x="1206484" y="2177915"/>
                  <a:pt x="1204334" y="2177268"/>
                </a:cubicBezTo>
                <a:cubicBezTo>
                  <a:pt x="1202184" y="2176619"/>
                  <a:pt x="1199724" y="2176296"/>
                  <a:pt x="1196955" y="2176296"/>
                </a:cubicBezTo>
                <a:cubicBezTo>
                  <a:pt x="1194481" y="2176296"/>
                  <a:pt x="1192301" y="2176575"/>
                  <a:pt x="1190416" y="2177135"/>
                </a:cubicBezTo>
                <a:cubicBezTo>
                  <a:pt x="1188531" y="2177695"/>
                  <a:pt x="1186984" y="2178490"/>
                  <a:pt x="1185777" y="2179521"/>
                </a:cubicBezTo>
                <a:cubicBezTo>
                  <a:pt x="1184569" y="2180552"/>
                  <a:pt x="1183656" y="2181774"/>
                  <a:pt x="1183037" y="2183188"/>
                </a:cubicBezTo>
                <a:cubicBezTo>
                  <a:pt x="1182419" y="2184602"/>
                  <a:pt x="1182110" y="2186134"/>
                  <a:pt x="1182110" y="2187784"/>
                </a:cubicBezTo>
                <a:cubicBezTo>
                  <a:pt x="1182110" y="2190081"/>
                  <a:pt x="1182699" y="2192010"/>
                  <a:pt x="1183877" y="2193571"/>
                </a:cubicBezTo>
                <a:cubicBezTo>
                  <a:pt x="1185055" y="2195132"/>
                  <a:pt x="1186587" y="2196502"/>
                  <a:pt x="1188472" y="2197680"/>
                </a:cubicBezTo>
                <a:cubicBezTo>
                  <a:pt x="1190357" y="2198858"/>
                  <a:pt x="1192507" y="2199919"/>
                  <a:pt x="1194923" y="2200861"/>
                </a:cubicBezTo>
                <a:cubicBezTo>
                  <a:pt x="1197338" y="2201804"/>
                  <a:pt x="1199798" y="2202776"/>
                  <a:pt x="1202302" y="2203777"/>
                </a:cubicBezTo>
                <a:cubicBezTo>
                  <a:pt x="1204805" y="2204779"/>
                  <a:pt x="1207279" y="2205898"/>
                  <a:pt x="1209724" y="2207135"/>
                </a:cubicBezTo>
                <a:cubicBezTo>
                  <a:pt x="1212169" y="2208373"/>
                  <a:pt x="1214334" y="2209875"/>
                  <a:pt x="1216219" y="2211642"/>
                </a:cubicBezTo>
                <a:cubicBezTo>
                  <a:pt x="1218104" y="2213409"/>
                  <a:pt x="1219621" y="2215530"/>
                  <a:pt x="1220770" y="2218004"/>
                </a:cubicBezTo>
                <a:cubicBezTo>
                  <a:pt x="1221919" y="2220479"/>
                  <a:pt x="1222493" y="2223424"/>
                  <a:pt x="1222493" y="2226841"/>
                </a:cubicBezTo>
                <a:cubicBezTo>
                  <a:pt x="1222493" y="2230906"/>
                  <a:pt x="1221742" y="2234529"/>
                  <a:pt x="1220240" y="2237710"/>
                </a:cubicBezTo>
                <a:cubicBezTo>
                  <a:pt x="1218738" y="2240892"/>
                  <a:pt x="1216602" y="2243572"/>
                  <a:pt x="1213833" y="2245752"/>
                </a:cubicBezTo>
                <a:cubicBezTo>
                  <a:pt x="1211064" y="2247931"/>
                  <a:pt x="1207765" y="2249581"/>
                  <a:pt x="1203936" y="2250700"/>
                </a:cubicBezTo>
                <a:cubicBezTo>
                  <a:pt x="1200107" y="2251819"/>
                  <a:pt x="1195895" y="2252379"/>
                  <a:pt x="1191300" y="2252379"/>
                </a:cubicBezTo>
                <a:cubicBezTo>
                  <a:pt x="1188472" y="2252379"/>
                  <a:pt x="1185777" y="2252158"/>
                  <a:pt x="1183214" y="2251716"/>
                </a:cubicBezTo>
                <a:cubicBezTo>
                  <a:pt x="1180652" y="2251275"/>
                  <a:pt x="1178354" y="2250715"/>
                  <a:pt x="1176322" y="2250037"/>
                </a:cubicBezTo>
                <a:cubicBezTo>
                  <a:pt x="1174290" y="2249360"/>
                  <a:pt x="1172566" y="2248653"/>
                  <a:pt x="1171152" y="2247917"/>
                </a:cubicBezTo>
                <a:cubicBezTo>
                  <a:pt x="1169738" y="2247180"/>
                  <a:pt x="1168708" y="2246517"/>
                  <a:pt x="1168060" y="2245928"/>
                </a:cubicBezTo>
                <a:cubicBezTo>
                  <a:pt x="1167412" y="2245339"/>
                  <a:pt x="1166941" y="2244514"/>
                  <a:pt x="1166646" y="2243454"/>
                </a:cubicBezTo>
                <a:cubicBezTo>
                  <a:pt x="1166351" y="2242394"/>
                  <a:pt x="1166204" y="2240950"/>
                  <a:pt x="1166204" y="2239124"/>
                </a:cubicBezTo>
                <a:cubicBezTo>
                  <a:pt x="1166204" y="2238005"/>
                  <a:pt x="1166263" y="2237062"/>
                  <a:pt x="1166381" y="2236296"/>
                </a:cubicBezTo>
                <a:cubicBezTo>
                  <a:pt x="1166499" y="2235530"/>
                  <a:pt x="1166646" y="2234912"/>
                  <a:pt x="1166823" y="2234441"/>
                </a:cubicBezTo>
                <a:cubicBezTo>
                  <a:pt x="1166999" y="2233969"/>
                  <a:pt x="1167250" y="2233631"/>
                  <a:pt x="1167574" y="2233424"/>
                </a:cubicBezTo>
                <a:cubicBezTo>
                  <a:pt x="1167897" y="2233218"/>
                  <a:pt x="1168266" y="2233115"/>
                  <a:pt x="1168678" y="2233115"/>
                </a:cubicBezTo>
                <a:cubicBezTo>
                  <a:pt x="1169326" y="2233115"/>
                  <a:pt x="1170283" y="2233513"/>
                  <a:pt x="1171550" y="2234308"/>
                </a:cubicBezTo>
                <a:cubicBezTo>
                  <a:pt x="1172817" y="2235103"/>
                  <a:pt x="1174378" y="2235973"/>
                  <a:pt x="1176234" y="2236915"/>
                </a:cubicBezTo>
                <a:cubicBezTo>
                  <a:pt x="1178089" y="2237857"/>
                  <a:pt x="1180284" y="2238726"/>
                  <a:pt x="1182817" y="2239522"/>
                </a:cubicBezTo>
                <a:cubicBezTo>
                  <a:pt x="1185350" y="2240317"/>
                  <a:pt x="1188266" y="2240715"/>
                  <a:pt x="1191565" y="2240715"/>
                </a:cubicBezTo>
                <a:cubicBezTo>
                  <a:pt x="1194039" y="2240715"/>
                  <a:pt x="1196278" y="2240450"/>
                  <a:pt x="1198281" y="2239919"/>
                </a:cubicBezTo>
                <a:cubicBezTo>
                  <a:pt x="1200284" y="2239389"/>
                  <a:pt x="1202021" y="2238609"/>
                  <a:pt x="1203494" y="2237578"/>
                </a:cubicBezTo>
                <a:cubicBezTo>
                  <a:pt x="1204967" y="2236547"/>
                  <a:pt x="1206101" y="2235236"/>
                  <a:pt x="1206896" y="2233645"/>
                </a:cubicBezTo>
                <a:cubicBezTo>
                  <a:pt x="1207691" y="2232055"/>
                  <a:pt x="1208090" y="2230170"/>
                  <a:pt x="1208090" y="2227990"/>
                </a:cubicBezTo>
                <a:cubicBezTo>
                  <a:pt x="1208090" y="2225751"/>
                  <a:pt x="1207515" y="2223866"/>
                  <a:pt x="1206366" y="2222334"/>
                </a:cubicBezTo>
                <a:cubicBezTo>
                  <a:pt x="1205217" y="2220803"/>
                  <a:pt x="1203701" y="2219448"/>
                  <a:pt x="1201815" y="2218270"/>
                </a:cubicBezTo>
                <a:cubicBezTo>
                  <a:pt x="1199930" y="2217091"/>
                  <a:pt x="1197809" y="2216046"/>
                  <a:pt x="1195453" y="2215133"/>
                </a:cubicBezTo>
                <a:cubicBezTo>
                  <a:pt x="1193097" y="2214219"/>
                  <a:pt x="1190666" y="2213262"/>
                  <a:pt x="1188162" y="2212261"/>
                </a:cubicBezTo>
                <a:cubicBezTo>
                  <a:pt x="1185659" y="2211259"/>
                  <a:pt x="1183214" y="2210125"/>
                  <a:pt x="1180829" y="2208859"/>
                </a:cubicBezTo>
                <a:cubicBezTo>
                  <a:pt x="1178443" y="2207592"/>
                  <a:pt x="1176307" y="2206046"/>
                  <a:pt x="1174422" y="2204219"/>
                </a:cubicBezTo>
                <a:cubicBezTo>
                  <a:pt x="1172537" y="2202393"/>
                  <a:pt x="1171020" y="2200213"/>
                  <a:pt x="1169871" y="2197680"/>
                </a:cubicBezTo>
                <a:cubicBezTo>
                  <a:pt x="1168723" y="2195147"/>
                  <a:pt x="1168148" y="2192113"/>
                  <a:pt x="1168148" y="2188578"/>
                </a:cubicBezTo>
                <a:cubicBezTo>
                  <a:pt x="1168148" y="2185456"/>
                  <a:pt x="1168752" y="2182466"/>
                  <a:pt x="1169960" y="2179609"/>
                </a:cubicBezTo>
                <a:cubicBezTo>
                  <a:pt x="1171167" y="2176752"/>
                  <a:pt x="1172979" y="2174248"/>
                  <a:pt x="1175394" y="2172098"/>
                </a:cubicBezTo>
                <a:cubicBezTo>
                  <a:pt x="1177810" y="2169948"/>
                  <a:pt x="1180829" y="2168225"/>
                  <a:pt x="1184452" y="2166929"/>
                </a:cubicBezTo>
                <a:cubicBezTo>
                  <a:pt x="1188075" y="2165633"/>
                  <a:pt x="1192301" y="2164985"/>
                  <a:pt x="1197132" y="2164985"/>
                </a:cubicBezTo>
                <a:close/>
                <a:moveTo>
                  <a:pt x="1064684" y="2164985"/>
                </a:moveTo>
                <a:cubicBezTo>
                  <a:pt x="1071224" y="2164985"/>
                  <a:pt x="1076922" y="2165957"/>
                  <a:pt x="1081783" y="2167901"/>
                </a:cubicBezTo>
                <a:cubicBezTo>
                  <a:pt x="1086643" y="2169845"/>
                  <a:pt x="1090693" y="2172672"/>
                  <a:pt x="1093933" y="2176384"/>
                </a:cubicBezTo>
                <a:cubicBezTo>
                  <a:pt x="1097174" y="2180095"/>
                  <a:pt x="1099603" y="2184602"/>
                  <a:pt x="1101224" y="2189904"/>
                </a:cubicBezTo>
                <a:cubicBezTo>
                  <a:pt x="1102844" y="2195206"/>
                  <a:pt x="1103654" y="2201185"/>
                  <a:pt x="1103654" y="2207842"/>
                </a:cubicBezTo>
                <a:cubicBezTo>
                  <a:pt x="1103654" y="2214322"/>
                  <a:pt x="1102800" y="2220288"/>
                  <a:pt x="1101091" y="2225737"/>
                </a:cubicBezTo>
                <a:cubicBezTo>
                  <a:pt x="1099382" y="2231186"/>
                  <a:pt x="1096835" y="2235884"/>
                  <a:pt x="1093448" y="2239831"/>
                </a:cubicBezTo>
                <a:cubicBezTo>
                  <a:pt x="1090060" y="2243778"/>
                  <a:pt x="1085818" y="2246856"/>
                  <a:pt x="1080722" y="2249065"/>
                </a:cubicBezTo>
                <a:cubicBezTo>
                  <a:pt x="1075627" y="2251275"/>
                  <a:pt x="1069722" y="2252379"/>
                  <a:pt x="1063005" y="2252379"/>
                </a:cubicBezTo>
                <a:cubicBezTo>
                  <a:pt x="1056466" y="2252379"/>
                  <a:pt x="1050766" y="2251407"/>
                  <a:pt x="1045906" y="2249463"/>
                </a:cubicBezTo>
                <a:cubicBezTo>
                  <a:pt x="1041046" y="2247519"/>
                  <a:pt x="1036996" y="2244691"/>
                  <a:pt x="1033756" y="2240980"/>
                </a:cubicBezTo>
                <a:cubicBezTo>
                  <a:pt x="1030516" y="2237268"/>
                  <a:pt x="1028100" y="2232762"/>
                  <a:pt x="1026509" y="2227460"/>
                </a:cubicBezTo>
                <a:cubicBezTo>
                  <a:pt x="1024919" y="2222158"/>
                  <a:pt x="1024124" y="2216149"/>
                  <a:pt x="1024124" y="2209433"/>
                </a:cubicBezTo>
                <a:cubicBezTo>
                  <a:pt x="1024124" y="2202953"/>
                  <a:pt x="1024964" y="2196988"/>
                  <a:pt x="1026642" y="2191539"/>
                </a:cubicBezTo>
                <a:cubicBezTo>
                  <a:pt x="1028321" y="2186089"/>
                  <a:pt x="1030855" y="2181391"/>
                  <a:pt x="1034242" y="2177444"/>
                </a:cubicBezTo>
                <a:cubicBezTo>
                  <a:pt x="1037629" y="2173497"/>
                  <a:pt x="1041856" y="2170434"/>
                  <a:pt x="1046922" y="2168254"/>
                </a:cubicBezTo>
                <a:cubicBezTo>
                  <a:pt x="1051989" y="2166074"/>
                  <a:pt x="1057910" y="2164985"/>
                  <a:pt x="1064684" y="2164985"/>
                </a:cubicBezTo>
                <a:close/>
                <a:moveTo>
                  <a:pt x="888746" y="2164985"/>
                </a:moveTo>
                <a:cubicBezTo>
                  <a:pt x="894048" y="2164985"/>
                  <a:pt x="898511" y="2165883"/>
                  <a:pt x="902133" y="2167680"/>
                </a:cubicBezTo>
                <a:cubicBezTo>
                  <a:pt x="905757" y="2169476"/>
                  <a:pt x="908688" y="2171877"/>
                  <a:pt x="910926" y="2174882"/>
                </a:cubicBezTo>
                <a:cubicBezTo>
                  <a:pt x="913165" y="2177886"/>
                  <a:pt x="914770" y="2181406"/>
                  <a:pt x="915742" y="2185441"/>
                </a:cubicBezTo>
                <a:cubicBezTo>
                  <a:pt x="916714" y="2189477"/>
                  <a:pt x="917200" y="2194322"/>
                  <a:pt x="917200" y="2199978"/>
                </a:cubicBezTo>
                <a:lnTo>
                  <a:pt x="917200" y="2248491"/>
                </a:lnTo>
                <a:cubicBezTo>
                  <a:pt x="917200" y="2248962"/>
                  <a:pt x="917082" y="2249360"/>
                  <a:pt x="916847" y="2249684"/>
                </a:cubicBezTo>
                <a:cubicBezTo>
                  <a:pt x="916611" y="2250008"/>
                  <a:pt x="916228" y="2250288"/>
                  <a:pt x="915698" y="2250523"/>
                </a:cubicBezTo>
                <a:cubicBezTo>
                  <a:pt x="915167" y="2250759"/>
                  <a:pt x="914432" y="2250936"/>
                  <a:pt x="913489" y="2251054"/>
                </a:cubicBezTo>
                <a:cubicBezTo>
                  <a:pt x="912546" y="2251171"/>
                  <a:pt x="911368" y="2251230"/>
                  <a:pt x="909954" y="2251230"/>
                </a:cubicBezTo>
                <a:cubicBezTo>
                  <a:pt x="908481" y="2251230"/>
                  <a:pt x="907274" y="2251171"/>
                  <a:pt x="906331" y="2251054"/>
                </a:cubicBezTo>
                <a:cubicBezTo>
                  <a:pt x="905389" y="2250936"/>
                  <a:pt x="904652" y="2250759"/>
                  <a:pt x="904122" y="2250523"/>
                </a:cubicBezTo>
                <a:cubicBezTo>
                  <a:pt x="903592" y="2250288"/>
                  <a:pt x="903209" y="2250008"/>
                  <a:pt x="902973" y="2249684"/>
                </a:cubicBezTo>
                <a:cubicBezTo>
                  <a:pt x="902738" y="2249360"/>
                  <a:pt x="902620" y="2248962"/>
                  <a:pt x="902620" y="2248491"/>
                </a:cubicBezTo>
                <a:lnTo>
                  <a:pt x="902620" y="2201922"/>
                </a:lnTo>
                <a:cubicBezTo>
                  <a:pt x="902620" y="2197386"/>
                  <a:pt x="902266" y="2193733"/>
                  <a:pt x="901559" y="2190964"/>
                </a:cubicBezTo>
                <a:cubicBezTo>
                  <a:pt x="900853" y="2188195"/>
                  <a:pt x="899822" y="2185810"/>
                  <a:pt x="898467" y="2183807"/>
                </a:cubicBezTo>
                <a:cubicBezTo>
                  <a:pt x="897112" y="2181804"/>
                  <a:pt x="895359" y="2180272"/>
                  <a:pt x="893208" y="2179212"/>
                </a:cubicBezTo>
                <a:cubicBezTo>
                  <a:pt x="891058" y="2178151"/>
                  <a:pt x="888570" y="2177621"/>
                  <a:pt x="885741" y="2177621"/>
                </a:cubicBezTo>
                <a:cubicBezTo>
                  <a:pt x="882089" y="2177621"/>
                  <a:pt x="878437" y="2178917"/>
                  <a:pt x="874784" y="2181509"/>
                </a:cubicBezTo>
                <a:cubicBezTo>
                  <a:pt x="871132" y="2184101"/>
                  <a:pt x="867302" y="2187901"/>
                  <a:pt x="863296" y="2192908"/>
                </a:cubicBezTo>
                <a:lnTo>
                  <a:pt x="863296" y="2248491"/>
                </a:lnTo>
                <a:cubicBezTo>
                  <a:pt x="863296" y="2248962"/>
                  <a:pt x="863179" y="2249360"/>
                  <a:pt x="862943" y="2249684"/>
                </a:cubicBezTo>
                <a:cubicBezTo>
                  <a:pt x="862708" y="2250008"/>
                  <a:pt x="862324" y="2250288"/>
                  <a:pt x="861794" y="2250523"/>
                </a:cubicBezTo>
                <a:cubicBezTo>
                  <a:pt x="861264" y="2250759"/>
                  <a:pt x="860528" y="2250936"/>
                  <a:pt x="859585" y="2251054"/>
                </a:cubicBezTo>
                <a:cubicBezTo>
                  <a:pt x="858643" y="2251171"/>
                  <a:pt x="857435" y="2251230"/>
                  <a:pt x="855962" y="2251230"/>
                </a:cubicBezTo>
                <a:cubicBezTo>
                  <a:pt x="854548" y="2251230"/>
                  <a:pt x="853370" y="2251171"/>
                  <a:pt x="852427" y="2251054"/>
                </a:cubicBezTo>
                <a:cubicBezTo>
                  <a:pt x="851485" y="2250936"/>
                  <a:pt x="850734" y="2250759"/>
                  <a:pt x="850174" y="2250523"/>
                </a:cubicBezTo>
                <a:cubicBezTo>
                  <a:pt x="849614" y="2250288"/>
                  <a:pt x="849232" y="2250008"/>
                  <a:pt x="849025" y="2249684"/>
                </a:cubicBezTo>
                <a:cubicBezTo>
                  <a:pt x="848819" y="2249360"/>
                  <a:pt x="848715" y="2248962"/>
                  <a:pt x="848715" y="2248491"/>
                </a:cubicBezTo>
                <a:lnTo>
                  <a:pt x="848715" y="2168961"/>
                </a:lnTo>
                <a:cubicBezTo>
                  <a:pt x="848715" y="2168490"/>
                  <a:pt x="848804" y="2168092"/>
                  <a:pt x="848981" y="2167768"/>
                </a:cubicBezTo>
                <a:cubicBezTo>
                  <a:pt x="849158" y="2167444"/>
                  <a:pt x="849511" y="2167150"/>
                  <a:pt x="850042" y="2166885"/>
                </a:cubicBezTo>
                <a:cubicBezTo>
                  <a:pt x="850571" y="2166619"/>
                  <a:pt x="851249" y="2166443"/>
                  <a:pt x="852074" y="2166354"/>
                </a:cubicBezTo>
                <a:cubicBezTo>
                  <a:pt x="852898" y="2166266"/>
                  <a:pt x="853988" y="2166222"/>
                  <a:pt x="855344" y="2166222"/>
                </a:cubicBezTo>
                <a:cubicBezTo>
                  <a:pt x="856639" y="2166222"/>
                  <a:pt x="857715" y="2166266"/>
                  <a:pt x="858569" y="2166354"/>
                </a:cubicBezTo>
                <a:cubicBezTo>
                  <a:pt x="859423" y="2166443"/>
                  <a:pt x="860086" y="2166619"/>
                  <a:pt x="860557" y="2166885"/>
                </a:cubicBezTo>
                <a:cubicBezTo>
                  <a:pt x="861028" y="2167150"/>
                  <a:pt x="861367" y="2167444"/>
                  <a:pt x="861574" y="2167768"/>
                </a:cubicBezTo>
                <a:cubicBezTo>
                  <a:pt x="861779" y="2168092"/>
                  <a:pt x="861883" y="2168490"/>
                  <a:pt x="861883" y="2168961"/>
                </a:cubicBezTo>
                <a:lnTo>
                  <a:pt x="861883" y="2179477"/>
                </a:lnTo>
                <a:cubicBezTo>
                  <a:pt x="866360" y="2174469"/>
                  <a:pt x="870822" y="2170802"/>
                  <a:pt x="875270" y="2168475"/>
                </a:cubicBezTo>
                <a:cubicBezTo>
                  <a:pt x="879718" y="2166148"/>
                  <a:pt x="884210" y="2164985"/>
                  <a:pt x="888746" y="2164985"/>
                </a:cubicBezTo>
                <a:close/>
                <a:moveTo>
                  <a:pt x="788459" y="2164985"/>
                </a:moveTo>
                <a:cubicBezTo>
                  <a:pt x="794998" y="2164985"/>
                  <a:pt x="800698" y="2165957"/>
                  <a:pt x="805558" y="2167901"/>
                </a:cubicBezTo>
                <a:cubicBezTo>
                  <a:pt x="810418" y="2169845"/>
                  <a:pt x="814468" y="2172672"/>
                  <a:pt x="817709" y="2176384"/>
                </a:cubicBezTo>
                <a:cubicBezTo>
                  <a:pt x="820949" y="2180095"/>
                  <a:pt x="823379" y="2184602"/>
                  <a:pt x="824999" y="2189904"/>
                </a:cubicBezTo>
                <a:cubicBezTo>
                  <a:pt x="826619" y="2195206"/>
                  <a:pt x="827429" y="2201185"/>
                  <a:pt x="827429" y="2207842"/>
                </a:cubicBezTo>
                <a:cubicBezTo>
                  <a:pt x="827429" y="2214322"/>
                  <a:pt x="826575" y="2220288"/>
                  <a:pt x="824866" y="2225737"/>
                </a:cubicBezTo>
                <a:cubicBezTo>
                  <a:pt x="823158" y="2231186"/>
                  <a:pt x="820610" y="2235884"/>
                  <a:pt x="817223" y="2239831"/>
                </a:cubicBezTo>
                <a:cubicBezTo>
                  <a:pt x="813835" y="2243778"/>
                  <a:pt x="809593" y="2246856"/>
                  <a:pt x="804498" y="2249065"/>
                </a:cubicBezTo>
                <a:cubicBezTo>
                  <a:pt x="799402" y="2251275"/>
                  <a:pt x="793496" y="2252379"/>
                  <a:pt x="786780" y="2252379"/>
                </a:cubicBezTo>
                <a:cubicBezTo>
                  <a:pt x="780241" y="2252379"/>
                  <a:pt x="774541" y="2251407"/>
                  <a:pt x="769681" y="2249463"/>
                </a:cubicBezTo>
                <a:cubicBezTo>
                  <a:pt x="764821" y="2247519"/>
                  <a:pt x="760771" y="2244691"/>
                  <a:pt x="757531" y="2240980"/>
                </a:cubicBezTo>
                <a:cubicBezTo>
                  <a:pt x="754290" y="2237268"/>
                  <a:pt x="751875" y="2232762"/>
                  <a:pt x="750285" y="2227460"/>
                </a:cubicBezTo>
                <a:cubicBezTo>
                  <a:pt x="748694" y="2222158"/>
                  <a:pt x="747898" y="2216149"/>
                  <a:pt x="747898" y="2209433"/>
                </a:cubicBezTo>
                <a:cubicBezTo>
                  <a:pt x="747898" y="2202953"/>
                  <a:pt x="748738" y="2196988"/>
                  <a:pt x="750417" y="2191539"/>
                </a:cubicBezTo>
                <a:cubicBezTo>
                  <a:pt x="752096" y="2186089"/>
                  <a:pt x="754629" y="2181391"/>
                  <a:pt x="758017" y="2177444"/>
                </a:cubicBezTo>
                <a:cubicBezTo>
                  <a:pt x="761404" y="2173497"/>
                  <a:pt x="765631" y="2170434"/>
                  <a:pt x="770698" y="2168254"/>
                </a:cubicBezTo>
                <a:cubicBezTo>
                  <a:pt x="775764" y="2166074"/>
                  <a:pt x="781684" y="2164985"/>
                  <a:pt x="788459" y="2164985"/>
                </a:cubicBezTo>
                <a:close/>
                <a:moveTo>
                  <a:pt x="526796" y="2164985"/>
                </a:moveTo>
                <a:cubicBezTo>
                  <a:pt x="532098" y="2164985"/>
                  <a:pt x="536560" y="2165883"/>
                  <a:pt x="540183" y="2167680"/>
                </a:cubicBezTo>
                <a:cubicBezTo>
                  <a:pt x="543807" y="2169476"/>
                  <a:pt x="546737" y="2171877"/>
                  <a:pt x="548976" y="2174882"/>
                </a:cubicBezTo>
                <a:cubicBezTo>
                  <a:pt x="551214" y="2177886"/>
                  <a:pt x="552820" y="2181406"/>
                  <a:pt x="553792" y="2185441"/>
                </a:cubicBezTo>
                <a:cubicBezTo>
                  <a:pt x="554764" y="2189477"/>
                  <a:pt x="555250" y="2194322"/>
                  <a:pt x="555250" y="2199978"/>
                </a:cubicBezTo>
                <a:lnTo>
                  <a:pt x="555250" y="2248491"/>
                </a:lnTo>
                <a:cubicBezTo>
                  <a:pt x="555250" y="2248962"/>
                  <a:pt x="555132" y="2249360"/>
                  <a:pt x="554896" y="2249684"/>
                </a:cubicBezTo>
                <a:cubicBezTo>
                  <a:pt x="554661" y="2250008"/>
                  <a:pt x="554278" y="2250288"/>
                  <a:pt x="553748" y="2250523"/>
                </a:cubicBezTo>
                <a:cubicBezTo>
                  <a:pt x="553218" y="2250759"/>
                  <a:pt x="552482" y="2250936"/>
                  <a:pt x="551539" y="2251054"/>
                </a:cubicBezTo>
                <a:cubicBezTo>
                  <a:pt x="550596" y="2251171"/>
                  <a:pt x="549418" y="2251230"/>
                  <a:pt x="548004" y="2251230"/>
                </a:cubicBezTo>
                <a:cubicBezTo>
                  <a:pt x="546531" y="2251230"/>
                  <a:pt x="545324" y="2251171"/>
                  <a:pt x="544381" y="2251054"/>
                </a:cubicBezTo>
                <a:cubicBezTo>
                  <a:pt x="543438" y="2250936"/>
                  <a:pt x="542702" y="2250759"/>
                  <a:pt x="542172" y="2250523"/>
                </a:cubicBezTo>
                <a:cubicBezTo>
                  <a:pt x="541641" y="2250288"/>
                  <a:pt x="541259" y="2250008"/>
                  <a:pt x="541023" y="2249684"/>
                </a:cubicBezTo>
                <a:cubicBezTo>
                  <a:pt x="540787" y="2249360"/>
                  <a:pt x="540669" y="2248962"/>
                  <a:pt x="540669" y="2248491"/>
                </a:cubicBezTo>
                <a:lnTo>
                  <a:pt x="540669" y="2201922"/>
                </a:lnTo>
                <a:cubicBezTo>
                  <a:pt x="540669" y="2197386"/>
                  <a:pt x="540316" y="2193733"/>
                  <a:pt x="539609" y="2190964"/>
                </a:cubicBezTo>
                <a:cubicBezTo>
                  <a:pt x="538902" y="2188195"/>
                  <a:pt x="537871" y="2185810"/>
                  <a:pt x="536516" y="2183807"/>
                </a:cubicBezTo>
                <a:cubicBezTo>
                  <a:pt x="535161" y="2181804"/>
                  <a:pt x="533409" y="2180272"/>
                  <a:pt x="531258" y="2179212"/>
                </a:cubicBezTo>
                <a:cubicBezTo>
                  <a:pt x="529108" y="2178151"/>
                  <a:pt x="526619" y="2177621"/>
                  <a:pt x="523791" y="2177621"/>
                </a:cubicBezTo>
                <a:cubicBezTo>
                  <a:pt x="520139" y="2177621"/>
                  <a:pt x="516487" y="2178917"/>
                  <a:pt x="512834" y="2181509"/>
                </a:cubicBezTo>
                <a:cubicBezTo>
                  <a:pt x="509181" y="2184101"/>
                  <a:pt x="505352" y="2187901"/>
                  <a:pt x="501346" y="2192908"/>
                </a:cubicBezTo>
                <a:lnTo>
                  <a:pt x="501346" y="2248491"/>
                </a:lnTo>
                <a:cubicBezTo>
                  <a:pt x="501346" y="2248962"/>
                  <a:pt x="501228" y="2249360"/>
                  <a:pt x="500993" y="2249684"/>
                </a:cubicBezTo>
                <a:cubicBezTo>
                  <a:pt x="500757" y="2250008"/>
                  <a:pt x="500374" y="2250288"/>
                  <a:pt x="499844" y="2250523"/>
                </a:cubicBezTo>
                <a:cubicBezTo>
                  <a:pt x="499314" y="2250759"/>
                  <a:pt x="498578" y="2250936"/>
                  <a:pt x="497635" y="2251054"/>
                </a:cubicBezTo>
                <a:cubicBezTo>
                  <a:pt x="496692" y="2251171"/>
                  <a:pt x="495485" y="2251230"/>
                  <a:pt x="494012" y="2251230"/>
                </a:cubicBezTo>
                <a:cubicBezTo>
                  <a:pt x="492598" y="2251230"/>
                  <a:pt x="491419" y="2251171"/>
                  <a:pt x="490477" y="2251054"/>
                </a:cubicBezTo>
                <a:cubicBezTo>
                  <a:pt x="489534" y="2250936"/>
                  <a:pt x="488784" y="2250759"/>
                  <a:pt x="488224" y="2250523"/>
                </a:cubicBezTo>
                <a:cubicBezTo>
                  <a:pt x="487664" y="2250288"/>
                  <a:pt x="487281" y="2250008"/>
                  <a:pt x="487075" y="2249684"/>
                </a:cubicBezTo>
                <a:cubicBezTo>
                  <a:pt x="486869" y="2249360"/>
                  <a:pt x="486765" y="2248962"/>
                  <a:pt x="486765" y="2248491"/>
                </a:cubicBezTo>
                <a:lnTo>
                  <a:pt x="486765" y="2168961"/>
                </a:lnTo>
                <a:cubicBezTo>
                  <a:pt x="486765" y="2168490"/>
                  <a:pt x="486854" y="2168092"/>
                  <a:pt x="487031" y="2167768"/>
                </a:cubicBezTo>
                <a:cubicBezTo>
                  <a:pt x="487208" y="2167444"/>
                  <a:pt x="487561" y="2167150"/>
                  <a:pt x="488091" y="2166885"/>
                </a:cubicBezTo>
                <a:cubicBezTo>
                  <a:pt x="488621" y="2166619"/>
                  <a:pt x="489299" y="2166443"/>
                  <a:pt x="490124" y="2166354"/>
                </a:cubicBezTo>
                <a:cubicBezTo>
                  <a:pt x="490948" y="2166266"/>
                  <a:pt x="492038" y="2166222"/>
                  <a:pt x="493393" y="2166222"/>
                </a:cubicBezTo>
                <a:cubicBezTo>
                  <a:pt x="494689" y="2166222"/>
                  <a:pt x="495764" y="2166266"/>
                  <a:pt x="496619" y="2166354"/>
                </a:cubicBezTo>
                <a:cubicBezTo>
                  <a:pt x="497473" y="2166443"/>
                  <a:pt x="498136" y="2166619"/>
                  <a:pt x="498607" y="2166885"/>
                </a:cubicBezTo>
                <a:cubicBezTo>
                  <a:pt x="499078" y="2167150"/>
                  <a:pt x="499417" y="2167444"/>
                  <a:pt x="499623" y="2167768"/>
                </a:cubicBezTo>
                <a:cubicBezTo>
                  <a:pt x="499829" y="2168092"/>
                  <a:pt x="499933" y="2168490"/>
                  <a:pt x="499933" y="2168961"/>
                </a:cubicBezTo>
                <a:lnTo>
                  <a:pt x="499933" y="2179477"/>
                </a:lnTo>
                <a:cubicBezTo>
                  <a:pt x="504410" y="2174469"/>
                  <a:pt x="508872" y="2170802"/>
                  <a:pt x="513320" y="2168475"/>
                </a:cubicBezTo>
                <a:cubicBezTo>
                  <a:pt x="517768" y="2166148"/>
                  <a:pt x="522260" y="2164985"/>
                  <a:pt x="526796" y="2164985"/>
                </a:cubicBezTo>
                <a:close/>
                <a:moveTo>
                  <a:pt x="2059557" y="2144925"/>
                </a:moveTo>
                <a:cubicBezTo>
                  <a:pt x="2061030" y="2144925"/>
                  <a:pt x="2062237" y="2144984"/>
                  <a:pt x="2063180" y="2145102"/>
                </a:cubicBezTo>
                <a:cubicBezTo>
                  <a:pt x="2064122" y="2145220"/>
                  <a:pt x="2064859" y="2145411"/>
                  <a:pt x="2065389" y="2145676"/>
                </a:cubicBezTo>
                <a:cubicBezTo>
                  <a:pt x="2065919" y="2145941"/>
                  <a:pt x="2066302" y="2146251"/>
                  <a:pt x="2066538" y="2146604"/>
                </a:cubicBezTo>
                <a:cubicBezTo>
                  <a:pt x="2066773" y="2146958"/>
                  <a:pt x="2066891" y="2147341"/>
                  <a:pt x="2066891" y="2147753"/>
                </a:cubicBezTo>
                <a:lnTo>
                  <a:pt x="2066891" y="2166663"/>
                </a:lnTo>
                <a:lnTo>
                  <a:pt x="2087304" y="2166663"/>
                </a:lnTo>
                <a:cubicBezTo>
                  <a:pt x="2087775" y="2166663"/>
                  <a:pt x="2088188" y="2166767"/>
                  <a:pt x="2088541" y="2166973"/>
                </a:cubicBezTo>
                <a:cubicBezTo>
                  <a:pt x="2088895" y="2167179"/>
                  <a:pt x="2089204" y="2167532"/>
                  <a:pt x="2089469" y="2168033"/>
                </a:cubicBezTo>
                <a:cubicBezTo>
                  <a:pt x="2089734" y="2168534"/>
                  <a:pt x="2089926" y="2169167"/>
                  <a:pt x="2090044" y="2169933"/>
                </a:cubicBezTo>
                <a:cubicBezTo>
                  <a:pt x="2090161" y="2170699"/>
                  <a:pt x="2090220" y="2171641"/>
                  <a:pt x="2090220" y="2172761"/>
                </a:cubicBezTo>
                <a:cubicBezTo>
                  <a:pt x="2090220" y="2174882"/>
                  <a:pt x="2089955" y="2176413"/>
                  <a:pt x="2089425" y="2177356"/>
                </a:cubicBezTo>
                <a:cubicBezTo>
                  <a:pt x="2088895" y="2178298"/>
                  <a:pt x="2088188" y="2178770"/>
                  <a:pt x="2087304" y="2178770"/>
                </a:cubicBezTo>
                <a:lnTo>
                  <a:pt x="2066891" y="2178770"/>
                </a:lnTo>
                <a:lnTo>
                  <a:pt x="2066891" y="2223130"/>
                </a:lnTo>
                <a:cubicBezTo>
                  <a:pt x="2066891" y="2228608"/>
                  <a:pt x="2067701" y="2232747"/>
                  <a:pt x="2069321" y="2235545"/>
                </a:cubicBezTo>
                <a:cubicBezTo>
                  <a:pt x="2070941" y="2238343"/>
                  <a:pt x="2073843" y="2239743"/>
                  <a:pt x="2078025" y="2239743"/>
                </a:cubicBezTo>
                <a:cubicBezTo>
                  <a:pt x="2079380" y="2239743"/>
                  <a:pt x="2080588" y="2239610"/>
                  <a:pt x="2081649" y="2239345"/>
                </a:cubicBezTo>
                <a:cubicBezTo>
                  <a:pt x="2082709" y="2239080"/>
                  <a:pt x="2083651" y="2238800"/>
                  <a:pt x="2084476" y="2238506"/>
                </a:cubicBezTo>
                <a:cubicBezTo>
                  <a:pt x="2085301" y="2238211"/>
                  <a:pt x="2086008" y="2237931"/>
                  <a:pt x="2086597" y="2237666"/>
                </a:cubicBezTo>
                <a:cubicBezTo>
                  <a:pt x="2087186" y="2237401"/>
                  <a:pt x="2087717" y="2237268"/>
                  <a:pt x="2088188" y="2237268"/>
                </a:cubicBezTo>
                <a:cubicBezTo>
                  <a:pt x="2088482" y="2237268"/>
                  <a:pt x="2088762" y="2237342"/>
                  <a:pt x="2089027" y="2237489"/>
                </a:cubicBezTo>
                <a:cubicBezTo>
                  <a:pt x="2089292" y="2237637"/>
                  <a:pt x="2089498" y="2237916"/>
                  <a:pt x="2089646" y="2238329"/>
                </a:cubicBezTo>
                <a:cubicBezTo>
                  <a:pt x="2089793" y="2238741"/>
                  <a:pt x="2089926" y="2239301"/>
                  <a:pt x="2090044" y="2240008"/>
                </a:cubicBezTo>
                <a:cubicBezTo>
                  <a:pt x="2090161" y="2240715"/>
                  <a:pt x="2090220" y="2241598"/>
                  <a:pt x="2090220" y="2242659"/>
                </a:cubicBezTo>
                <a:cubicBezTo>
                  <a:pt x="2090220" y="2244367"/>
                  <a:pt x="2090102" y="2245722"/>
                  <a:pt x="2089867" y="2246724"/>
                </a:cubicBezTo>
                <a:cubicBezTo>
                  <a:pt x="2089631" y="2247725"/>
                  <a:pt x="2089277" y="2248461"/>
                  <a:pt x="2088806" y="2248933"/>
                </a:cubicBezTo>
                <a:cubicBezTo>
                  <a:pt x="2088335" y="2249404"/>
                  <a:pt x="2087628" y="2249846"/>
                  <a:pt x="2086685" y="2250259"/>
                </a:cubicBezTo>
                <a:cubicBezTo>
                  <a:pt x="2085743" y="2250671"/>
                  <a:pt x="2084668" y="2251009"/>
                  <a:pt x="2083460" y="2251275"/>
                </a:cubicBezTo>
                <a:cubicBezTo>
                  <a:pt x="2082252" y="2251540"/>
                  <a:pt x="2080971" y="2251761"/>
                  <a:pt x="2079616" y="2251937"/>
                </a:cubicBezTo>
                <a:cubicBezTo>
                  <a:pt x="2078261" y="2252114"/>
                  <a:pt x="2076906" y="2252202"/>
                  <a:pt x="2075551" y="2252202"/>
                </a:cubicBezTo>
                <a:cubicBezTo>
                  <a:pt x="2071427" y="2252202"/>
                  <a:pt x="2067893" y="2251657"/>
                  <a:pt x="2064947" y="2250568"/>
                </a:cubicBezTo>
                <a:cubicBezTo>
                  <a:pt x="2062002" y="2249478"/>
                  <a:pt x="2059586" y="2247828"/>
                  <a:pt x="2057701" y="2245619"/>
                </a:cubicBezTo>
                <a:cubicBezTo>
                  <a:pt x="2055816" y="2243410"/>
                  <a:pt x="2054446" y="2240612"/>
                  <a:pt x="2053592" y="2237224"/>
                </a:cubicBezTo>
                <a:cubicBezTo>
                  <a:pt x="2052738" y="2233837"/>
                  <a:pt x="2052311" y="2229846"/>
                  <a:pt x="2052311" y="2225251"/>
                </a:cubicBezTo>
                <a:lnTo>
                  <a:pt x="2052311" y="2178770"/>
                </a:lnTo>
                <a:lnTo>
                  <a:pt x="2041177" y="2178770"/>
                </a:lnTo>
                <a:cubicBezTo>
                  <a:pt x="2040293" y="2178770"/>
                  <a:pt x="2039586" y="2178298"/>
                  <a:pt x="2039056" y="2177356"/>
                </a:cubicBezTo>
                <a:cubicBezTo>
                  <a:pt x="2038526" y="2176413"/>
                  <a:pt x="2038260" y="2174882"/>
                  <a:pt x="2038260" y="2172761"/>
                </a:cubicBezTo>
                <a:cubicBezTo>
                  <a:pt x="2038260" y="2171641"/>
                  <a:pt x="2038334" y="2170699"/>
                  <a:pt x="2038481" y="2169933"/>
                </a:cubicBezTo>
                <a:cubicBezTo>
                  <a:pt x="2038629" y="2169167"/>
                  <a:pt x="2038820" y="2168534"/>
                  <a:pt x="2039056" y="2168033"/>
                </a:cubicBezTo>
                <a:cubicBezTo>
                  <a:pt x="2039292" y="2167532"/>
                  <a:pt x="2039601" y="2167179"/>
                  <a:pt x="2039984" y="2166973"/>
                </a:cubicBezTo>
                <a:cubicBezTo>
                  <a:pt x="2040367" y="2166767"/>
                  <a:pt x="2040794" y="2166663"/>
                  <a:pt x="2041265" y="2166663"/>
                </a:cubicBezTo>
                <a:lnTo>
                  <a:pt x="2052311" y="2166663"/>
                </a:lnTo>
                <a:lnTo>
                  <a:pt x="2052311" y="2147753"/>
                </a:lnTo>
                <a:cubicBezTo>
                  <a:pt x="2052311" y="2147341"/>
                  <a:pt x="2052414" y="2146958"/>
                  <a:pt x="2052620" y="2146604"/>
                </a:cubicBezTo>
                <a:cubicBezTo>
                  <a:pt x="2052826" y="2146251"/>
                  <a:pt x="2053209" y="2145941"/>
                  <a:pt x="2053769" y="2145676"/>
                </a:cubicBezTo>
                <a:cubicBezTo>
                  <a:pt x="2054328" y="2145411"/>
                  <a:pt x="2055080" y="2145220"/>
                  <a:pt x="2056022" y="2145102"/>
                </a:cubicBezTo>
                <a:cubicBezTo>
                  <a:pt x="2056965" y="2144984"/>
                  <a:pt x="2058143" y="2144925"/>
                  <a:pt x="2059557" y="2144925"/>
                </a:cubicBezTo>
                <a:close/>
                <a:moveTo>
                  <a:pt x="1440432" y="2144925"/>
                </a:moveTo>
                <a:cubicBezTo>
                  <a:pt x="1441904" y="2144925"/>
                  <a:pt x="1443112" y="2144984"/>
                  <a:pt x="1444055" y="2145102"/>
                </a:cubicBezTo>
                <a:cubicBezTo>
                  <a:pt x="1444997" y="2145220"/>
                  <a:pt x="1445734" y="2145411"/>
                  <a:pt x="1446264" y="2145676"/>
                </a:cubicBezTo>
                <a:cubicBezTo>
                  <a:pt x="1446794" y="2145941"/>
                  <a:pt x="1447177" y="2146251"/>
                  <a:pt x="1447413" y="2146604"/>
                </a:cubicBezTo>
                <a:cubicBezTo>
                  <a:pt x="1447648" y="2146958"/>
                  <a:pt x="1447766" y="2147341"/>
                  <a:pt x="1447766" y="2147753"/>
                </a:cubicBezTo>
                <a:lnTo>
                  <a:pt x="1447766" y="2166663"/>
                </a:lnTo>
                <a:lnTo>
                  <a:pt x="1468179" y="2166663"/>
                </a:lnTo>
                <a:cubicBezTo>
                  <a:pt x="1468650" y="2166663"/>
                  <a:pt x="1469063" y="2166767"/>
                  <a:pt x="1469416" y="2166973"/>
                </a:cubicBezTo>
                <a:cubicBezTo>
                  <a:pt x="1469770" y="2167179"/>
                  <a:pt x="1470079" y="2167532"/>
                  <a:pt x="1470344" y="2168033"/>
                </a:cubicBezTo>
                <a:cubicBezTo>
                  <a:pt x="1470609" y="2168534"/>
                  <a:pt x="1470800" y="2169167"/>
                  <a:pt x="1470918" y="2169933"/>
                </a:cubicBezTo>
                <a:cubicBezTo>
                  <a:pt x="1471036" y="2170699"/>
                  <a:pt x="1471095" y="2171641"/>
                  <a:pt x="1471095" y="2172761"/>
                </a:cubicBezTo>
                <a:cubicBezTo>
                  <a:pt x="1471095" y="2174882"/>
                  <a:pt x="1470830" y="2176413"/>
                  <a:pt x="1470300" y="2177356"/>
                </a:cubicBezTo>
                <a:cubicBezTo>
                  <a:pt x="1469770" y="2178298"/>
                  <a:pt x="1469063" y="2178770"/>
                  <a:pt x="1468179" y="2178770"/>
                </a:cubicBezTo>
                <a:lnTo>
                  <a:pt x="1447766" y="2178770"/>
                </a:lnTo>
                <a:lnTo>
                  <a:pt x="1447766" y="2223130"/>
                </a:lnTo>
                <a:cubicBezTo>
                  <a:pt x="1447766" y="2228608"/>
                  <a:pt x="1448576" y="2232747"/>
                  <a:pt x="1450196" y="2235545"/>
                </a:cubicBezTo>
                <a:cubicBezTo>
                  <a:pt x="1451816" y="2238343"/>
                  <a:pt x="1454718" y="2239743"/>
                  <a:pt x="1458900" y="2239743"/>
                </a:cubicBezTo>
                <a:cubicBezTo>
                  <a:pt x="1460255" y="2239743"/>
                  <a:pt x="1461463" y="2239610"/>
                  <a:pt x="1462523" y="2239345"/>
                </a:cubicBezTo>
                <a:cubicBezTo>
                  <a:pt x="1463584" y="2239080"/>
                  <a:pt x="1464526" y="2238800"/>
                  <a:pt x="1465351" y="2238506"/>
                </a:cubicBezTo>
                <a:cubicBezTo>
                  <a:pt x="1466176" y="2238211"/>
                  <a:pt x="1466883" y="2237931"/>
                  <a:pt x="1467472" y="2237666"/>
                </a:cubicBezTo>
                <a:cubicBezTo>
                  <a:pt x="1468061" y="2237401"/>
                  <a:pt x="1468591" y="2237268"/>
                  <a:pt x="1469063" y="2237268"/>
                </a:cubicBezTo>
                <a:cubicBezTo>
                  <a:pt x="1469357" y="2237268"/>
                  <a:pt x="1469637" y="2237342"/>
                  <a:pt x="1469902" y="2237489"/>
                </a:cubicBezTo>
                <a:cubicBezTo>
                  <a:pt x="1470167" y="2237637"/>
                  <a:pt x="1470373" y="2237916"/>
                  <a:pt x="1470521" y="2238329"/>
                </a:cubicBezTo>
                <a:cubicBezTo>
                  <a:pt x="1470668" y="2238741"/>
                  <a:pt x="1470800" y="2239301"/>
                  <a:pt x="1470918" y="2240008"/>
                </a:cubicBezTo>
                <a:cubicBezTo>
                  <a:pt x="1471036" y="2240715"/>
                  <a:pt x="1471095" y="2241598"/>
                  <a:pt x="1471095" y="2242659"/>
                </a:cubicBezTo>
                <a:cubicBezTo>
                  <a:pt x="1471095" y="2244367"/>
                  <a:pt x="1470977" y="2245722"/>
                  <a:pt x="1470742" y="2246724"/>
                </a:cubicBezTo>
                <a:cubicBezTo>
                  <a:pt x="1470506" y="2247725"/>
                  <a:pt x="1470153" y="2248461"/>
                  <a:pt x="1469681" y="2248933"/>
                </a:cubicBezTo>
                <a:cubicBezTo>
                  <a:pt x="1469210" y="2249404"/>
                  <a:pt x="1468503" y="2249846"/>
                  <a:pt x="1467560" y="2250259"/>
                </a:cubicBezTo>
                <a:cubicBezTo>
                  <a:pt x="1466618" y="2250671"/>
                  <a:pt x="1465543" y="2251009"/>
                  <a:pt x="1464335" y="2251275"/>
                </a:cubicBezTo>
                <a:cubicBezTo>
                  <a:pt x="1463127" y="2251540"/>
                  <a:pt x="1461846" y="2251761"/>
                  <a:pt x="1460491" y="2251937"/>
                </a:cubicBezTo>
                <a:cubicBezTo>
                  <a:pt x="1459136" y="2252114"/>
                  <a:pt x="1457781" y="2252202"/>
                  <a:pt x="1456426" y="2252202"/>
                </a:cubicBezTo>
                <a:cubicBezTo>
                  <a:pt x="1452302" y="2252202"/>
                  <a:pt x="1448768" y="2251657"/>
                  <a:pt x="1445822" y="2250568"/>
                </a:cubicBezTo>
                <a:cubicBezTo>
                  <a:pt x="1442876" y="2249478"/>
                  <a:pt x="1440461" y="2247828"/>
                  <a:pt x="1438576" y="2245619"/>
                </a:cubicBezTo>
                <a:cubicBezTo>
                  <a:pt x="1436691" y="2243410"/>
                  <a:pt x="1435321" y="2240612"/>
                  <a:pt x="1434467" y="2237224"/>
                </a:cubicBezTo>
                <a:cubicBezTo>
                  <a:pt x="1433613" y="2233837"/>
                  <a:pt x="1433186" y="2229846"/>
                  <a:pt x="1433186" y="2225251"/>
                </a:cubicBezTo>
                <a:lnTo>
                  <a:pt x="1433186" y="2178770"/>
                </a:lnTo>
                <a:lnTo>
                  <a:pt x="1422052" y="2178770"/>
                </a:lnTo>
                <a:cubicBezTo>
                  <a:pt x="1421168" y="2178770"/>
                  <a:pt x="1420461" y="2178298"/>
                  <a:pt x="1419931" y="2177356"/>
                </a:cubicBezTo>
                <a:cubicBezTo>
                  <a:pt x="1419401" y="2176413"/>
                  <a:pt x="1419135" y="2174882"/>
                  <a:pt x="1419135" y="2172761"/>
                </a:cubicBezTo>
                <a:cubicBezTo>
                  <a:pt x="1419135" y="2171641"/>
                  <a:pt x="1419209" y="2170699"/>
                  <a:pt x="1419356" y="2169933"/>
                </a:cubicBezTo>
                <a:cubicBezTo>
                  <a:pt x="1419504" y="2169167"/>
                  <a:pt x="1419695" y="2168534"/>
                  <a:pt x="1419931" y="2168033"/>
                </a:cubicBezTo>
                <a:cubicBezTo>
                  <a:pt x="1420166" y="2167532"/>
                  <a:pt x="1420476" y="2167179"/>
                  <a:pt x="1420859" y="2166973"/>
                </a:cubicBezTo>
                <a:cubicBezTo>
                  <a:pt x="1421242" y="2166767"/>
                  <a:pt x="1421668" y="2166663"/>
                  <a:pt x="1422140" y="2166663"/>
                </a:cubicBezTo>
                <a:lnTo>
                  <a:pt x="1433186" y="2166663"/>
                </a:lnTo>
                <a:lnTo>
                  <a:pt x="1433186" y="2147753"/>
                </a:lnTo>
                <a:cubicBezTo>
                  <a:pt x="1433186" y="2147341"/>
                  <a:pt x="1433289" y="2146958"/>
                  <a:pt x="1433495" y="2146604"/>
                </a:cubicBezTo>
                <a:cubicBezTo>
                  <a:pt x="1433701" y="2146251"/>
                  <a:pt x="1434084" y="2145941"/>
                  <a:pt x="1434644" y="2145676"/>
                </a:cubicBezTo>
                <a:cubicBezTo>
                  <a:pt x="1435204" y="2145411"/>
                  <a:pt x="1435955" y="2145220"/>
                  <a:pt x="1436897" y="2145102"/>
                </a:cubicBezTo>
                <a:cubicBezTo>
                  <a:pt x="1437840" y="2144984"/>
                  <a:pt x="1439018" y="2144925"/>
                  <a:pt x="1440432" y="2144925"/>
                </a:cubicBezTo>
                <a:close/>
                <a:moveTo>
                  <a:pt x="1345182" y="2144925"/>
                </a:moveTo>
                <a:cubicBezTo>
                  <a:pt x="1346655" y="2144925"/>
                  <a:pt x="1347862" y="2144984"/>
                  <a:pt x="1348805" y="2145102"/>
                </a:cubicBezTo>
                <a:cubicBezTo>
                  <a:pt x="1349747" y="2145220"/>
                  <a:pt x="1350484" y="2145411"/>
                  <a:pt x="1351014" y="2145676"/>
                </a:cubicBezTo>
                <a:cubicBezTo>
                  <a:pt x="1351544" y="2145941"/>
                  <a:pt x="1351927" y="2146251"/>
                  <a:pt x="1352163" y="2146604"/>
                </a:cubicBezTo>
                <a:cubicBezTo>
                  <a:pt x="1352398" y="2146958"/>
                  <a:pt x="1352516" y="2147341"/>
                  <a:pt x="1352516" y="2147753"/>
                </a:cubicBezTo>
                <a:lnTo>
                  <a:pt x="1352516" y="2166663"/>
                </a:lnTo>
                <a:lnTo>
                  <a:pt x="1372929" y="2166663"/>
                </a:lnTo>
                <a:cubicBezTo>
                  <a:pt x="1373400" y="2166663"/>
                  <a:pt x="1373813" y="2166767"/>
                  <a:pt x="1374166" y="2166973"/>
                </a:cubicBezTo>
                <a:cubicBezTo>
                  <a:pt x="1374519" y="2167179"/>
                  <a:pt x="1374829" y="2167532"/>
                  <a:pt x="1375094" y="2168033"/>
                </a:cubicBezTo>
                <a:cubicBezTo>
                  <a:pt x="1375359" y="2168534"/>
                  <a:pt x="1375550" y="2169167"/>
                  <a:pt x="1375668" y="2169933"/>
                </a:cubicBezTo>
                <a:cubicBezTo>
                  <a:pt x="1375786" y="2170699"/>
                  <a:pt x="1375845" y="2171641"/>
                  <a:pt x="1375845" y="2172761"/>
                </a:cubicBezTo>
                <a:cubicBezTo>
                  <a:pt x="1375845" y="2174882"/>
                  <a:pt x="1375580" y="2176413"/>
                  <a:pt x="1375050" y="2177356"/>
                </a:cubicBezTo>
                <a:cubicBezTo>
                  <a:pt x="1374519" y="2178298"/>
                  <a:pt x="1373813" y="2178770"/>
                  <a:pt x="1372929" y="2178770"/>
                </a:cubicBezTo>
                <a:lnTo>
                  <a:pt x="1352516" y="2178770"/>
                </a:lnTo>
                <a:lnTo>
                  <a:pt x="1352516" y="2223130"/>
                </a:lnTo>
                <a:cubicBezTo>
                  <a:pt x="1352516" y="2228608"/>
                  <a:pt x="1353326" y="2232747"/>
                  <a:pt x="1354946" y="2235545"/>
                </a:cubicBezTo>
                <a:cubicBezTo>
                  <a:pt x="1356566" y="2238343"/>
                  <a:pt x="1359468" y="2239743"/>
                  <a:pt x="1363650" y="2239743"/>
                </a:cubicBezTo>
                <a:cubicBezTo>
                  <a:pt x="1365005" y="2239743"/>
                  <a:pt x="1366213" y="2239610"/>
                  <a:pt x="1367274" y="2239345"/>
                </a:cubicBezTo>
                <a:cubicBezTo>
                  <a:pt x="1368334" y="2239080"/>
                  <a:pt x="1369276" y="2238800"/>
                  <a:pt x="1370101" y="2238506"/>
                </a:cubicBezTo>
                <a:cubicBezTo>
                  <a:pt x="1370926" y="2238211"/>
                  <a:pt x="1371633" y="2237931"/>
                  <a:pt x="1372222" y="2237666"/>
                </a:cubicBezTo>
                <a:cubicBezTo>
                  <a:pt x="1372811" y="2237401"/>
                  <a:pt x="1373341" y="2237268"/>
                  <a:pt x="1373813" y="2237268"/>
                </a:cubicBezTo>
                <a:cubicBezTo>
                  <a:pt x="1374107" y="2237268"/>
                  <a:pt x="1374387" y="2237342"/>
                  <a:pt x="1374652" y="2237489"/>
                </a:cubicBezTo>
                <a:cubicBezTo>
                  <a:pt x="1374917" y="2237637"/>
                  <a:pt x="1375123" y="2237916"/>
                  <a:pt x="1375271" y="2238329"/>
                </a:cubicBezTo>
                <a:cubicBezTo>
                  <a:pt x="1375418" y="2238741"/>
                  <a:pt x="1375550" y="2239301"/>
                  <a:pt x="1375668" y="2240008"/>
                </a:cubicBezTo>
                <a:cubicBezTo>
                  <a:pt x="1375786" y="2240715"/>
                  <a:pt x="1375845" y="2241598"/>
                  <a:pt x="1375845" y="2242659"/>
                </a:cubicBezTo>
                <a:cubicBezTo>
                  <a:pt x="1375845" y="2244367"/>
                  <a:pt x="1375727" y="2245722"/>
                  <a:pt x="1375492" y="2246724"/>
                </a:cubicBezTo>
                <a:cubicBezTo>
                  <a:pt x="1375256" y="2247725"/>
                  <a:pt x="1374902" y="2248461"/>
                  <a:pt x="1374431" y="2248933"/>
                </a:cubicBezTo>
                <a:cubicBezTo>
                  <a:pt x="1373960" y="2249404"/>
                  <a:pt x="1373253" y="2249846"/>
                  <a:pt x="1372310" y="2250259"/>
                </a:cubicBezTo>
                <a:cubicBezTo>
                  <a:pt x="1371368" y="2250671"/>
                  <a:pt x="1370293" y="2251009"/>
                  <a:pt x="1369085" y="2251275"/>
                </a:cubicBezTo>
                <a:cubicBezTo>
                  <a:pt x="1367877" y="2251540"/>
                  <a:pt x="1366596" y="2251761"/>
                  <a:pt x="1365241" y="2251937"/>
                </a:cubicBezTo>
                <a:cubicBezTo>
                  <a:pt x="1363886" y="2252114"/>
                  <a:pt x="1362531" y="2252202"/>
                  <a:pt x="1361176" y="2252202"/>
                </a:cubicBezTo>
                <a:cubicBezTo>
                  <a:pt x="1357052" y="2252202"/>
                  <a:pt x="1353518" y="2251657"/>
                  <a:pt x="1350572" y="2250568"/>
                </a:cubicBezTo>
                <a:cubicBezTo>
                  <a:pt x="1347627" y="2249478"/>
                  <a:pt x="1345211" y="2247828"/>
                  <a:pt x="1343326" y="2245619"/>
                </a:cubicBezTo>
                <a:cubicBezTo>
                  <a:pt x="1341441" y="2243410"/>
                  <a:pt x="1340071" y="2240612"/>
                  <a:pt x="1339217" y="2237224"/>
                </a:cubicBezTo>
                <a:cubicBezTo>
                  <a:pt x="1338363" y="2233837"/>
                  <a:pt x="1337936" y="2229846"/>
                  <a:pt x="1337936" y="2225251"/>
                </a:cubicBezTo>
                <a:lnTo>
                  <a:pt x="1337936" y="2178770"/>
                </a:lnTo>
                <a:lnTo>
                  <a:pt x="1326801" y="2178770"/>
                </a:lnTo>
                <a:cubicBezTo>
                  <a:pt x="1325918" y="2178770"/>
                  <a:pt x="1325211" y="2178298"/>
                  <a:pt x="1324681" y="2177356"/>
                </a:cubicBezTo>
                <a:cubicBezTo>
                  <a:pt x="1324150" y="2176413"/>
                  <a:pt x="1323885" y="2174882"/>
                  <a:pt x="1323885" y="2172761"/>
                </a:cubicBezTo>
                <a:cubicBezTo>
                  <a:pt x="1323885" y="2171641"/>
                  <a:pt x="1323959" y="2170699"/>
                  <a:pt x="1324106" y="2169933"/>
                </a:cubicBezTo>
                <a:cubicBezTo>
                  <a:pt x="1324254" y="2169167"/>
                  <a:pt x="1324445" y="2168534"/>
                  <a:pt x="1324681" y="2168033"/>
                </a:cubicBezTo>
                <a:cubicBezTo>
                  <a:pt x="1324916" y="2167532"/>
                  <a:pt x="1325226" y="2167179"/>
                  <a:pt x="1325608" y="2166973"/>
                </a:cubicBezTo>
                <a:cubicBezTo>
                  <a:pt x="1325992" y="2166767"/>
                  <a:pt x="1326419" y="2166663"/>
                  <a:pt x="1326890" y="2166663"/>
                </a:cubicBezTo>
                <a:lnTo>
                  <a:pt x="1337936" y="2166663"/>
                </a:lnTo>
                <a:lnTo>
                  <a:pt x="1337936" y="2147753"/>
                </a:lnTo>
                <a:cubicBezTo>
                  <a:pt x="1337936" y="2147341"/>
                  <a:pt x="1338039" y="2146958"/>
                  <a:pt x="1338245" y="2146604"/>
                </a:cubicBezTo>
                <a:cubicBezTo>
                  <a:pt x="1338451" y="2146251"/>
                  <a:pt x="1338834" y="2145941"/>
                  <a:pt x="1339394" y="2145676"/>
                </a:cubicBezTo>
                <a:cubicBezTo>
                  <a:pt x="1339954" y="2145411"/>
                  <a:pt x="1340705" y="2145220"/>
                  <a:pt x="1341647" y="2145102"/>
                </a:cubicBezTo>
                <a:cubicBezTo>
                  <a:pt x="1342590" y="2144984"/>
                  <a:pt x="1343768" y="2144925"/>
                  <a:pt x="1345182" y="2144925"/>
                </a:cubicBezTo>
                <a:close/>
                <a:moveTo>
                  <a:pt x="983233" y="2144925"/>
                </a:moveTo>
                <a:cubicBezTo>
                  <a:pt x="984706" y="2144925"/>
                  <a:pt x="985914" y="2144984"/>
                  <a:pt x="986857" y="2145102"/>
                </a:cubicBezTo>
                <a:cubicBezTo>
                  <a:pt x="987799" y="2145220"/>
                  <a:pt x="988535" y="2145411"/>
                  <a:pt x="989066" y="2145676"/>
                </a:cubicBezTo>
                <a:cubicBezTo>
                  <a:pt x="989596" y="2145941"/>
                  <a:pt x="989979" y="2146251"/>
                  <a:pt x="990214" y="2146604"/>
                </a:cubicBezTo>
                <a:cubicBezTo>
                  <a:pt x="990450" y="2146958"/>
                  <a:pt x="990568" y="2147341"/>
                  <a:pt x="990568" y="2147753"/>
                </a:cubicBezTo>
                <a:lnTo>
                  <a:pt x="990568" y="2166663"/>
                </a:lnTo>
                <a:lnTo>
                  <a:pt x="1010980" y="2166663"/>
                </a:lnTo>
                <a:cubicBezTo>
                  <a:pt x="1011452" y="2166663"/>
                  <a:pt x="1011864" y="2166767"/>
                  <a:pt x="1012218" y="2166973"/>
                </a:cubicBezTo>
                <a:cubicBezTo>
                  <a:pt x="1012571" y="2167179"/>
                  <a:pt x="1012880" y="2167532"/>
                  <a:pt x="1013145" y="2168033"/>
                </a:cubicBezTo>
                <a:cubicBezTo>
                  <a:pt x="1013410" y="2168534"/>
                  <a:pt x="1013602" y="2169167"/>
                  <a:pt x="1013719" y="2169933"/>
                </a:cubicBezTo>
                <a:cubicBezTo>
                  <a:pt x="1013838" y="2170699"/>
                  <a:pt x="1013896" y="2171641"/>
                  <a:pt x="1013896" y="2172761"/>
                </a:cubicBezTo>
                <a:cubicBezTo>
                  <a:pt x="1013896" y="2174882"/>
                  <a:pt x="1013631" y="2176413"/>
                  <a:pt x="1013101" y="2177356"/>
                </a:cubicBezTo>
                <a:cubicBezTo>
                  <a:pt x="1012571" y="2178298"/>
                  <a:pt x="1011864" y="2178770"/>
                  <a:pt x="1010980" y="2178770"/>
                </a:cubicBezTo>
                <a:lnTo>
                  <a:pt x="990568" y="2178770"/>
                </a:lnTo>
                <a:lnTo>
                  <a:pt x="990568" y="2223130"/>
                </a:lnTo>
                <a:cubicBezTo>
                  <a:pt x="990568" y="2228608"/>
                  <a:pt x="991378" y="2232747"/>
                  <a:pt x="992998" y="2235545"/>
                </a:cubicBezTo>
                <a:cubicBezTo>
                  <a:pt x="994618" y="2238343"/>
                  <a:pt x="997519" y="2239743"/>
                  <a:pt x="1001702" y="2239743"/>
                </a:cubicBezTo>
                <a:cubicBezTo>
                  <a:pt x="1003057" y="2239743"/>
                  <a:pt x="1004265" y="2239610"/>
                  <a:pt x="1005325" y="2239345"/>
                </a:cubicBezTo>
                <a:cubicBezTo>
                  <a:pt x="1006386" y="2239080"/>
                  <a:pt x="1007328" y="2238800"/>
                  <a:pt x="1008153" y="2238506"/>
                </a:cubicBezTo>
                <a:cubicBezTo>
                  <a:pt x="1008978" y="2238211"/>
                  <a:pt x="1009685" y="2237931"/>
                  <a:pt x="1010273" y="2237666"/>
                </a:cubicBezTo>
                <a:cubicBezTo>
                  <a:pt x="1010863" y="2237401"/>
                  <a:pt x="1011393" y="2237268"/>
                  <a:pt x="1011864" y="2237268"/>
                </a:cubicBezTo>
                <a:cubicBezTo>
                  <a:pt x="1012158" y="2237268"/>
                  <a:pt x="1012439" y="2237342"/>
                  <a:pt x="1012703" y="2237489"/>
                </a:cubicBezTo>
                <a:cubicBezTo>
                  <a:pt x="1012968" y="2237637"/>
                  <a:pt x="1013175" y="2237916"/>
                  <a:pt x="1013322" y="2238329"/>
                </a:cubicBezTo>
                <a:cubicBezTo>
                  <a:pt x="1013470" y="2238741"/>
                  <a:pt x="1013602" y="2239301"/>
                  <a:pt x="1013719" y="2240008"/>
                </a:cubicBezTo>
                <a:cubicBezTo>
                  <a:pt x="1013838" y="2240715"/>
                  <a:pt x="1013896" y="2241598"/>
                  <a:pt x="1013896" y="2242659"/>
                </a:cubicBezTo>
                <a:cubicBezTo>
                  <a:pt x="1013896" y="2244367"/>
                  <a:pt x="1013779" y="2245722"/>
                  <a:pt x="1013543" y="2246724"/>
                </a:cubicBezTo>
                <a:cubicBezTo>
                  <a:pt x="1013308" y="2247725"/>
                  <a:pt x="1012954" y="2248461"/>
                  <a:pt x="1012483" y="2248933"/>
                </a:cubicBezTo>
                <a:cubicBezTo>
                  <a:pt x="1012011" y="2249404"/>
                  <a:pt x="1011305" y="2249846"/>
                  <a:pt x="1010362" y="2250259"/>
                </a:cubicBezTo>
                <a:cubicBezTo>
                  <a:pt x="1009420" y="2250671"/>
                  <a:pt x="1008344" y="2251009"/>
                  <a:pt x="1007137" y="2251275"/>
                </a:cubicBezTo>
                <a:cubicBezTo>
                  <a:pt x="1005929" y="2251540"/>
                  <a:pt x="1004647" y="2251761"/>
                  <a:pt x="1003292" y="2251937"/>
                </a:cubicBezTo>
                <a:cubicBezTo>
                  <a:pt x="1001937" y="2252114"/>
                  <a:pt x="1000583" y="2252202"/>
                  <a:pt x="999228" y="2252202"/>
                </a:cubicBezTo>
                <a:cubicBezTo>
                  <a:pt x="995104" y="2252202"/>
                  <a:pt x="991569" y="2251657"/>
                  <a:pt x="988624" y="2250568"/>
                </a:cubicBezTo>
                <a:cubicBezTo>
                  <a:pt x="985678" y="2249478"/>
                  <a:pt x="983263" y="2247828"/>
                  <a:pt x="981378" y="2245619"/>
                </a:cubicBezTo>
                <a:cubicBezTo>
                  <a:pt x="979492" y="2243410"/>
                  <a:pt x="978123" y="2240612"/>
                  <a:pt x="977268" y="2237224"/>
                </a:cubicBezTo>
                <a:cubicBezTo>
                  <a:pt x="976414" y="2233837"/>
                  <a:pt x="975987" y="2229846"/>
                  <a:pt x="975987" y="2225251"/>
                </a:cubicBezTo>
                <a:lnTo>
                  <a:pt x="975987" y="2178770"/>
                </a:lnTo>
                <a:lnTo>
                  <a:pt x="964853" y="2178770"/>
                </a:lnTo>
                <a:cubicBezTo>
                  <a:pt x="963969" y="2178770"/>
                  <a:pt x="963262" y="2178298"/>
                  <a:pt x="962732" y="2177356"/>
                </a:cubicBezTo>
                <a:cubicBezTo>
                  <a:pt x="962201" y="2176413"/>
                  <a:pt x="961936" y="2174882"/>
                  <a:pt x="961936" y="2172761"/>
                </a:cubicBezTo>
                <a:cubicBezTo>
                  <a:pt x="961936" y="2171641"/>
                  <a:pt x="962011" y="2170699"/>
                  <a:pt x="962158" y="2169933"/>
                </a:cubicBezTo>
                <a:cubicBezTo>
                  <a:pt x="962305" y="2169167"/>
                  <a:pt x="962497" y="2168534"/>
                  <a:pt x="962732" y="2168033"/>
                </a:cubicBezTo>
                <a:cubicBezTo>
                  <a:pt x="962968" y="2167532"/>
                  <a:pt x="963277" y="2167179"/>
                  <a:pt x="963659" y="2166973"/>
                </a:cubicBezTo>
                <a:cubicBezTo>
                  <a:pt x="964043" y="2166767"/>
                  <a:pt x="964470" y="2166663"/>
                  <a:pt x="964942" y="2166663"/>
                </a:cubicBezTo>
                <a:lnTo>
                  <a:pt x="975987" y="2166663"/>
                </a:lnTo>
                <a:lnTo>
                  <a:pt x="975987" y="2147753"/>
                </a:lnTo>
                <a:cubicBezTo>
                  <a:pt x="975987" y="2147341"/>
                  <a:pt x="976090" y="2146958"/>
                  <a:pt x="976297" y="2146604"/>
                </a:cubicBezTo>
                <a:cubicBezTo>
                  <a:pt x="976503" y="2146251"/>
                  <a:pt x="976886" y="2145941"/>
                  <a:pt x="977446" y="2145676"/>
                </a:cubicBezTo>
                <a:cubicBezTo>
                  <a:pt x="978005" y="2145411"/>
                  <a:pt x="978756" y="2145220"/>
                  <a:pt x="979699" y="2145102"/>
                </a:cubicBezTo>
                <a:cubicBezTo>
                  <a:pt x="980641" y="2144984"/>
                  <a:pt x="981819" y="2144925"/>
                  <a:pt x="983233" y="2144925"/>
                </a:cubicBezTo>
                <a:close/>
                <a:moveTo>
                  <a:pt x="668908" y="2144925"/>
                </a:moveTo>
                <a:cubicBezTo>
                  <a:pt x="670381" y="2144925"/>
                  <a:pt x="671588" y="2144984"/>
                  <a:pt x="672531" y="2145102"/>
                </a:cubicBezTo>
                <a:cubicBezTo>
                  <a:pt x="673474" y="2145220"/>
                  <a:pt x="674210" y="2145411"/>
                  <a:pt x="674740" y="2145676"/>
                </a:cubicBezTo>
                <a:cubicBezTo>
                  <a:pt x="675271" y="2145941"/>
                  <a:pt x="675653" y="2146251"/>
                  <a:pt x="675889" y="2146604"/>
                </a:cubicBezTo>
                <a:cubicBezTo>
                  <a:pt x="676125" y="2146958"/>
                  <a:pt x="676242" y="2147341"/>
                  <a:pt x="676242" y="2147753"/>
                </a:cubicBezTo>
                <a:lnTo>
                  <a:pt x="676242" y="2166663"/>
                </a:lnTo>
                <a:lnTo>
                  <a:pt x="696656" y="2166663"/>
                </a:lnTo>
                <a:cubicBezTo>
                  <a:pt x="697127" y="2166663"/>
                  <a:pt x="697539" y="2166767"/>
                  <a:pt x="697892" y="2166973"/>
                </a:cubicBezTo>
                <a:cubicBezTo>
                  <a:pt x="698246" y="2167179"/>
                  <a:pt x="698555" y="2167532"/>
                  <a:pt x="698821" y="2168033"/>
                </a:cubicBezTo>
                <a:cubicBezTo>
                  <a:pt x="699085" y="2168534"/>
                  <a:pt x="699277" y="2169167"/>
                  <a:pt x="699395" y="2169933"/>
                </a:cubicBezTo>
                <a:cubicBezTo>
                  <a:pt x="699512" y="2170699"/>
                  <a:pt x="699572" y="2171641"/>
                  <a:pt x="699572" y="2172761"/>
                </a:cubicBezTo>
                <a:cubicBezTo>
                  <a:pt x="699572" y="2174882"/>
                  <a:pt x="699306" y="2176413"/>
                  <a:pt x="698776" y="2177356"/>
                </a:cubicBezTo>
                <a:cubicBezTo>
                  <a:pt x="698246" y="2178298"/>
                  <a:pt x="697539" y="2178770"/>
                  <a:pt x="696656" y="2178770"/>
                </a:cubicBezTo>
                <a:lnTo>
                  <a:pt x="676242" y="2178770"/>
                </a:lnTo>
                <a:lnTo>
                  <a:pt x="676242" y="2223130"/>
                </a:lnTo>
                <a:cubicBezTo>
                  <a:pt x="676242" y="2228608"/>
                  <a:pt x="677053" y="2232747"/>
                  <a:pt x="678673" y="2235545"/>
                </a:cubicBezTo>
                <a:cubicBezTo>
                  <a:pt x="680293" y="2238343"/>
                  <a:pt x="683194" y="2239743"/>
                  <a:pt x="687377" y="2239743"/>
                </a:cubicBezTo>
                <a:cubicBezTo>
                  <a:pt x="688732" y="2239743"/>
                  <a:pt x="689939" y="2239610"/>
                  <a:pt x="691000" y="2239345"/>
                </a:cubicBezTo>
                <a:cubicBezTo>
                  <a:pt x="692060" y="2239080"/>
                  <a:pt x="693003" y="2238800"/>
                  <a:pt x="693828" y="2238506"/>
                </a:cubicBezTo>
                <a:cubicBezTo>
                  <a:pt x="694652" y="2238211"/>
                  <a:pt x="695359" y="2237931"/>
                  <a:pt x="695948" y="2237666"/>
                </a:cubicBezTo>
                <a:cubicBezTo>
                  <a:pt x="696537" y="2237401"/>
                  <a:pt x="697068" y="2237268"/>
                  <a:pt x="697539" y="2237268"/>
                </a:cubicBezTo>
                <a:cubicBezTo>
                  <a:pt x="697833" y="2237268"/>
                  <a:pt x="698114" y="2237342"/>
                  <a:pt x="698378" y="2237489"/>
                </a:cubicBezTo>
                <a:cubicBezTo>
                  <a:pt x="698644" y="2237637"/>
                  <a:pt x="698850" y="2237916"/>
                  <a:pt x="698997" y="2238329"/>
                </a:cubicBezTo>
                <a:cubicBezTo>
                  <a:pt x="699144" y="2238741"/>
                  <a:pt x="699277" y="2239301"/>
                  <a:pt x="699395" y="2240008"/>
                </a:cubicBezTo>
                <a:cubicBezTo>
                  <a:pt x="699512" y="2240715"/>
                  <a:pt x="699572" y="2241598"/>
                  <a:pt x="699572" y="2242659"/>
                </a:cubicBezTo>
                <a:cubicBezTo>
                  <a:pt x="699572" y="2244367"/>
                  <a:pt x="699454" y="2245722"/>
                  <a:pt x="699218" y="2246724"/>
                </a:cubicBezTo>
                <a:cubicBezTo>
                  <a:pt x="698982" y="2247725"/>
                  <a:pt x="698629" y="2248461"/>
                  <a:pt x="698158" y="2248933"/>
                </a:cubicBezTo>
                <a:cubicBezTo>
                  <a:pt x="697686" y="2249404"/>
                  <a:pt x="696980" y="2249846"/>
                  <a:pt x="696037" y="2250259"/>
                </a:cubicBezTo>
                <a:cubicBezTo>
                  <a:pt x="695094" y="2250671"/>
                  <a:pt x="694019" y="2251009"/>
                  <a:pt x="692811" y="2251275"/>
                </a:cubicBezTo>
                <a:cubicBezTo>
                  <a:pt x="691604" y="2251540"/>
                  <a:pt x="690322" y="2251761"/>
                  <a:pt x="688968" y="2251937"/>
                </a:cubicBezTo>
                <a:cubicBezTo>
                  <a:pt x="687612" y="2252114"/>
                  <a:pt x="686257" y="2252202"/>
                  <a:pt x="684903" y="2252202"/>
                </a:cubicBezTo>
                <a:cubicBezTo>
                  <a:pt x="680778" y="2252202"/>
                  <a:pt x="677244" y="2251657"/>
                  <a:pt x="674299" y="2250568"/>
                </a:cubicBezTo>
                <a:cubicBezTo>
                  <a:pt x="671353" y="2249478"/>
                  <a:pt x="668938" y="2247828"/>
                  <a:pt x="667052" y="2245619"/>
                </a:cubicBezTo>
                <a:cubicBezTo>
                  <a:pt x="665167" y="2243410"/>
                  <a:pt x="663797" y="2240612"/>
                  <a:pt x="662943" y="2237224"/>
                </a:cubicBezTo>
                <a:cubicBezTo>
                  <a:pt x="662089" y="2233837"/>
                  <a:pt x="661662" y="2229846"/>
                  <a:pt x="661662" y="2225251"/>
                </a:cubicBezTo>
                <a:lnTo>
                  <a:pt x="661662" y="2178770"/>
                </a:lnTo>
                <a:lnTo>
                  <a:pt x="650528" y="2178770"/>
                </a:lnTo>
                <a:cubicBezTo>
                  <a:pt x="649644" y="2178770"/>
                  <a:pt x="648937" y="2178298"/>
                  <a:pt x="648407" y="2177356"/>
                </a:cubicBezTo>
                <a:cubicBezTo>
                  <a:pt x="647877" y="2176413"/>
                  <a:pt x="647612" y="2174882"/>
                  <a:pt x="647612" y="2172761"/>
                </a:cubicBezTo>
                <a:cubicBezTo>
                  <a:pt x="647612" y="2171641"/>
                  <a:pt x="647685" y="2170699"/>
                  <a:pt x="647832" y="2169933"/>
                </a:cubicBezTo>
                <a:cubicBezTo>
                  <a:pt x="647980" y="2169167"/>
                  <a:pt x="648172" y="2168534"/>
                  <a:pt x="648407" y="2168033"/>
                </a:cubicBezTo>
                <a:cubicBezTo>
                  <a:pt x="648643" y="2167532"/>
                  <a:pt x="648952" y="2167179"/>
                  <a:pt x="649335" y="2166973"/>
                </a:cubicBezTo>
                <a:cubicBezTo>
                  <a:pt x="649718" y="2166767"/>
                  <a:pt x="650145" y="2166663"/>
                  <a:pt x="650616" y="2166663"/>
                </a:cubicBezTo>
                <a:lnTo>
                  <a:pt x="661662" y="2166663"/>
                </a:lnTo>
                <a:lnTo>
                  <a:pt x="661662" y="2147753"/>
                </a:lnTo>
                <a:cubicBezTo>
                  <a:pt x="661662" y="2147341"/>
                  <a:pt x="661765" y="2146958"/>
                  <a:pt x="661972" y="2146604"/>
                </a:cubicBezTo>
                <a:cubicBezTo>
                  <a:pt x="662178" y="2146251"/>
                  <a:pt x="662561" y="2145941"/>
                  <a:pt x="663120" y="2145676"/>
                </a:cubicBezTo>
                <a:cubicBezTo>
                  <a:pt x="663680" y="2145411"/>
                  <a:pt x="664431" y="2145220"/>
                  <a:pt x="665374" y="2145102"/>
                </a:cubicBezTo>
                <a:cubicBezTo>
                  <a:pt x="666316" y="2144984"/>
                  <a:pt x="667494" y="2144925"/>
                  <a:pt x="668908" y="2144925"/>
                </a:cubicBezTo>
                <a:close/>
                <a:moveTo>
                  <a:pt x="313125" y="2136354"/>
                </a:moveTo>
                <a:lnTo>
                  <a:pt x="364555" y="2136354"/>
                </a:lnTo>
                <a:cubicBezTo>
                  <a:pt x="364967" y="2136354"/>
                  <a:pt x="365364" y="2136472"/>
                  <a:pt x="365748" y="2136707"/>
                </a:cubicBezTo>
                <a:cubicBezTo>
                  <a:pt x="366130" y="2136943"/>
                  <a:pt x="366469" y="2137326"/>
                  <a:pt x="366763" y="2137856"/>
                </a:cubicBezTo>
                <a:cubicBezTo>
                  <a:pt x="367058" y="2138386"/>
                  <a:pt x="367264" y="2139078"/>
                  <a:pt x="367382" y="2139933"/>
                </a:cubicBezTo>
                <a:cubicBezTo>
                  <a:pt x="367500" y="2140787"/>
                  <a:pt x="367559" y="2141773"/>
                  <a:pt x="367559" y="2142893"/>
                </a:cubicBezTo>
                <a:cubicBezTo>
                  <a:pt x="367559" y="2144012"/>
                  <a:pt x="367500" y="2144984"/>
                  <a:pt x="367382" y="2145809"/>
                </a:cubicBezTo>
                <a:cubicBezTo>
                  <a:pt x="367264" y="2146634"/>
                  <a:pt x="367058" y="2147296"/>
                  <a:pt x="366763" y="2147797"/>
                </a:cubicBezTo>
                <a:cubicBezTo>
                  <a:pt x="366469" y="2148298"/>
                  <a:pt x="366130" y="2148666"/>
                  <a:pt x="365748" y="2148902"/>
                </a:cubicBezTo>
                <a:cubicBezTo>
                  <a:pt x="365364" y="2149138"/>
                  <a:pt x="364967" y="2149255"/>
                  <a:pt x="364555" y="2149255"/>
                </a:cubicBezTo>
                <a:lnTo>
                  <a:pt x="322669" y="2149255"/>
                </a:lnTo>
                <a:lnTo>
                  <a:pt x="322669" y="2188137"/>
                </a:lnTo>
                <a:lnTo>
                  <a:pt x="362257" y="2188137"/>
                </a:lnTo>
                <a:cubicBezTo>
                  <a:pt x="362669" y="2188137"/>
                  <a:pt x="363067" y="2188240"/>
                  <a:pt x="363450" y="2188446"/>
                </a:cubicBezTo>
                <a:cubicBezTo>
                  <a:pt x="363833" y="2188652"/>
                  <a:pt x="364172" y="2188991"/>
                  <a:pt x="364466" y="2189462"/>
                </a:cubicBezTo>
                <a:cubicBezTo>
                  <a:pt x="364761" y="2189933"/>
                  <a:pt x="364967" y="2190567"/>
                  <a:pt x="365085" y="2191362"/>
                </a:cubicBezTo>
                <a:cubicBezTo>
                  <a:pt x="365203" y="2192157"/>
                  <a:pt x="365262" y="2193174"/>
                  <a:pt x="365262" y="2194411"/>
                </a:cubicBezTo>
                <a:cubicBezTo>
                  <a:pt x="365262" y="2195530"/>
                  <a:pt x="365203" y="2196487"/>
                  <a:pt x="365085" y="2197283"/>
                </a:cubicBezTo>
                <a:cubicBezTo>
                  <a:pt x="364967" y="2198078"/>
                  <a:pt x="364761" y="2198726"/>
                  <a:pt x="364466" y="2199227"/>
                </a:cubicBezTo>
                <a:cubicBezTo>
                  <a:pt x="364172" y="2199727"/>
                  <a:pt x="363833" y="2200110"/>
                  <a:pt x="363450" y="2200375"/>
                </a:cubicBezTo>
                <a:cubicBezTo>
                  <a:pt x="363067" y="2200640"/>
                  <a:pt x="362669" y="2200773"/>
                  <a:pt x="362257" y="2200773"/>
                </a:cubicBezTo>
                <a:lnTo>
                  <a:pt x="322669" y="2200773"/>
                </a:lnTo>
                <a:lnTo>
                  <a:pt x="322669" y="2248403"/>
                </a:lnTo>
                <a:cubicBezTo>
                  <a:pt x="322669" y="2248815"/>
                  <a:pt x="322551" y="2249213"/>
                  <a:pt x="322315" y="2249596"/>
                </a:cubicBezTo>
                <a:cubicBezTo>
                  <a:pt x="322080" y="2249978"/>
                  <a:pt x="321668" y="2250273"/>
                  <a:pt x="321078" y="2250479"/>
                </a:cubicBezTo>
                <a:cubicBezTo>
                  <a:pt x="320489" y="2250686"/>
                  <a:pt x="319724" y="2250862"/>
                  <a:pt x="318780" y="2251009"/>
                </a:cubicBezTo>
                <a:cubicBezTo>
                  <a:pt x="317838" y="2251157"/>
                  <a:pt x="316601" y="2251230"/>
                  <a:pt x="315069" y="2251230"/>
                </a:cubicBezTo>
                <a:cubicBezTo>
                  <a:pt x="313655" y="2251230"/>
                  <a:pt x="312447" y="2251157"/>
                  <a:pt x="311446" y="2251009"/>
                </a:cubicBezTo>
                <a:cubicBezTo>
                  <a:pt x="310445" y="2250862"/>
                  <a:pt x="309649" y="2250686"/>
                  <a:pt x="309060" y="2250479"/>
                </a:cubicBezTo>
                <a:cubicBezTo>
                  <a:pt x="308471" y="2250273"/>
                  <a:pt x="308059" y="2249978"/>
                  <a:pt x="307823" y="2249596"/>
                </a:cubicBezTo>
                <a:cubicBezTo>
                  <a:pt x="307587" y="2249213"/>
                  <a:pt x="307469" y="2248815"/>
                  <a:pt x="307469" y="2248403"/>
                </a:cubicBezTo>
                <a:lnTo>
                  <a:pt x="307469" y="2142539"/>
                </a:lnTo>
                <a:cubicBezTo>
                  <a:pt x="307469" y="2140242"/>
                  <a:pt x="308073" y="2138636"/>
                  <a:pt x="309282" y="2137723"/>
                </a:cubicBezTo>
                <a:cubicBezTo>
                  <a:pt x="310489" y="2136810"/>
                  <a:pt x="311770" y="2136354"/>
                  <a:pt x="313125" y="2136354"/>
                </a:cubicBezTo>
                <a:close/>
                <a:moveTo>
                  <a:pt x="722700" y="2133438"/>
                </a:moveTo>
                <a:cubicBezTo>
                  <a:pt x="726117" y="2133438"/>
                  <a:pt x="728459" y="2134041"/>
                  <a:pt x="729725" y="2135249"/>
                </a:cubicBezTo>
                <a:cubicBezTo>
                  <a:pt x="730992" y="2136457"/>
                  <a:pt x="731625" y="2138740"/>
                  <a:pt x="731625" y="2142098"/>
                </a:cubicBezTo>
                <a:cubicBezTo>
                  <a:pt x="731625" y="2145514"/>
                  <a:pt x="730977" y="2147841"/>
                  <a:pt x="729681" y="2149079"/>
                </a:cubicBezTo>
                <a:cubicBezTo>
                  <a:pt x="728385" y="2150316"/>
                  <a:pt x="725999" y="2150934"/>
                  <a:pt x="722524" y="2150934"/>
                </a:cubicBezTo>
                <a:cubicBezTo>
                  <a:pt x="719106" y="2150934"/>
                  <a:pt x="716765" y="2150330"/>
                  <a:pt x="715499" y="2149123"/>
                </a:cubicBezTo>
                <a:cubicBezTo>
                  <a:pt x="714232" y="2147915"/>
                  <a:pt x="713598" y="2145632"/>
                  <a:pt x="713598" y="2142274"/>
                </a:cubicBezTo>
                <a:cubicBezTo>
                  <a:pt x="713598" y="2138857"/>
                  <a:pt x="714246" y="2136530"/>
                  <a:pt x="715542" y="2135293"/>
                </a:cubicBezTo>
                <a:cubicBezTo>
                  <a:pt x="716838" y="2134056"/>
                  <a:pt x="719224" y="2133438"/>
                  <a:pt x="722700" y="2133438"/>
                </a:cubicBezTo>
                <a:close/>
                <a:moveTo>
                  <a:pt x="239740" y="2120801"/>
                </a:moveTo>
                <a:cubicBezTo>
                  <a:pt x="241212" y="2120801"/>
                  <a:pt x="242420" y="2120904"/>
                  <a:pt x="243363" y="2121110"/>
                </a:cubicBezTo>
                <a:cubicBezTo>
                  <a:pt x="244305" y="2121317"/>
                  <a:pt x="245042" y="2121597"/>
                  <a:pt x="245572" y="2121950"/>
                </a:cubicBezTo>
                <a:cubicBezTo>
                  <a:pt x="246102" y="2122304"/>
                  <a:pt x="246426" y="2122775"/>
                  <a:pt x="246544" y="2123364"/>
                </a:cubicBezTo>
                <a:cubicBezTo>
                  <a:pt x="246662" y="2123953"/>
                  <a:pt x="246573" y="2124630"/>
                  <a:pt x="246279" y="2125396"/>
                </a:cubicBezTo>
                <a:lnTo>
                  <a:pt x="192817" y="2271997"/>
                </a:lnTo>
                <a:cubicBezTo>
                  <a:pt x="192581" y="2272762"/>
                  <a:pt x="192272" y="2273366"/>
                  <a:pt x="191889" y="2273808"/>
                </a:cubicBezTo>
                <a:cubicBezTo>
                  <a:pt x="191506" y="2274250"/>
                  <a:pt x="191020" y="2274589"/>
                  <a:pt x="190431" y="2274824"/>
                </a:cubicBezTo>
                <a:cubicBezTo>
                  <a:pt x="189842" y="2275060"/>
                  <a:pt x="189120" y="2275237"/>
                  <a:pt x="188266" y="2275354"/>
                </a:cubicBezTo>
                <a:cubicBezTo>
                  <a:pt x="187412" y="2275472"/>
                  <a:pt x="186366" y="2275531"/>
                  <a:pt x="185129" y="2275531"/>
                </a:cubicBezTo>
                <a:cubicBezTo>
                  <a:pt x="183656" y="2275531"/>
                  <a:pt x="182434" y="2275429"/>
                  <a:pt x="181462" y="2275222"/>
                </a:cubicBezTo>
                <a:cubicBezTo>
                  <a:pt x="180490" y="2275016"/>
                  <a:pt x="179738" y="2274721"/>
                  <a:pt x="179208" y="2274338"/>
                </a:cubicBezTo>
                <a:cubicBezTo>
                  <a:pt x="178678" y="2273955"/>
                  <a:pt x="178354" y="2273484"/>
                  <a:pt x="178237" y="2272924"/>
                </a:cubicBezTo>
                <a:cubicBezTo>
                  <a:pt x="178118" y="2272365"/>
                  <a:pt x="178237" y="2271702"/>
                  <a:pt x="178590" y="2270936"/>
                </a:cubicBezTo>
                <a:lnTo>
                  <a:pt x="232052" y="2124336"/>
                </a:lnTo>
                <a:cubicBezTo>
                  <a:pt x="232287" y="2123570"/>
                  <a:pt x="232597" y="2122966"/>
                  <a:pt x="232979" y="2122524"/>
                </a:cubicBezTo>
                <a:cubicBezTo>
                  <a:pt x="233363" y="2122082"/>
                  <a:pt x="233834" y="2121729"/>
                  <a:pt x="234393" y="2121464"/>
                </a:cubicBezTo>
                <a:cubicBezTo>
                  <a:pt x="234953" y="2121199"/>
                  <a:pt x="235675" y="2121022"/>
                  <a:pt x="236558" y="2120934"/>
                </a:cubicBezTo>
                <a:cubicBezTo>
                  <a:pt x="237442" y="2120845"/>
                  <a:pt x="238502" y="2120801"/>
                  <a:pt x="239740" y="2120801"/>
                </a:cubicBezTo>
                <a:close/>
                <a:moveTo>
                  <a:pt x="173065" y="2120801"/>
                </a:moveTo>
                <a:cubicBezTo>
                  <a:pt x="174538" y="2120801"/>
                  <a:pt x="175745" y="2120904"/>
                  <a:pt x="176688" y="2121110"/>
                </a:cubicBezTo>
                <a:cubicBezTo>
                  <a:pt x="177630" y="2121317"/>
                  <a:pt x="178367" y="2121597"/>
                  <a:pt x="178897" y="2121950"/>
                </a:cubicBezTo>
                <a:cubicBezTo>
                  <a:pt x="179427" y="2122304"/>
                  <a:pt x="179751" y="2122775"/>
                  <a:pt x="179869" y="2123364"/>
                </a:cubicBezTo>
                <a:cubicBezTo>
                  <a:pt x="179987" y="2123953"/>
                  <a:pt x="179898" y="2124630"/>
                  <a:pt x="179604" y="2125396"/>
                </a:cubicBezTo>
                <a:lnTo>
                  <a:pt x="126142" y="2271997"/>
                </a:lnTo>
                <a:cubicBezTo>
                  <a:pt x="125906" y="2272762"/>
                  <a:pt x="125597" y="2273366"/>
                  <a:pt x="125214" y="2273808"/>
                </a:cubicBezTo>
                <a:cubicBezTo>
                  <a:pt x="124831" y="2274250"/>
                  <a:pt x="124345" y="2274589"/>
                  <a:pt x="123756" y="2274824"/>
                </a:cubicBezTo>
                <a:cubicBezTo>
                  <a:pt x="123167" y="2275060"/>
                  <a:pt x="122445" y="2275237"/>
                  <a:pt x="121591" y="2275354"/>
                </a:cubicBezTo>
                <a:cubicBezTo>
                  <a:pt x="120737" y="2275472"/>
                  <a:pt x="119691" y="2275531"/>
                  <a:pt x="118454" y="2275531"/>
                </a:cubicBezTo>
                <a:cubicBezTo>
                  <a:pt x="116981" y="2275531"/>
                  <a:pt x="115759" y="2275429"/>
                  <a:pt x="114787" y="2275222"/>
                </a:cubicBezTo>
                <a:cubicBezTo>
                  <a:pt x="113815" y="2275016"/>
                  <a:pt x="113064" y="2274721"/>
                  <a:pt x="112534" y="2274338"/>
                </a:cubicBezTo>
                <a:cubicBezTo>
                  <a:pt x="112003" y="2273955"/>
                  <a:pt x="111679" y="2273484"/>
                  <a:pt x="111561" y="2272924"/>
                </a:cubicBezTo>
                <a:cubicBezTo>
                  <a:pt x="111443" y="2272365"/>
                  <a:pt x="111561" y="2271702"/>
                  <a:pt x="111915" y="2270936"/>
                </a:cubicBezTo>
                <a:lnTo>
                  <a:pt x="165377" y="2124336"/>
                </a:lnTo>
                <a:cubicBezTo>
                  <a:pt x="165613" y="2123570"/>
                  <a:pt x="165922" y="2122966"/>
                  <a:pt x="166305" y="2122524"/>
                </a:cubicBezTo>
                <a:cubicBezTo>
                  <a:pt x="166688" y="2122082"/>
                  <a:pt x="167159" y="2121729"/>
                  <a:pt x="167718" y="2121464"/>
                </a:cubicBezTo>
                <a:cubicBezTo>
                  <a:pt x="168278" y="2121199"/>
                  <a:pt x="169000" y="2121022"/>
                  <a:pt x="169883" y="2120934"/>
                </a:cubicBezTo>
                <a:cubicBezTo>
                  <a:pt x="170767" y="2120845"/>
                  <a:pt x="171827" y="2120801"/>
                  <a:pt x="173065" y="2120801"/>
                </a:cubicBezTo>
                <a:close/>
                <a:moveTo>
                  <a:pt x="9351561" y="2069338"/>
                </a:moveTo>
                <a:cubicBezTo>
                  <a:pt x="9353124" y="2069338"/>
                  <a:pt x="9354492" y="2069436"/>
                  <a:pt x="9355664" y="2069631"/>
                </a:cubicBezTo>
                <a:cubicBezTo>
                  <a:pt x="9356836" y="2069827"/>
                  <a:pt x="9357796" y="2070185"/>
                  <a:pt x="9358545" y="2070706"/>
                </a:cubicBezTo>
                <a:cubicBezTo>
                  <a:pt x="9359294" y="2071227"/>
                  <a:pt x="9359847" y="2072008"/>
                  <a:pt x="9360205" y="2073050"/>
                </a:cubicBezTo>
                <a:cubicBezTo>
                  <a:pt x="9360563" y="2074092"/>
                  <a:pt x="9360743" y="2075492"/>
                  <a:pt x="9360743" y="2077250"/>
                </a:cubicBezTo>
                <a:cubicBezTo>
                  <a:pt x="9360743" y="2079268"/>
                  <a:pt x="9360645" y="2081124"/>
                  <a:pt x="9360449" y="2082817"/>
                </a:cubicBezTo>
                <a:cubicBezTo>
                  <a:pt x="9360254" y="2084510"/>
                  <a:pt x="9359945" y="2086105"/>
                  <a:pt x="9359521" y="2087602"/>
                </a:cubicBezTo>
                <a:cubicBezTo>
                  <a:pt x="9359098" y="2089100"/>
                  <a:pt x="9358512" y="2090581"/>
                  <a:pt x="9357763" y="2092046"/>
                </a:cubicBezTo>
                <a:cubicBezTo>
                  <a:pt x="9357015" y="2093511"/>
                  <a:pt x="9356087" y="2095058"/>
                  <a:pt x="9354980" y="2096686"/>
                </a:cubicBezTo>
                <a:lnTo>
                  <a:pt x="9341697" y="2116610"/>
                </a:lnTo>
                <a:cubicBezTo>
                  <a:pt x="9341371" y="2117131"/>
                  <a:pt x="9340997" y="2117554"/>
                  <a:pt x="9340574" y="2117880"/>
                </a:cubicBezTo>
                <a:cubicBezTo>
                  <a:pt x="9340151" y="2118205"/>
                  <a:pt x="9339646" y="2118482"/>
                  <a:pt x="9339060" y="2118710"/>
                </a:cubicBezTo>
                <a:cubicBezTo>
                  <a:pt x="9338474" y="2118938"/>
                  <a:pt x="9337774" y="2119117"/>
                  <a:pt x="9336960" y="2119247"/>
                </a:cubicBezTo>
                <a:cubicBezTo>
                  <a:pt x="9336146" y="2119377"/>
                  <a:pt x="9335153" y="2119442"/>
                  <a:pt x="9333981" y="2119442"/>
                </a:cubicBezTo>
                <a:cubicBezTo>
                  <a:pt x="9332874" y="2119442"/>
                  <a:pt x="9331947" y="2119394"/>
                  <a:pt x="9331198" y="2119296"/>
                </a:cubicBezTo>
                <a:cubicBezTo>
                  <a:pt x="9330449" y="2119198"/>
                  <a:pt x="9329912" y="2119019"/>
                  <a:pt x="9329586" y="2118759"/>
                </a:cubicBezTo>
                <a:cubicBezTo>
                  <a:pt x="9329261" y="2118498"/>
                  <a:pt x="9329081" y="2118189"/>
                  <a:pt x="9329049" y="2117831"/>
                </a:cubicBezTo>
                <a:cubicBezTo>
                  <a:pt x="9329017" y="2117473"/>
                  <a:pt x="9329131" y="2117001"/>
                  <a:pt x="9329391" y="2116415"/>
                </a:cubicBezTo>
                <a:lnTo>
                  <a:pt x="9342185" y="2089751"/>
                </a:lnTo>
                <a:lnTo>
                  <a:pt x="9342185" y="2077250"/>
                </a:lnTo>
                <a:cubicBezTo>
                  <a:pt x="9342185" y="2075492"/>
                  <a:pt x="9342381" y="2074092"/>
                  <a:pt x="9342771" y="2073050"/>
                </a:cubicBezTo>
                <a:cubicBezTo>
                  <a:pt x="9343162" y="2072008"/>
                  <a:pt x="9343732" y="2071227"/>
                  <a:pt x="9344481" y="2070706"/>
                </a:cubicBezTo>
                <a:cubicBezTo>
                  <a:pt x="9345229" y="2070185"/>
                  <a:pt x="9346190" y="2069827"/>
                  <a:pt x="9347362" y="2069631"/>
                </a:cubicBezTo>
                <a:cubicBezTo>
                  <a:pt x="9348534" y="2069436"/>
                  <a:pt x="9349934" y="2069338"/>
                  <a:pt x="9351561" y="2069338"/>
                </a:cubicBezTo>
                <a:close/>
                <a:moveTo>
                  <a:pt x="7556662" y="2069338"/>
                </a:moveTo>
                <a:cubicBezTo>
                  <a:pt x="7560569" y="2069338"/>
                  <a:pt x="7563271" y="2070087"/>
                  <a:pt x="7564769" y="2071585"/>
                </a:cubicBezTo>
                <a:cubicBezTo>
                  <a:pt x="7566266" y="2073082"/>
                  <a:pt x="7567015" y="2076078"/>
                  <a:pt x="7567015" y="2080570"/>
                </a:cubicBezTo>
                <a:cubicBezTo>
                  <a:pt x="7567015" y="2085193"/>
                  <a:pt x="7566250" y="2088270"/>
                  <a:pt x="7564720" y="2089800"/>
                </a:cubicBezTo>
                <a:cubicBezTo>
                  <a:pt x="7563189" y="2091330"/>
                  <a:pt x="7560406" y="2092095"/>
                  <a:pt x="7556369" y="2092095"/>
                </a:cubicBezTo>
                <a:cubicBezTo>
                  <a:pt x="7552462" y="2092095"/>
                  <a:pt x="7549760" y="2091346"/>
                  <a:pt x="7548262" y="2089849"/>
                </a:cubicBezTo>
                <a:cubicBezTo>
                  <a:pt x="7546765" y="2088351"/>
                  <a:pt x="7546016" y="2085356"/>
                  <a:pt x="7546016" y="2080863"/>
                </a:cubicBezTo>
                <a:cubicBezTo>
                  <a:pt x="7546016" y="2076240"/>
                  <a:pt x="7546781" y="2073164"/>
                  <a:pt x="7548311" y="2071634"/>
                </a:cubicBezTo>
                <a:cubicBezTo>
                  <a:pt x="7549842" y="2070103"/>
                  <a:pt x="7552625" y="2069338"/>
                  <a:pt x="7556662" y="2069338"/>
                </a:cubicBezTo>
                <a:close/>
                <a:moveTo>
                  <a:pt x="8801842" y="2048730"/>
                </a:moveTo>
                <a:cubicBezTo>
                  <a:pt x="8797414" y="2048730"/>
                  <a:pt x="8793573" y="2049105"/>
                  <a:pt x="8790317" y="2049854"/>
                </a:cubicBezTo>
                <a:cubicBezTo>
                  <a:pt x="8787061" y="2050602"/>
                  <a:pt x="8784359" y="2051709"/>
                  <a:pt x="8782210" y="2053175"/>
                </a:cubicBezTo>
                <a:cubicBezTo>
                  <a:pt x="8780061" y="2054639"/>
                  <a:pt x="8778483" y="2056398"/>
                  <a:pt x="8777473" y="2058448"/>
                </a:cubicBezTo>
                <a:cubicBezTo>
                  <a:pt x="8776464" y="2060499"/>
                  <a:pt x="8775959" y="2062860"/>
                  <a:pt x="8775959" y="2065529"/>
                </a:cubicBezTo>
                <a:cubicBezTo>
                  <a:pt x="8775959" y="2070087"/>
                  <a:pt x="8777408" y="2073717"/>
                  <a:pt x="8780306" y="2076419"/>
                </a:cubicBezTo>
                <a:cubicBezTo>
                  <a:pt x="8783203" y="2079122"/>
                  <a:pt x="8787257" y="2080473"/>
                  <a:pt x="8792465" y="2080473"/>
                </a:cubicBezTo>
                <a:cubicBezTo>
                  <a:pt x="8796698" y="2080473"/>
                  <a:pt x="8800621" y="2079398"/>
                  <a:pt x="8804235" y="2077250"/>
                </a:cubicBezTo>
                <a:cubicBezTo>
                  <a:pt x="8807848" y="2075101"/>
                  <a:pt x="8811641" y="2071813"/>
                  <a:pt x="8815613" y="2067385"/>
                </a:cubicBezTo>
                <a:lnTo>
                  <a:pt x="8815613" y="2048730"/>
                </a:lnTo>
                <a:close/>
                <a:moveTo>
                  <a:pt x="8011267" y="2048730"/>
                </a:moveTo>
                <a:cubicBezTo>
                  <a:pt x="8006839" y="2048730"/>
                  <a:pt x="8002997" y="2049105"/>
                  <a:pt x="7999742" y="2049854"/>
                </a:cubicBezTo>
                <a:cubicBezTo>
                  <a:pt x="7996486" y="2050602"/>
                  <a:pt x="7993784" y="2051709"/>
                  <a:pt x="7991635" y="2053175"/>
                </a:cubicBezTo>
                <a:cubicBezTo>
                  <a:pt x="7989487" y="2054639"/>
                  <a:pt x="7987908" y="2056398"/>
                  <a:pt x="7986898" y="2058448"/>
                </a:cubicBezTo>
                <a:cubicBezTo>
                  <a:pt x="7985889" y="2060499"/>
                  <a:pt x="7985385" y="2062860"/>
                  <a:pt x="7985385" y="2065529"/>
                </a:cubicBezTo>
                <a:cubicBezTo>
                  <a:pt x="7985385" y="2070087"/>
                  <a:pt x="7986833" y="2073717"/>
                  <a:pt x="7989731" y="2076419"/>
                </a:cubicBezTo>
                <a:cubicBezTo>
                  <a:pt x="7992628" y="2079122"/>
                  <a:pt x="7996681" y="2080473"/>
                  <a:pt x="8001891" y="2080473"/>
                </a:cubicBezTo>
                <a:cubicBezTo>
                  <a:pt x="8006123" y="2080473"/>
                  <a:pt x="8010046" y="2079398"/>
                  <a:pt x="8013659" y="2077250"/>
                </a:cubicBezTo>
                <a:cubicBezTo>
                  <a:pt x="8017273" y="2075101"/>
                  <a:pt x="8021066" y="2071813"/>
                  <a:pt x="8025038" y="2067385"/>
                </a:cubicBezTo>
                <a:lnTo>
                  <a:pt x="8025038" y="2048730"/>
                </a:lnTo>
                <a:close/>
                <a:moveTo>
                  <a:pt x="1623969" y="2021356"/>
                </a:moveTo>
                <a:cubicBezTo>
                  <a:pt x="1625383" y="2021356"/>
                  <a:pt x="1626620" y="2021444"/>
                  <a:pt x="1627681" y="2021621"/>
                </a:cubicBezTo>
                <a:cubicBezTo>
                  <a:pt x="1628741" y="2021798"/>
                  <a:pt x="1629610" y="2022122"/>
                  <a:pt x="1630288" y="2022593"/>
                </a:cubicBezTo>
                <a:cubicBezTo>
                  <a:pt x="1630965" y="2023064"/>
                  <a:pt x="1631466" y="2023771"/>
                  <a:pt x="1631790" y="2024714"/>
                </a:cubicBezTo>
                <a:cubicBezTo>
                  <a:pt x="1632114" y="2025657"/>
                  <a:pt x="1632276" y="2026923"/>
                  <a:pt x="1632276" y="2028514"/>
                </a:cubicBezTo>
                <a:cubicBezTo>
                  <a:pt x="1632276" y="2030340"/>
                  <a:pt x="1632188" y="2032019"/>
                  <a:pt x="1632011" y="2033551"/>
                </a:cubicBezTo>
                <a:cubicBezTo>
                  <a:pt x="1631834" y="2035082"/>
                  <a:pt x="1631554" y="2036526"/>
                  <a:pt x="1631171" y="2037881"/>
                </a:cubicBezTo>
                <a:cubicBezTo>
                  <a:pt x="1630788" y="2039236"/>
                  <a:pt x="1630258" y="2040576"/>
                  <a:pt x="1629581" y="2041901"/>
                </a:cubicBezTo>
                <a:cubicBezTo>
                  <a:pt x="1628903" y="2043227"/>
                  <a:pt x="1628064" y="2044626"/>
                  <a:pt x="1627062" y="2046099"/>
                </a:cubicBezTo>
                <a:lnTo>
                  <a:pt x="1615044" y="2064126"/>
                </a:lnTo>
                <a:cubicBezTo>
                  <a:pt x="1614750" y="2064597"/>
                  <a:pt x="1614411" y="2064980"/>
                  <a:pt x="1614028" y="2065274"/>
                </a:cubicBezTo>
                <a:cubicBezTo>
                  <a:pt x="1613645" y="2065569"/>
                  <a:pt x="1613189" y="2065819"/>
                  <a:pt x="1612659" y="2066026"/>
                </a:cubicBezTo>
                <a:cubicBezTo>
                  <a:pt x="1612128" y="2066232"/>
                  <a:pt x="1611495" y="2066394"/>
                  <a:pt x="1610759" y="2066511"/>
                </a:cubicBezTo>
                <a:cubicBezTo>
                  <a:pt x="1610022" y="2066629"/>
                  <a:pt x="1609124" y="2066688"/>
                  <a:pt x="1608063" y="2066688"/>
                </a:cubicBezTo>
                <a:cubicBezTo>
                  <a:pt x="1607062" y="2066688"/>
                  <a:pt x="1606222" y="2066644"/>
                  <a:pt x="1605545" y="2066556"/>
                </a:cubicBezTo>
                <a:cubicBezTo>
                  <a:pt x="1604868" y="2066467"/>
                  <a:pt x="1604382" y="2066305"/>
                  <a:pt x="1604087" y="2066070"/>
                </a:cubicBezTo>
                <a:cubicBezTo>
                  <a:pt x="1603792" y="2065834"/>
                  <a:pt x="1603630" y="2065554"/>
                  <a:pt x="1603601" y="2065230"/>
                </a:cubicBezTo>
                <a:cubicBezTo>
                  <a:pt x="1603571" y="2064906"/>
                  <a:pt x="1603675" y="2064479"/>
                  <a:pt x="1603910" y="2063949"/>
                </a:cubicBezTo>
                <a:lnTo>
                  <a:pt x="1615486" y="2039825"/>
                </a:lnTo>
                <a:lnTo>
                  <a:pt x="1615486" y="2028514"/>
                </a:lnTo>
                <a:cubicBezTo>
                  <a:pt x="1615486" y="2026923"/>
                  <a:pt x="1615663" y="2025657"/>
                  <a:pt x="1616016" y="2024714"/>
                </a:cubicBezTo>
                <a:cubicBezTo>
                  <a:pt x="1616370" y="2023771"/>
                  <a:pt x="1616885" y="2023064"/>
                  <a:pt x="1617563" y="2022593"/>
                </a:cubicBezTo>
                <a:cubicBezTo>
                  <a:pt x="1618240" y="2022122"/>
                  <a:pt x="1619109" y="2021798"/>
                  <a:pt x="1620170" y="2021621"/>
                </a:cubicBezTo>
                <a:cubicBezTo>
                  <a:pt x="1621230" y="2021444"/>
                  <a:pt x="1622497" y="2021356"/>
                  <a:pt x="1623969" y="2021356"/>
                </a:cubicBezTo>
                <a:close/>
                <a:moveTo>
                  <a:pt x="1477295" y="2021356"/>
                </a:moveTo>
                <a:cubicBezTo>
                  <a:pt x="1480829" y="2021356"/>
                  <a:pt x="1483274" y="2022034"/>
                  <a:pt x="1484629" y="2023389"/>
                </a:cubicBezTo>
                <a:cubicBezTo>
                  <a:pt x="1485984" y="2024743"/>
                  <a:pt x="1486662" y="2027453"/>
                  <a:pt x="1486662" y="2031519"/>
                </a:cubicBezTo>
                <a:cubicBezTo>
                  <a:pt x="1486662" y="2035701"/>
                  <a:pt x="1485969" y="2038485"/>
                  <a:pt x="1484585" y="2039869"/>
                </a:cubicBezTo>
                <a:cubicBezTo>
                  <a:pt x="1483200" y="2041253"/>
                  <a:pt x="1480682" y="2041946"/>
                  <a:pt x="1477030" y="2041946"/>
                </a:cubicBezTo>
                <a:cubicBezTo>
                  <a:pt x="1473495" y="2041946"/>
                  <a:pt x="1471050" y="2041268"/>
                  <a:pt x="1469695" y="2039913"/>
                </a:cubicBezTo>
                <a:cubicBezTo>
                  <a:pt x="1468340" y="2038558"/>
                  <a:pt x="1467663" y="2035848"/>
                  <a:pt x="1467663" y="2031784"/>
                </a:cubicBezTo>
                <a:cubicBezTo>
                  <a:pt x="1467663" y="2027601"/>
                  <a:pt x="1468355" y="2024817"/>
                  <a:pt x="1469739" y="2023433"/>
                </a:cubicBezTo>
                <a:cubicBezTo>
                  <a:pt x="1471124" y="2022048"/>
                  <a:pt x="1473642" y="2021356"/>
                  <a:pt x="1477295" y="2021356"/>
                </a:cubicBezTo>
                <a:close/>
                <a:moveTo>
                  <a:pt x="8541064" y="2010347"/>
                </a:moveTo>
                <a:cubicBezTo>
                  <a:pt x="8538967" y="2010347"/>
                  <a:pt x="8536904" y="2010656"/>
                  <a:pt x="8534873" y="2011275"/>
                </a:cubicBezTo>
                <a:cubicBezTo>
                  <a:pt x="8532843" y="2011893"/>
                  <a:pt x="8530779" y="2012870"/>
                  <a:pt x="8528683" y="2014205"/>
                </a:cubicBezTo>
                <a:cubicBezTo>
                  <a:pt x="8526586" y="2015539"/>
                  <a:pt x="8524391" y="2017297"/>
                  <a:pt x="8522098" y="2019479"/>
                </a:cubicBezTo>
                <a:cubicBezTo>
                  <a:pt x="8519805" y="2021660"/>
                  <a:pt x="8517381" y="2024346"/>
                  <a:pt x="8514827" y="2027536"/>
                </a:cubicBezTo>
                <a:lnTo>
                  <a:pt x="8514827" y="2062502"/>
                </a:lnTo>
                <a:cubicBezTo>
                  <a:pt x="8519282" y="2067906"/>
                  <a:pt x="8523507" y="2072041"/>
                  <a:pt x="8527503" y="2074906"/>
                </a:cubicBezTo>
                <a:cubicBezTo>
                  <a:pt x="8531500" y="2077770"/>
                  <a:pt x="8535693" y="2079203"/>
                  <a:pt x="8540081" y="2079203"/>
                </a:cubicBezTo>
                <a:cubicBezTo>
                  <a:pt x="8544143" y="2079203"/>
                  <a:pt x="8547631" y="2078226"/>
                  <a:pt x="8550547" y="2076273"/>
                </a:cubicBezTo>
                <a:cubicBezTo>
                  <a:pt x="8553462" y="2074320"/>
                  <a:pt x="8555820" y="2071715"/>
                  <a:pt x="8557622" y="2068460"/>
                </a:cubicBezTo>
                <a:cubicBezTo>
                  <a:pt x="8559424" y="2065204"/>
                  <a:pt x="8560751" y="2061558"/>
                  <a:pt x="8561602" y="2057521"/>
                </a:cubicBezTo>
                <a:cubicBezTo>
                  <a:pt x="8562454" y="2053484"/>
                  <a:pt x="8562879" y="2049414"/>
                  <a:pt x="8562879" y="2045312"/>
                </a:cubicBezTo>
                <a:cubicBezTo>
                  <a:pt x="8562879" y="2040819"/>
                  <a:pt x="8562536" y="2036473"/>
                  <a:pt x="8561848" y="2032273"/>
                </a:cubicBezTo>
                <a:cubicBezTo>
                  <a:pt x="8561160" y="2028073"/>
                  <a:pt x="8559981" y="2024346"/>
                  <a:pt x="8558310" y="2021090"/>
                </a:cubicBezTo>
                <a:cubicBezTo>
                  <a:pt x="8556640" y="2017835"/>
                  <a:pt x="8554396" y="2015230"/>
                  <a:pt x="8551579" y="2013277"/>
                </a:cubicBezTo>
                <a:cubicBezTo>
                  <a:pt x="8548762" y="2011323"/>
                  <a:pt x="8545257" y="2010347"/>
                  <a:pt x="8541064" y="2010347"/>
                </a:cubicBezTo>
                <a:close/>
                <a:moveTo>
                  <a:pt x="7864789" y="2010347"/>
                </a:moveTo>
                <a:cubicBezTo>
                  <a:pt x="7862693" y="2010347"/>
                  <a:pt x="7860629" y="2010656"/>
                  <a:pt x="7858598" y="2011275"/>
                </a:cubicBezTo>
                <a:cubicBezTo>
                  <a:pt x="7856567" y="2011893"/>
                  <a:pt x="7854504" y="2012870"/>
                  <a:pt x="7852408" y="2014205"/>
                </a:cubicBezTo>
                <a:cubicBezTo>
                  <a:pt x="7850311" y="2015539"/>
                  <a:pt x="7848117" y="2017297"/>
                  <a:pt x="7845823" y="2019479"/>
                </a:cubicBezTo>
                <a:cubicBezTo>
                  <a:pt x="7843530" y="2021660"/>
                  <a:pt x="7841106" y="2024346"/>
                  <a:pt x="7838552" y="2027536"/>
                </a:cubicBezTo>
                <a:lnTo>
                  <a:pt x="7838552" y="2062502"/>
                </a:lnTo>
                <a:cubicBezTo>
                  <a:pt x="7843007" y="2067906"/>
                  <a:pt x="7847232" y="2072041"/>
                  <a:pt x="7851229" y="2074906"/>
                </a:cubicBezTo>
                <a:cubicBezTo>
                  <a:pt x="7855225" y="2077770"/>
                  <a:pt x="7859418" y="2079203"/>
                  <a:pt x="7863807" y="2079203"/>
                </a:cubicBezTo>
                <a:cubicBezTo>
                  <a:pt x="7867868" y="2079203"/>
                  <a:pt x="7871356" y="2078226"/>
                  <a:pt x="7874271" y="2076273"/>
                </a:cubicBezTo>
                <a:cubicBezTo>
                  <a:pt x="7877187" y="2074320"/>
                  <a:pt x="7879545" y="2071715"/>
                  <a:pt x="7881347" y="2068460"/>
                </a:cubicBezTo>
                <a:cubicBezTo>
                  <a:pt x="7883149" y="2065204"/>
                  <a:pt x="7884476" y="2061558"/>
                  <a:pt x="7885327" y="2057521"/>
                </a:cubicBezTo>
                <a:cubicBezTo>
                  <a:pt x="7886179" y="2053484"/>
                  <a:pt x="7886605" y="2049414"/>
                  <a:pt x="7886605" y="2045312"/>
                </a:cubicBezTo>
                <a:cubicBezTo>
                  <a:pt x="7886605" y="2040819"/>
                  <a:pt x="7886261" y="2036473"/>
                  <a:pt x="7885573" y="2032273"/>
                </a:cubicBezTo>
                <a:cubicBezTo>
                  <a:pt x="7884885" y="2028073"/>
                  <a:pt x="7883706" y="2024346"/>
                  <a:pt x="7882035" y="2021090"/>
                </a:cubicBezTo>
                <a:cubicBezTo>
                  <a:pt x="7880365" y="2017835"/>
                  <a:pt x="7878121" y="2015230"/>
                  <a:pt x="7875304" y="2013277"/>
                </a:cubicBezTo>
                <a:cubicBezTo>
                  <a:pt x="7872487" y="2011323"/>
                  <a:pt x="7868982" y="2010347"/>
                  <a:pt x="7864789" y="2010347"/>
                </a:cubicBezTo>
                <a:close/>
                <a:moveTo>
                  <a:pt x="7627532" y="2010347"/>
                </a:moveTo>
                <a:cubicBezTo>
                  <a:pt x="7623430" y="2010347"/>
                  <a:pt x="7619946" y="2011323"/>
                  <a:pt x="7617081" y="2013277"/>
                </a:cubicBezTo>
                <a:cubicBezTo>
                  <a:pt x="7614217" y="2015230"/>
                  <a:pt x="7611889" y="2017802"/>
                  <a:pt x="7610098" y="2020993"/>
                </a:cubicBezTo>
                <a:cubicBezTo>
                  <a:pt x="7608308" y="2024183"/>
                  <a:pt x="7607005" y="2027797"/>
                  <a:pt x="7606192" y="2031834"/>
                </a:cubicBezTo>
                <a:cubicBezTo>
                  <a:pt x="7605378" y="2035871"/>
                  <a:pt x="7604971" y="2039973"/>
                  <a:pt x="7604971" y="2044140"/>
                </a:cubicBezTo>
                <a:cubicBezTo>
                  <a:pt x="7604971" y="2048568"/>
                  <a:pt x="7605313" y="2052898"/>
                  <a:pt x="7605996" y="2057130"/>
                </a:cubicBezTo>
                <a:cubicBezTo>
                  <a:pt x="7606680" y="2061362"/>
                  <a:pt x="7607868" y="2065122"/>
                  <a:pt x="7609561" y="2068411"/>
                </a:cubicBezTo>
                <a:cubicBezTo>
                  <a:pt x="7611254" y="2071699"/>
                  <a:pt x="7613500" y="2074336"/>
                  <a:pt x="7616300" y="2076322"/>
                </a:cubicBezTo>
                <a:cubicBezTo>
                  <a:pt x="7619100" y="2078308"/>
                  <a:pt x="7622616" y="2079301"/>
                  <a:pt x="7626848" y="2079301"/>
                </a:cubicBezTo>
                <a:cubicBezTo>
                  <a:pt x="7628997" y="2079301"/>
                  <a:pt x="7631064" y="2079008"/>
                  <a:pt x="7633050" y="2078422"/>
                </a:cubicBezTo>
                <a:cubicBezTo>
                  <a:pt x="7635036" y="2077836"/>
                  <a:pt x="7637071" y="2076859"/>
                  <a:pt x="7639155" y="2075492"/>
                </a:cubicBezTo>
                <a:cubicBezTo>
                  <a:pt x="7641238" y="2074124"/>
                  <a:pt x="7643419" y="2072350"/>
                  <a:pt x="7645698" y="2070169"/>
                </a:cubicBezTo>
                <a:cubicBezTo>
                  <a:pt x="7647977" y="2067987"/>
                  <a:pt x="7650387" y="2065302"/>
                  <a:pt x="7652926" y="2062111"/>
                </a:cubicBezTo>
                <a:lnTo>
                  <a:pt x="7652926" y="2026951"/>
                </a:lnTo>
                <a:cubicBezTo>
                  <a:pt x="7648563" y="2021546"/>
                  <a:pt x="7644347" y="2017428"/>
                  <a:pt x="7640278" y="2014595"/>
                </a:cubicBezTo>
                <a:cubicBezTo>
                  <a:pt x="7636208" y="2011763"/>
                  <a:pt x="7631960" y="2010347"/>
                  <a:pt x="7627532" y="2010347"/>
                </a:cubicBezTo>
                <a:close/>
                <a:moveTo>
                  <a:pt x="7012755" y="2009956"/>
                </a:moveTo>
                <a:cubicBezTo>
                  <a:pt x="7007959" y="2009956"/>
                  <a:pt x="7003836" y="2010802"/>
                  <a:pt x="7000387" y="2012495"/>
                </a:cubicBezTo>
                <a:cubicBezTo>
                  <a:pt x="6996937" y="2014188"/>
                  <a:pt x="6994096" y="2016581"/>
                  <a:pt x="6991862" y="2019674"/>
                </a:cubicBezTo>
                <a:cubicBezTo>
                  <a:pt x="6989629" y="2022767"/>
                  <a:pt x="6987970" y="2026429"/>
                  <a:pt x="6986886" y="2030662"/>
                </a:cubicBezTo>
                <a:cubicBezTo>
                  <a:pt x="6985802" y="2034894"/>
                  <a:pt x="6985260" y="2039517"/>
                  <a:pt x="6985260" y="2044531"/>
                </a:cubicBezTo>
                <a:cubicBezTo>
                  <a:pt x="6985260" y="2049349"/>
                  <a:pt x="6985703" y="2053874"/>
                  <a:pt x="6986590" y="2058107"/>
                </a:cubicBezTo>
                <a:cubicBezTo>
                  <a:pt x="6987478" y="2062339"/>
                  <a:pt x="6988956" y="2066034"/>
                  <a:pt x="6991025" y="2069192"/>
                </a:cubicBezTo>
                <a:cubicBezTo>
                  <a:pt x="6993095" y="2072350"/>
                  <a:pt x="6995870" y="2074857"/>
                  <a:pt x="6999352" y="2076712"/>
                </a:cubicBezTo>
                <a:cubicBezTo>
                  <a:pt x="7002834" y="2078568"/>
                  <a:pt x="7007171" y="2079496"/>
                  <a:pt x="7012361" y="2079496"/>
                </a:cubicBezTo>
                <a:cubicBezTo>
                  <a:pt x="7017092" y="2079496"/>
                  <a:pt x="7021198" y="2078649"/>
                  <a:pt x="7024680" y="2076957"/>
                </a:cubicBezTo>
                <a:cubicBezTo>
                  <a:pt x="7028162" y="2075264"/>
                  <a:pt x="7031020" y="2072887"/>
                  <a:pt x="7033254" y="2069827"/>
                </a:cubicBezTo>
                <a:cubicBezTo>
                  <a:pt x="7035487" y="2066766"/>
                  <a:pt x="7037130" y="2063120"/>
                  <a:pt x="7038182" y="2058888"/>
                </a:cubicBezTo>
                <a:cubicBezTo>
                  <a:pt x="7039233" y="2054656"/>
                  <a:pt x="7039759" y="2050000"/>
                  <a:pt x="7039759" y="2044921"/>
                </a:cubicBezTo>
                <a:cubicBezTo>
                  <a:pt x="7039759" y="2040168"/>
                  <a:pt x="7039315" y="2035675"/>
                  <a:pt x="7038428" y="2031443"/>
                </a:cubicBezTo>
                <a:cubicBezTo>
                  <a:pt x="7037541" y="2027211"/>
                  <a:pt x="7036079" y="2023500"/>
                  <a:pt x="7034042" y="2020309"/>
                </a:cubicBezTo>
                <a:cubicBezTo>
                  <a:pt x="7032005" y="2017118"/>
                  <a:pt x="7029246" y="2014595"/>
                  <a:pt x="7025764" y="2012740"/>
                </a:cubicBezTo>
                <a:cubicBezTo>
                  <a:pt x="7022282" y="2010884"/>
                  <a:pt x="7017946" y="2009956"/>
                  <a:pt x="7012755" y="2009956"/>
                </a:cubicBezTo>
                <a:close/>
                <a:moveTo>
                  <a:pt x="9153343" y="2009077"/>
                </a:moveTo>
                <a:cubicBezTo>
                  <a:pt x="9149347" y="2009077"/>
                  <a:pt x="9145842" y="2009826"/>
                  <a:pt x="9142829" y="2011323"/>
                </a:cubicBezTo>
                <a:cubicBezTo>
                  <a:pt x="9139815" y="2012821"/>
                  <a:pt x="9137293" y="2014807"/>
                  <a:pt x="9135262" y="2017281"/>
                </a:cubicBezTo>
                <a:cubicBezTo>
                  <a:pt x="9133231" y="2019756"/>
                  <a:pt x="9131658" y="2022637"/>
                  <a:pt x="9130545" y="2025925"/>
                </a:cubicBezTo>
                <a:cubicBezTo>
                  <a:pt x="9129431" y="2029213"/>
                  <a:pt x="9128809" y="2032648"/>
                  <a:pt x="9128677" y="2036229"/>
                </a:cubicBezTo>
                <a:lnTo>
                  <a:pt x="9176633" y="2036229"/>
                </a:lnTo>
                <a:cubicBezTo>
                  <a:pt x="9176828" y="2027764"/>
                  <a:pt x="9174945" y="2021123"/>
                  <a:pt x="9170982" y="2016305"/>
                </a:cubicBezTo>
                <a:cubicBezTo>
                  <a:pt x="9167019" y="2011486"/>
                  <a:pt x="9161139" y="2009077"/>
                  <a:pt x="9153343" y="2009077"/>
                </a:cubicBezTo>
                <a:close/>
                <a:moveTo>
                  <a:pt x="8638993" y="2009077"/>
                </a:moveTo>
                <a:cubicBezTo>
                  <a:pt x="8634997" y="2009077"/>
                  <a:pt x="8631492" y="2009826"/>
                  <a:pt x="8628479" y="2011323"/>
                </a:cubicBezTo>
                <a:cubicBezTo>
                  <a:pt x="8625465" y="2012821"/>
                  <a:pt x="8622943" y="2014807"/>
                  <a:pt x="8620912" y="2017281"/>
                </a:cubicBezTo>
                <a:cubicBezTo>
                  <a:pt x="8618881" y="2019756"/>
                  <a:pt x="8617308" y="2022637"/>
                  <a:pt x="8616195" y="2025925"/>
                </a:cubicBezTo>
                <a:cubicBezTo>
                  <a:pt x="8615081" y="2029213"/>
                  <a:pt x="8614459" y="2032648"/>
                  <a:pt x="8614327" y="2036229"/>
                </a:cubicBezTo>
                <a:lnTo>
                  <a:pt x="8662283" y="2036229"/>
                </a:lnTo>
                <a:cubicBezTo>
                  <a:pt x="8662478" y="2027764"/>
                  <a:pt x="8660595" y="2021123"/>
                  <a:pt x="8656632" y="2016305"/>
                </a:cubicBezTo>
                <a:cubicBezTo>
                  <a:pt x="8652669" y="2011486"/>
                  <a:pt x="8646790" y="2009077"/>
                  <a:pt x="8638993" y="2009077"/>
                </a:cubicBezTo>
                <a:close/>
                <a:moveTo>
                  <a:pt x="8277043" y="2009077"/>
                </a:moveTo>
                <a:cubicBezTo>
                  <a:pt x="8273047" y="2009077"/>
                  <a:pt x="8269542" y="2009826"/>
                  <a:pt x="8266529" y="2011323"/>
                </a:cubicBezTo>
                <a:cubicBezTo>
                  <a:pt x="8263515" y="2012821"/>
                  <a:pt x="8260993" y="2014807"/>
                  <a:pt x="8258962" y="2017281"/>
                </a:cubicBezTo>
                <a:cubicBezTo>
                  <a:pt x="8256931" y="2019756"/>
                  <a:pt x="8255358" y="2022637"/>
                  <a:pt x="8254245" y="2025925"/>
                </a:cubicBezTo>
                <a:cubicBezTo>
                  <a:pt x="8253131" y="2029213"/>
                  <a:pt x="8252509" y="2032648"/>
                  <a:pt x="8252377" y="2036229"/>
                </a:cubicBezTo>
                <a:lnTo>
                  <a:pt x="8300333" y="2036229"/>
                </a:lnTo>
                <a:cubicBezTo>
                  <a:pt x="8300528" y="2027764"/>
                  <a:pt x="8298645" y="2021123"/>
                  <a:pt x="8294682" y="2016305"/>
                </a:cubicBezTo>
                <a:cubicBezTo>
                  <a:pt x="8290719" y="2011486"/>
                  <a:pt x="8284840" y="2009077"/>
                  <a:pt x="8277043" y="2009077"/>
                </a:cubicBezTo>
                <a:close/>
                <a:moveTo>
                  <a:pt x="7438844" y="2009077"/>
                </a:moveTo>
                <a:cubicBezTo>
                  <a:pt x="7434847" y="2009077"/>
                  <a:pt x="7431342" y="2009826"/>
                  <a:pt x="7428329" y="2011323"/>
                </a:cubicBezTo>
                <a:cubicBezTo>
                  <a:pt x="7425315" y="2012821"/>
                  <a:pt x="7422793" y="2014807"/>
                  <a:pt x="7420762" y="2017281"/>
                </a:cubicBezTo>
                <a:cubicBezTo>
                  <a:pt x="7418731" y="2019756"/>
                  <a:pt x="7417158" y="2022637"/>
                  <a:pt x="7416045" y="2025925"/>
                </a:cubicBezTo>
                <a:cubicBezTo>
                  <a:pt x="7414931" y="2029213"/>
                  <a:pt x="7414309" y="2032648"/>
                  <a:pt x="7414178" y="2036229"/>
                </a:cubicBezTo>
                <a:lnTo>
                  <a:pt x="7462133" y="2036229"/>
                </a:lnTo>
                <a:cubicBezTo>
                  <a:pt x="7462328" y="2027764"/>
                  <a:pt x="7460445" y="2021123"/>
                  <a:pt x="7456482" y="2016305"/>
                </a:cubicBezTo>
                <a:cubicBezTo>
                  <a:pt x="7452519" y="2011486"/>
                  <a:pt x="7446640" y="2009077"/>
                  <a:pt x="7438844" y="2009077"/>
                </a:cubicBezTo>
                <a:close/>
                <a:moveTo>
                  <a:pt x="7276919" y="2009077"/>
                </a:moveTo>
                <a:cubicBezTo>
                  <a:pt x="7272922" y="2009077"/>
                  <a:pt x="7269417" y="2009826"/>
                  <a:pt x="7266404" y="2011323"/>
                </a:cubicBezTo>
                <a:cubicBezTo>
                  <a:pt x="7263391" y="2012821"/>
                  <a:pt x="7260868" y="2014807"/>
                  <a:pt x="7258837" y="2017281"/>
                </a:cubicBezTo>
                <a:cubicBezTo>
                  <a:pt x="7256806" y="2019756"/>
                  <a:pt x="7255233" y="2022637"/>
                  <a:pt x="7254120" y="2025925"/>
                </a:cubicBezTo>
                <a:cubicBezTo>
                  <a:pt x="7253006" y="2029213"/>
                  <a:pt x="7252384" y="2032648"/>
                  <a:pt x="7252253" y="2036229"/>
                </a:cubicBezTo>
                <a:lnTo>
                  <a:pt x="7300208" y="2036229"/>
                </a:lnTo>
                <a:cubicBezTo>
                  <a:pt x="7300403" y="2027764"/>
                  <a:pt x="7298520" y="2021123"/>
                  <a:pt x="7294557" y="2016305"/>
                </a:cubicBezTo>
                <a:cubicBezTo>
                  <a:pt x="7290594" y="2011486"/>
                  <a:pt x="7284715" y="2009077"/>
                  <a:pt x="7276919" y="2009077"/>
                </a:cubicBezTo>
                <a:close/>
                <a:moveTo>
                  <a:pt x="6686369" y="2009077"/>
                </a:moveTo>
                <a:cubicBezTo>
                  <a:pt x="6682372" y="2009077"/>
                  <a:pt x="6678867" y="2009826"/>
                  <a:pt x="6675854" y="2011323"/>
                </a:cubicBezTo>
                <a:cubicBezTo>
                  <a:pt x="6672841" y="2012821"/>
                  <a:pt x="6670318" y="2014807"/>
                  <a:pt x="6668287" y="2017281"/>
                </a:cubicBezTo>
                <a:cubicBezTo>
                  <a:pt x="6666256" y="2019756"/>
                  <a:pt x="6664683" y="2022637"/>
                  <a:pt x="6663570" y="2025925"/>
                </a:cubicBezTo>
                <a:cubicBezTo>
                  <a:pt x="6662456" y="2029213"/>
                  <a:pt x="6661834" y="2032648"/>
                  <a:pt x="6661703" y="2036229"/>
                </a:cubicBezTo>
                <a:lnTo>
                  <a:pt x="6709658" y="2036229"/>
                </a:lnTo>
                <a:cubicBezTo>
                  <a:pt x="6709853" y="2027764"/>
                  <a:pt x="6707970" y="2021123"/>
                  <a:pt x="6704007" y="2016305"/>
                </a:cubicBezTo>
                <a:cubicBezTo>
                  <a:pt x="6700044" y="2011486"/>
                  <a:pt x="6694165" y="2009077"/>
                  <a:pt x="6686369" y="2009077"/>
                </a:cubicBezTo>
                <a:close/>
                <a:moveTo>
                  <a:pt x="853102" y="2002711"/>
                </a:moveTo>
                <a:cubicBezTo>
                  <a:pt x="849096" y="2002711"/>
                  <a:pt x="845620" y="2003049"/>
                  <a:pt x="842674" y="2003727"/>
                </a:cubicBezTo>
                <a:cubicBezTo>
                  <a:pt x="839729" y="2004404"/>
                  <a:pt x="837284" y="2005406"/>
                  <a:pt x="835340" y="2006731"/>
                </a:cubicBezTo>
                <a:cubicBezTo>
                  <a:pt x="833396" y="2008057"/>
                  <a:pt x="831967" y="2009647"/>
                  <a:pt x="831055" y="2011503"/>
                </a:cubicBezTo>
                <a:cubicBezTo>
                  <a:pt x="830141" y="2013359"/>
                  <a:pt x="829685" y="2015494"/>
                  <a:pt x="829685" y="2017910"/>
                </a:cubicBezTo>
                <a:cubicBezTo>
                  <a:pt x="829685" y="2022034"/>
                  <a:pt x="830995" y="2025318"/>
                  <a:pt x="833617" y="2027763"/>
                </a:cubicBezTo>
                <a:cubicBezTo>
                  <a:pt x="836239" y="2030207"/>
                  <a:pt x="839906" y="2031430"/>
                  <a:pt x="844619" y="2031430"/>
                </a:cubicBezTo>
                <a:cubicBezTo>
                  <a:pt x="848448" y="2031430"/>
                  <a:pt x="851998" y="2030458"/>
                  <a:pt x="855267" y="2028514"/>
                </a:cubicBezTo>
                <a:cubicBezTo>
                  <a:pt x="858536" y="2026570"/>
                  <a:pt x="861968" y="2023595"/>
                  <a:pt x="865561" y="2019589"/>
                </a:cubicBezTo>
                <a:lnTo>
                  <a:pt x="865561" y="2002711"/>
                </a:lnTo>
                <a:close/>
                <a:moveTo>
                  <a:pt x="9350487" y="2001654"/>
                </a:moveTo>
                <a:cubicBezTo>
                  <a:pt x="9352506" y="2001654"/>
                  <a:pt x="9354166" y="2001833"/>
                  <a:pt x="9355468" y="2002191"/>
                </a:cubicBezTo>
                <a:cubicBezTo>
                  <a:pt x="9356771" y="2002549"/>
                  <a:pt x="9357829" y="2003168"/>
                  <a:pt x="9358643" y="2004047"/>
                </a:cubicBezTo>
                <a:cubicBezTo>
                  <a:pt x="9359457" y="2004926"/>
                  <a:pt x="9360010" y="2006098"/>
                  <a:pt x="9360303" y="2007563"/>
                </a:cubicBezTo>
                <a:cubicBezTo>
                  <a:pt x="9360596" y="2009028"/>
                  <a:pt x="9360743" y="2010868"/>
                  <a:pt x="9360743" y="2013082"/>
                </a:cubicBezTo>
                <a:cubicBezTo>
                  <a:pt x="9360743" y="2015165"/>
                  <a:pt x="9360596" y="2016923"/>
                  <a:pt x="9360303" y="2018355"/>
                </a:cubicBezTo>
                <a:cubicBezTo>
                  <a:pt x="9360010" y="2019788"/>
                  <a:pt x="9359457" y="2020944"/>
                  <a:pt x="9358643" y="2021823"/>
                </a:cubicBezTo>
                <a:cubicBezTo>
                  <a:pt x="9357829" y="2022702"/>
                  <a:pt x="9356771" y="2023320"/>
                  <a:pt x="9355468" y="2023678"/>
                </a:cubicBezTo>
                <a:cubicBezTo>
                  <a:pt x="9354166" y="2024037"/>
                  <a:pt x="9352506" y="2024216"/>
                  <a:pt x="9350487" y="2024216"/>
                </a:cubicBezTo>
                <a:cubicBezTo>
                  <a:pt x="9348404" y="2024216"/>
                  <a:pt x="9346711" y="2024037"/>
                  <a:pt x="9345409" y="2023678"/>
                </a:cubicBezTo>
                <a:cubicBezTo>
                  <a:pt x="9344106" y="2023320"/>
                  <a:pt x="9343065" y="2022702"/>
                  <a:pt x="9342283" y="2021823"/>
                </a:cubicBezTo>
                <a:cubicBezTo>
                  <a:pt x="9341502" y="2020944"/>
                  <a:pt x="9340965" y="2019788"/>
                  <a:pt x="9340671" y="2018355"/>
                </a:cubicBezTo>
                <a:cubicBezTo>
                  <a:pt x="9340379" y="2016923"/>
                  <a:pt x="9340232" y="2015165"/>
                  <a:pt x="9340232" y="2013082"/>
                </a:cubicBezTo>
                <a:cubicBezTo>
                  <a:pt x="9340232" y="2010868"/>
                  <a:pt x="9340379" y="2009028"/>
                  <a:pt x="9340671" y="2007563"/>
                </a:cubicBezTo>
                <a:cubicBezTo>
                  <a:pt x="9340965" y="2006098"/>
                  <a:pt x="9341502" y="2004926"/>
                  <a:pt x="9342283" y="2004047"/>
                </a:cubicBezTo>
                <a:cubicBezTo>
                  <a:pt x="9343065" y="2003168"/>
                  <a:pt x="9344106" y="2002549"/>
                  <a:pt x="9345409" y="2002191"/>
                </a:cubicBezTo>
                <a:cubicBezTo>
                  <a:pt x="9346711" y="2001833"/>
                  <a:pt x="9348404" y="2001654"/>
                  <a:pt x="9350487" y="2001654"/>
                </a:cubicBezTo>
                <a:close/>
                <a:moveTo>
                  <a:pt x="1237297" y="2001121"/>
                </a:moveTo>
                <a:lnTo>
                  <a:pt x="1304102" y="2001121"/>
                </a:lnTo>
                <a:cubicBezTo>
                  <a:pt x="1305163" y="2001121"/>
                  <a:pt x="1305987" y="2001621"/>
                  <a:pt x="1306577" y="2002622"/>
                </a:cubicBezTo>
                <a:cubicBezTo>
                  <a:pt x="1307165" y="2003624"/>
                  <a:pt x="1307460" y="2005214"/>
                  <a:pt x="1307460" y="2007394"/>
                </a:cubicBezTo>
                <a:cubicBezTo>
                  <a:pt x="1307460" y="2009751"/>
                  <a:pt x="1307121" y="2011371"/>
                  <a:pt x="1306444" y="2012254"/>
                </a:cubicBezTo>
                <a:cubicBezTo>
                  <a:pt x="1305766" y="2013138"/>
                  <a:pt x="1304986" y="2013580"/>
                  <a:pt x="1304102" y="2013580"/>
                </a:cubicBezTo>
                <a:lnTo>
                  <a:pt x="1237297" y="2013580"/>
                </a:lnTo>
                <a:cubicBezTo>
                  <a:pt x="1236413" y="2013580"/>
                  <a:pt x="1235647" y="2013138"/>
                  <a:pt x="1234999" y="2012254"/>
                </a:cubicBezTo>
                <a:cubicBezTo>
                  <a:pt x="1234352" y="2011371"/>
                  <a:pt x="1234027" y="2009751"/>
                  <a:pt x="1234027" y="2007394"/>
                </a:cubicBezTo>
                <a:cubicBezTo>
                  <a:pt x="1234027" y="2005214"/>
                  <a:pt x="1234322" y="2003624"/>
                  <a:pt x="1234911" y="2002622"/>
                </a:cubicBezTo>
                <a:cubicBezTo>
                  <a:pt x="1235500" y="2001621"/>
                  <a:pt x="1236295" y="2001121"/>
                  <a:pt x="1237297" y="2001121"/>
                </a:cubicBezTo>
                <a:close/>
                <a:moveTo>
                  <a:pt x="8944479" y="1997845"/>
                </a:moveTo>
                <a:cubicBezTo>
                  <a:pt x="8946042" y="1997845"/>
                  <a:pt x="8947345" y="1997894"/>
                  <a:pt x="8948386" y="1997992"/>
                </a:cubicBezTo>
                <a:cubicBezTo>
                  <a:pt x="8949428" y="1998089"/>
                  <a:pt x="8950258" y="1998285"/>
                  <a:pt x="8950877" y="1998578"/>
                </a:cubicBezTo>
                <a:cubicBezTo>
                  <a:pt x="8951495" y="1998871"/>
                  <a:pt x="8951935" y="1999196"/>
                  <a:pt x="8952195" y="1999554"/>
                </a:cubicBezTo>
                <a:cubicBezTo>
                  <a:pt x="8952456" y="1999912"/>
                  <a:pt x="8952586" y="2000352"/>
                  <a:pt x="8952586" y="2000873"/>
                </a:cubicBezTo>
                <a:lnTo>
                  <a:pt x="8952586" y="2052051"/>
                </a:lnTo>
                <a:cubicBezTo>
                  <a:pt x="8952586" y="2057195"/>
                  <a:pt x="8952960" y="2061313"/>
                  <a:pt x="8953709" y="2064406"/>
                </a:cubicBezTo>
                <a:cubicBezTo>
                  <a:pt x="8954458" y="2067499"/>
                  <a:pt x="8955597" y="2070136"/>
                  <a:pt x="8957127" y="2072317"/>
                </a:cubicBezTo>
                <a:cubicBezTo>
                  <a:pt x="8958658" y="2074499"/>
                  <a:pt x="8960595" y="2076191"/>
                  <a:pt x="8962939" y="2077396"/>
                </a:cubicBezTo>
                <a:cubicBezTo>
                  <a:pt x="8965283" y="2078601"/>
                  <a:pt x="8968017" y="2079203"/>
                  <a:pt x="8971143" y="2079203"/>
                </a:cubicBezTo>
                <a:cubicBezTo>
                  <a:pt x="8975180" y="2079203"/>
                  <a:pt x="8979201" y="2077770"/>
                  <a:pt x="8983205" y="2074906"/>
                </a:cubicBezTo>
                <a:cubicBezTo>
                  <a:pt x="8987209" y="2072041"/>
                  <a:pt x="8991458" y="2067841"/>
                  <a:pt x="8995951" y="2062306"/>
                </a:cubicBezTo>
                <a:lnTo>
                  <a:pt x="8995951" y="2000873"/>
                </a:lnTo>
                <a:cubicBezTo>
                  <a:pt x="8995951" y="2000352"/>
                  <a:pt x="8996065" y="1999912"/>
                  <a:pt x="8996293" y="1999554"/>
                </a:cubicBezTo>
                <a:cubicBezTo>
                  <a:pt x="8996521" y="1999196"/>
                  <a:pt x="8996960" y="1998871"/>
                  <a:pt x="8997611" y="1998578"/>
                </a:cubicBezTo>
                <a:cubicBezTo>
                  <a:pt x="8998262" y="1998285"/>
                  <a:pt x="8999093" y="1998089"/>
                  <a:pt x="9000102" y="1997992"/>
                </a:cubicBezTo>
                <a:cubicBezTo>
                  <a:pt x="9001111" y="1997894"/>
                  <a:pt x="9002429" y="1997845"/>
                  <a:pt x="9004057" y="1997845"/>
                </a:cubicBezTo>
                <a:cubicBezTo>
                  <a:pt x="9005620" y="1997845"/>
                  <a:pt x="9006922" y="1997894"/>
                  <a:pt x="9007964" y="1997992"/>
                </a:cubicBezTo>
                <a:cubicBezTo>
                  <a:pt x="9009006" y="1998089"/>
                  <a:pt x="9009820" y="1998285"/>
                  <a:pt x="9010406" y="1998578"/>
                </a:cubicBezTo>
                <a:cubicBezTo>
                  <a:pt x="9010992" y="1998871"/>
                  <a:pt x="9011431" y="1999196"/>
                  <a:pt x="9011724" y="1999554"/>
                </a:cubicBezTo>
                <a:cubicBezTo>
                  <a:pt x="9012017" y="1999912"/>
                  <a:pt x="9012164" y="2000352"/>
                  <a:pt x="9012164" y="2000873"/>
                </a:cubicBezTo>
                <a:lnTo>
                  <a:pt x="9012164" y="2088774"/>
                </a:lnTo>
                <a:cubicBezTo>
                  <a:pt x="9012164" y="2089295"/>
                  <a:pt x="9012050" y="2089735"/>
                  <a:pt x="9011822" y="2090093"/>
                </a:cubicBezTo>
                <a:cubicBezTo>
                  <a:pt x="9011594" y="2090451"/>
                  <a:pt x="9011187" y="2090760"/>
                  <a:pt x="9010601" y="2091021"/>
                </a:cubicBezTo>
                <a:cubicBezTo>
                  <a:pt x="9010015" y="2091281"/>
                  <a:pt x="9009250" y="2091477"/>
                  <a:pt x="9008306" y="2091607"/>
                </a:cubicBezTo>
                <a:cubicBezTo>
                  <a:pt x="9007362" y="2091737"/>
                  <a:pt x="9006206" y="2091802"/>
                  <a:pt x="9004839" y="2091802"/>
                </a:cubicBezTo>
                <a:cubicBezTo>
                  <a:pt x="9003341" y="2091802"/>
                  <a:pt x="9002120" y="2091737"/>
                  <a:pt x="9001176" y="2091607"/>
                </a:cubicBezTo>
                <a:cubicBezTo>
                  <a:pt x="9000232" y="2091477"/>
                  <a:pt x="8999483" y="2091281"/>
                  <a:pt x="8998930" y="2091021"/>
                </a:cubicBezTo>
                <a:cubicBezTo>
                  <a:pt x="8998376" y="2090760"/>
                  <a:pt x="8998002" y="2090451"/>
                  <a:pt x="8997807" y="2090093"/>
                </a:cubicBezTo>
                <a:cubicBezTo>
                  <a:pt x="8997611" y="2089735"/>
                  <a:pt x="8997513" y="2089295"/>
                  <a:pt x="8997513" y="2088774"/>
                </a:cubicBezTo>
                <a:lnTo>
                  <a:pt x="8997513" y="2077152"/>
                </a:lnTo>
                <a:cubicBezTo>
                  <a:pt x="8992500" y="2082687"/>
                  <a:pt x="8987551" y="2086723"/>
                  <a:pt x="8982668" y="2089263"/>
                </a:cubicBezTo>
                <a:cubicBezTo>
                  <a:pt x="8977785" y="2091802"/>
                  <a:pt x="8972836" y="2093072"/>
                  <a:pt x="8967822" y="2093072"/>
                </a:cubicBezTo>
                <a:cubicBezTo>
                  <a:pt x="8961962" y="2093072"/>
                  <a:pt x="8957030" y="2092095"/>
                  <a:pt x="8953025" y="2090142"/>
                </a:cubicBezTo>
                <a:cubicBezTo>
                  <a:pt x="8949021" y="2088188"/>
                  <a:pt x="8945782" y="2085535"/>
                  <a:pt x="8943307" y="2082182"/>
                </a:cubicBezTo>
                <a:cubicBezTo>
                  <a:pt x="8940833" y="2078829"/>
                  <a:pt x="8939059" y="2074922"/>
                  <a:pt x="8937985" y="2070462"/>
                </a:cubicBezTo>
                <a:cubicBezTo>
                  <a:pt x="8936910" y="2066001"/>
                  <a:pt x="8936373" y="2060581"/>
                  <a:pt x="8936373" y="2054200"/>
                </a:cubicBezTo>
                <a:lnTo>
                  <a:pt x="8936373" y="2000873"/>
                </a:lnTo>
                <a:cubicBezTo>
                  <a:pt x="8936373" y="2000352"/>
                  <a:pt x="8936487" y="1999912"/>
                  <a:pt x="8936715" y="1999554"/>
                </a:cubicBezTo>
                <a:cubicBezTo>
                  <a:pt x="8936943" y="1999196"/>
                  <a:pt x="8937382" y="1998871"/>
                  <a:pt x="8938033" y="1998578"/>
                </a:cubicBezTo>
                <a:cubicBezTo>
                  <a:pt x="8938685" y="1998285"/>
                  <a:pt x="8939531" y="1998089"/>
                  <a:pt x="8940573" y="1997992"/>
                </a:cubicBezTo>
                <a:cubicBezTo>
                  <a:pt x="8941615" y="1997894"/>
                  <a:pt x="8942917" y="1997845"/>
                  <a:pt x="8944479" y="1997845"/>
                </a:cubicBezTo>
                <a:close/>
                <a:moveTo>
                  <a:pt x="8066473" y="1997845"/>
                </a:moveTo>
                <a:cubicBezTo>
                  <a:pt x="8068426" y="1997845"/>
                  <a:pt x="8069956" y="1997894"/>
                  <a:pt x="8071063" y="1997992"/>
                </a:cubicBezTo>
                <a:cubicBezTo>
                  <a:pt x="8072170" y="1998089"/>
                  <a:pt x="8073049" y="1998268"/>
                  <a:pt x="8073700" y="1998529"/>
                </a:cubicBezTo>
                <a:cubicBezTo>
                  <a:pt x="8074351" y="1998789"/>
                  <a:pt x="8074823" y="1999164"/>
                  <a:pt x="8075116" y="1999652"/>
                </a:cubicBezTo>
                <a:cubicBezTo>
                  <a:pt x="8075409" y="2000140"/>
                  <a:pt x="8075719" y="2000808"/>
                  <a:pt x="8076044" y="2001654"/>
                </a:cubicBezTo>
                <a:lnTo>
                  <a:pt x="8101145" y="2072171"/>
                </a:lnTo>
                <a:lnTo>
                  <a:pt x="8101438" y="2072171"/>
                </a:lnTo>
                <a:lnTo>
                  <a:pt x="8125660" y="2001264"/>
                </a:lnTo>
                <a:cubicBezTo>
                  <a:pt x="8126050" y="2000026"/>
                  <a:pt x="8126522" y="1999229"/>
                  <a:pt x="8127076" y="1998871"/>
                </a:cubicBezTo>
                <a:cubicBezTo>
                  <a:pt x="8127629" y="1998513"/>
                  <a:pt x="8128459" y="1998252"/>
                  <a:pt x="8129566" y="1998089"/>
                </a:cubicBezTo>
                <a:cubicBezTo>
                  <a:pt x="8130673" y="1997927"/>
                  <a:pt x="8132269" y="1997845"/>
                  <a:pt x="8134352" y="1997845"/>
                </a:cubicBezTo>
                <a:cubicBezTo>
                  <a:pt x="8136175" y="1997845"/>
                  <a:pt x="8137673" y="1997927"/>
                  <a:pt x="8138845" y="1998089"/>
                </a:cubicBezTo>
                <a:cubicBezTo>
                  <a:pt x="8140017" y="1998252"/>
                  <a:pt x="8140879" y="1998561"/>
                  <a:pt x="8141433" y="1999017"/>
                </a:cubicBezTo>
                <a:cubicBezTo>
                  <a:pt x="8141987" y="1999473"/>
                  <a:pt x="8142263" y="2000091"/>
                  <a:pt x="8142263" y="2000873"/>
                </a:cubicBezTo>
                <a:cubicBezTo>
                  <a:pt x="8142263" y="2001654"/>
                  <a:pt x="8142068" y="2002631"/>
                  <a:pt x="8141677" y="2003803"/>
                </a:cubicBezTo>
                <a:lnTo>
                  <a:pt x="8110130" y="2091216"/>
                </a:lnTo>
                <a:lnTo>
                  <a:pt x="8098410" y="2123544"/>
                </a:lnTo>
                <a:cubicBezTo>
                  <a:pt x="8098019" y="2124586"/>
                  <a:pt x="8097026" y="2125384"/>
                  <a:pt x="8095431" y="2125938"/>
                </a:cubicBezTo>
                <a:cubicBezTo>
                  <a:pt x="8093836" y="2126491"/>
                  <a:pt x="8091411" y="2126767"/>
                  <a:pt x="8088155" y="2126767"/>
                </a:cubicBezTo>
                <a:cubicBezTo>
                  <a:pt x="8086462" y="2126767"/>
                  <a:pt x="8085095" y="2126686"/>
                  <a:pt x="8084053" y="2126523"/>
                </a:cubicBezTo>
                <a:cubicBezTo>
                  <a:pt x="8083011" y="2126361"/>
                  <a:pt x="8082213" y="2126084"/>
                  <a:pt x="8081660" y="2125693"/>
                </a:cubicBezTo>
                <a:cubicBezTo>
                  <a:pt x="8081107" y="2125302"/>
                  <a:pt x="8080797" y="2124782"/>
                  <a:pt x="8080732" y="2124130"/>
                </a:cubicBezTo>
                <a:cubicBezTo>
                  <a:pt x="8080667" y="2123479"/>
                  <a:pt x="8080830" y="2122698"/>
                  <a:pt x="8081221" y="2121786"/>
                </a:cubicBezTo>
                <a:lnTo>
                  <a:pt x="8093331" y="2091216"/>
                </a:lnTo>
                <a:cubicBezTo>
                  <a:pt x="8092745" y="2090956"/>
                  <a:pt x="8092192" y="2090532"/>
                  <a:pt x="8091671" y="2089946"/>
                </a:cubicBezTo>
                <a:cubicBezTo>
                  <a:pt x="8091150" y="2089361"/>
                  <a:pt x="8090792" y="2088742"/>
                  <a:pt x="8090597" y="2088091"/>
                </a:cubicBezTo>
                <a:lnTo>
                  <a:pt x="8059245" y="2004096"/>
                </a:lnTo>
                <a:cubicBezTo>
                  <a:pt x="8058724" y="2002729"/>
                  <a:pt x="8058464" y="2001654"/>
                  <a:pt x="8058464" y="2000873"/>
                </a:cubicBezTo>
                <a:cubicBezTo>
                  <a:pt x="8058464" y="2000091"/>
                  <a:pt x="8058724" y="1999473"/>
                  <a:pt x="8059245" y="1999017"/>
                </a:cubicBezTo>
                <a:cubicBezTo>
                  <a:pt x="8059766" y="1998561"/>
                  <a:pt x="8060613" y="1998252"/>
                  <a:pt x="8061785" y="1998089"/>
                </a:cubicBezTo>
                <a:cubicBezTo>
                  <a:pt x="8062957" y="1997927"/>
                  <a:pt x="8064519" y="1997845"/>
                  <a:pt x="8066473" y="1997845"/>
                </a:cubicBezTo>
                <a:close/>
                <a:moveTo>
                  <a:pt x="7706620" y="1997845"/>
                </a:moveTo>
                <a:cubicBezTo>
                  <a:pt x="7708248" y="1997845"/>
                  <a:pt x="7709583" y="1997910"/>
                  <a:pt x="7710625" y="1998041"/>
                </a:cubicBezTo>
                <a:cubicBezTo>
                  <a:pt x="7711666" y="1998171"/>
                  <a:pt x="7712480" y="1998366"/>
                  <a:pt x="7713066" y="1998627"/>
                </a:cubicBezTo>
                <a:cubicBezTo>
                  <a:pt x="7713652" y="1998887"/>
                  <a:pt x="7714075" y="1999213"/>
                  <a:pt x="7714336" y="1999603"/>
                </a:cubicBezTo>
                <a:cubicBezTo>
                  <a:pt x="7714596" y="1999994"/>
                  <a:pt x="7714727" y="2000417"/>
                  <a:pt x="7714727" y="2000873"/>
                </a:cubicBezTo>
                <a:lnTo>
                  <a:pt x="7714727" y="2088774"/>
                </a:lnTo>
                <a:cubicBezTo>
                  <a:pt x="7714727" y="2089295"/>
                  <a:pt x="7714596" y="2089735"/>
                  <a:pt x="7714336" y="2090093"/>
                </a:cubicBezTo>
                <a:cubicBezTo>
                  <a:pt x="7714075" y="2090451"/>
                  <a:pt x="7713652" y="2090760"/>
                  <a:pt x="7713066" y="2091021"/>
                </a:cubicBezTo>
                <a:cubicBezTo>
                  <a:pt x="7712480" y="2091281"/>
                  <a:pt x="7711666" y="2091477"/>
                  <a:pt x="7710625" y="2091607"/>
                </a:cubicBezTo>
                <a:cubicBezTo>
                  <a:pt x="7709583" y="2091737"/>
                  <a:pt x="7708248" y="2091802"/>
                  <a:pt x="7706620" y="2091802"/>
                </a:cubicBezTo>
                <a:cubicBezTo>
                  <a:pt x="7705057" y="2091802"/>
                  <a:pt x="7703755" y="2091737"/>
                  <a:pt x="7702713" y="2091607"/>
                </a:cubicBezTo>
                <a:cubicBezTo>
                  <a:pt x="7701672" y="2091477"/>
                  <a:pt x="7700841" y="2091281"/>
                  <a:pt x="7700223" y="2091021"/>
                </a:cubicBezTo>
                <a:cubicBezTo>
                  <a:pt x="7699604" y="2090760"/>
                  <a:pt x="7699181" y="2090451"/>
                  <a:pt x="7698953" y="2090093"/>
                </a:cubicBezTo>
                <a:cubicBezTo>
                  <a:pt x="7698725" y="2089735"/>
                  <a:pt x="7698611" y="2089295"/>
                  <a:pt x="7698611" y="2088774"/>
                </a:cubicBezTo>
                <a:lnTo>
                  <a:pt x="7698611" y="2000873"/>
                </a:lnTo>
                <a:cubicBezTo>
                  <a:pt x="7698611" y="2000417"/>
                  <a:pt x="7698725" y="1999994"/>
                  <a:pt x="7698953" y="1999603"/>
                </a:cubicBezTo>
                <a:cubicBezTo>
                  <a:pt x="7699181" y="1999213"/>
                  <a:pt x="7699604" y="1998887"/>
                  <a:pt x="7700223" y="1998627"/>
                </a:cubicBezTo>
                <a:cubicBezTo>
                  <a:pt x="7700841" y="1998366"/>
                  <a:pt x="7701672" y="1998171"/>
                  <a:pt x="7702713" y="1998041"/>
                </a:cubicBezTo>
                <a:cubicBezTo>
                  <a:pt x="7703755" y="1997910"/>
                  <a:pt x="7705057" y="1997845"/>
                  <a:pt x="7706620" y="1997845"/>
                </a:cubicBezTo>
                <a:close/>
                <a:moveTo>
                  <a:pt x="9154169" y="1996478"/>
                </a:moveTo>
                <a:cubicBezTo>
                  <a:pt x="9161071" y="1996478"/>
                  <a:pt x="9166947" y="1997585"/>
                  <a:pt x="9171798" y="1999798"/>
                </a:cubicBezTo>
                <a:cubicBezTo>
                  <a:pt x="9176649" y="2002012"/>
                  <a:pt x="9180637" y="2004991"/>
                  <a:pt x="9183763" y="2008735"/>
                </a:cubicBezTo>
                <a:cubicBezTo>
                  <a:pt x="9186888" y="2012479"/>
                  <a:pt x="9189183" y="2016874"/>
                  <a:pt x="9190648" y="2021920"/>
                </a:cubicBezTo>
                <a:cubicBezTo>
                  <a:pt x="9192113" y="2026967"/>
                  <a:pt x="9192846" y="2032355"/>
                  <a:pt x="9192846" y="2038085"/>
                </a:cubicBezTo>
                <a:lnTo>
                  <a:pt x="9192846" y="2041015"/>
                </a:lnTo>
                <a:cubicBezTo>
                  <a:pt x="9192846" y="2043554"/>
                  <a:pt x="9192208" y="2045361"/>
                  <a:pt x="9190933" y="2046435"/>
                </a:cubicBezTo>
                <a:cubicBezTo>
                  <a:pt x="9189657" y="2047510"/>
                  <a:pt x="9188202" y="2048047"/>
                  <a:pt x="9186566" y="2048047"/>
                </a:cubicBezTo>
                <a:lnTo>
                  <a:pt x="9128677" y="2048047"/>
                </a:lnTo>
                <a:cubicBezTo>
                  <a:pt x="9128677" y="2052930"/>
                  <a:pt x="9129168" y="2057325"/>
                  <a:pt x="9130149" y="2061232"/>
                </a:cubicBezTo>
                <a:cubicBezTo>
                  <a:pt x="9131131" y="2065139"/>
                  <a:pt x="9132766" y="2068492"/>
                  <a:pt x="9135057" y="2071292"/>
                </a:cubicBezTo>
                <a:cubicBezTo>
                  <a:pt x="9137347" y="2074092"/>
                  <a:pt x="9140324" y="2076240"/>
                  <a:pt x="9143988" y="2077738"/>
                </a:cubicBezTo>
                <a:cubicBezTo>
                  <a:pt x="9147652" y="2079236"/>
                  <a:pt x="9152134" y="2079984"/>
                  <a:pt x="9157433" y="2079984"/>
                </a:cubicBezTo>
                <a:cubicBezTo>
                  <a:pt x="9161621" y="2079984"/>
                  <a:pt x="9165350" y="2079642"/>
                  <a:pt x="9168621" y="2078959"/>
                </a:cubicBezTo>
                <a:cubicBezTo>
                  <a:pt x="9171893" y="2078275"/>
                  <a:pt x="9174723" y="2077510"/>
                  <a:pt x="9177111" y="2076664"/>
                </a:cubicBezTo>
                <a:cubicBezTo>
                  <a:pt x="9179499" y="2075817"/>
                  <a:pt x="9181463" y="2075052"/>
                  <a:pt x="9183001" y="2074368"/>
                </a:cubicBezTo>
                <a:cubicBezTo>
                  <a:pt x="9184538" y="2073685"/>
                  <a:pt x="9185700" y="2073343"/>
                  <a:pt x="9186485" y="2073343"/>
                </a:cubicBezTo>
                <a:cubicBezTo>
                  <a:pt x="9186943" y="2073343"/>
                  <a:pt x="9187351" y="2073457"/>
                  <a:pt x="9187711" y="2073685"/>
                </a:cubicBezTo>
                <a:cubicBezTo>
                  <a:pt x="9188071" y="2073913"/>
                  <a:pt x="9188349" y="2074254"/>
                  <a:pt x="9188545" y="2074710"/>
                </a:cubicBezTo>
                <a:cubicBezTo>
                  <a:pt x="9188741" y="2075166"/>
                  <a:pt x="9188889" y="2075801"/>
                  <a:pt x="9188987" y="2076615"/>
                </a:cubicBezTo>
                <a:cubicBezTo>
                  <a:pt x="9189085" y="2077429"/>
                  <a:pt x="9189134" y="2078422"/>
                  <a:pt x="9189134" y="2079594"/>
                </a:cubicBezTo>
                <a:cubicBezTo>
                  <a:pt x="9189134" y="2080440"/>
                  <a:pt x="9189102" y="2081173"/>
                  <a:pt x="9189037" y="2081791"/>
                </a:cubicBezTo>
                <a:cubicBezTo>
                  <a:pt x="9188971" y="2082410"/>
                  <a:pt x="9188890" y="2082963"/>
                  <a:pt x="9188793" y="2083452"/>
                </a:cubicBezTo>
                <a:cubicBezTo>
                  <a:pt x="9188695" y="2083940"/>
                  <a:pt x="9188532" y="2084379"/>
                  <a:pt x="9188304" y="2084770"/>
                </a:cubicBezTo>
                <a:cubicBezTo>
                  <a:pt x="9188076" y="2085161"/>
                  <a:pt x="9187783" y="2085535"/>
                  <a:pt x="9187425" y="2085893"/>
                </a:cubicBezTo>
                <a:cubicBezTo>
                  <a:pt x="9187067" y="2086251"/>
                  <a:pt x="9186009" y="2086837"/>
                  <a:pt x="9184251" y="2087652"/>
                </a:cubicBezTo>
                <a:cubicBezTo>
                  <a:pt x="9182493" y="2088465"/>
                  <a:pt x="9180214" y="2089263"/>
                  <a:pt x="9177414" y="2090044"/>
                </a:cubicBezTo>
                <a:cubicBezTo>
                  <a:pt x="9174614" y="2090825"/>
                  <a:pt x="9171375" y="2091525"/>
                  <a:pt x="9167696" y="2092144"/>
                </a:cubicBezTo>
                <a:cubicBezTo>
                  <a:pt x="9164017" y="2092763"/>
                  <a:pt x="9160094" y="2093072"/>
                  <a:pt x="9155927" y="2093072"/>
                </a:cubicBezTo>
                <a:cubicBezTo>
                  <a:pt x="9148699" y="2093072"/>
                  <a:pt x="9142367" y="2092063"/>
                  <a:pt x="9136931" y="2090044"/>
                </a:cubicBezTo>
                <a:cubicBezTo>
                  <a:pt x="9131494" y="2088026"/>
                  <a:pt x="9126919" y="2085030"/>
                  <a:pt x="9123208" y="2081059"/>
                </a:cubicBezTo>
                <a:cubicBezTo>
                  <a:pt x="9119497" y="2077087"/>
                  <a:pt x="9116697" y="2072106"/>
                  <a:pt x="9114809" y="2066115"/>
                </a:cubicBezTo>
                <a:cubicBezTo>
                  <a:pt x="9112920" y="2060125"/>
                  <a:pt x="9111976" y="2053158"/>
                  <a:pt x="9111976" y="2045214"/>
                </a:cubicBezTo>
                <a:cubicBezTo>
                  <a:pt x="9111976" y="2037661"/>
                  <a:pt x="9112953" y="2030873"/>
                  <a:pt x="9114906" y="2024850"/>
                </a:cubicBezTo>
                <a:cubicBezTo>
                  <a:pt x="9116860" y="2018828"/>
                  <a:pt x="9119676" y="2013716"/>
                  <a:pt x="9123355" y="2009516"/>
                </a:cubicBezTo>
                <a:cubicBezTo>
                  <a:pt x="9127033" y="2005317"/>
                  <a:pt x="9131477" y="2002094"/>
                  <a:pt x="9136686" y="1999847"/>
                </a:cubicBezTo>
                <a:cubicBezTo>
                  <a:pt x="9141895" y="1997601"/>
                  <a:pt x="9147723" y="1996478"/>
                  <a:pt x="9154169" y="1996478"/>
                </a:cubicBezTo>
                <a:close/>
                <a:moveTo>
                  <a:pt x="9080215" y="1996478"/>
                </a:moveTo>
                <a:cubicBezTo>
                  <a:pt x="9081062" y="1996478"/>
                  <a:pt x="9082022" y="1996527"/>
                  <a:pt x="9083097" y="1996624"/>
                </a:cubicBezTo>
                <a:cubicBezTo>
                  <a:pt x="9084171" y="1996722"/>
                  <a:pt x="9085294" y="1996901"/>
                  <a:pt x="9086466" y="1997161"/>
                </a:cubicBezTo>
                <a:cubicBezTo>
                  <a:pt x="9087638" y="1997422"/>
                  <a:pt x="9088696" y="1997715"/>
                  <a:pt x="9089641" y="1998041"/>
                </a:cubicBezTo>
                <a:cubicBezTo>
                  <a:pt x="9090585" y="1998366"/>
                  <a:pt x="9091252" y="1998692"/>
                  <a:pt x="9091643" y="1999017"/>
                </a:cubicBezTo>
                <a:cubicBezTo>
                  <a:pt x="9092033" y="1999343"/>
                  <a:pt x="9092294" y="1999652"/>
                  <a:pt x="9092424" y="1999945"/>
                </a:cubicBezTo>
                <a:cubicBezTo>
                  <a:pt x="9092554" y="2000238"/>
                  <a:pt x="9092668" y="2000612"/>
                  <a:pt x="9092766" y="2001068"/>
                </a:cubicBezTo>
                <a:cubicBezTo>
                  <a:pt x="9092863" y="2001524"/>
                  <a:pt x="9092929" y="2002191"/>
                  <a:pt x="9092961" y="2003070"/>
                </a:cubicBezTo>
                <a:cubicBezTo>
                  <a:pt x="9092994" y="2003949"/>
                  <a:pt x="9093010" y="2005138"/>
                  <a:pt x="9093010" y="2006635"/>
                </a:cubicBezTo>
                <a:cubicBezTo>
                  <a:pt x="9093010" y="2008068"/>
                  <a:pt x="9092977" y="2009273"/>
                  <a:pt x="9092912" y="2010249"/>
                </a:cubicBezTo>
                <a:cubicBezTo>
                  <a:pt x="9092847" y="2011226"/>
                  <a:pt x="9092717" y="2011991"/>
                  <a:pt x="9092521" y="2012544"/>
                </a:cubicBezTo>
                <a:cubicBezTo>
                  <a:pt x="9092326" y="2013098"/>
                  <a:pt x="9092082" y="2013521"/>
                  <a:pt x="9091789" y="2013814"/>
                </a:cubicBezTo>
                <a:cubicBezTo>
                  <a:pt x="9091496" y="2014107"/>
                  <a:pt x="9091089" y="2014253"/>
                  <a:pt x="9090568" y="2014253"/>
                </a:cubicBezTo>
                <a:cubicBezTo>
                  <a:pt x="9090047" y="2014253"/>
                  <a:pt x="9089413" y="2014107"/>
                  <a:pt x="9088664" y="2013814"/>
                </a:cubicBezTo>
                <a:cubicBezTo>
                  <a:pt x="9087915" y="2013521"/>
                  <a:pt x="9087069" y="2013228"/>
                  <a:pt x="9086124" y="2012935"/>
                </a:cubicBezTo>
                <a:cubicBezTo>
                  <a:pt x="9085180" y="2012642"/>
                  <a:pt x="9084122" y="2012365"/>
                  <a:pt x="9082950" y="2012105"/>
                </a:cubicBezTo>
                <a:cubicBezTo>
                  <a:pt x="9081778" y="2011844"/>
                  <a:pt x="9080509" y="2011714"/>
                  <a:pt x="9079141" y="2011714"/>
                </a:cubicBezTo>
                <a:cubicBezTo>
                  <a:pt x="9077513" y="2011714"/>
                  <a:pt x="9075918" y="2012040"/>
                  <a:pt x="9074355" y="2012691"/>
                </a:cubicBezTo>
                <a:cubicBezTo>
                  <a:pt x="9072793" y="2013342"/>
                  <a:pt x="9071149" y="2014416"/>
                  <a:pt x="9069423" y="2015914"/>
                </a:cubicBezTo>
                <a:cubicBezTo>
                  <a:pt x="9067697" y="2017411"/>
                  <a:pt x="9065891" y="2019397"/>
                  <a:pt x="9064003" y="2021872"/>
                </a:cubicBezTo>
                <a:cubicBezTo>
                  <a:pt x="9062114" y="2024346"/>
                  <a:pt x="9060031" y="2027374"/>
                  <a:pt x="9057752" y="2030955"/>
                </a:cubicBezTo>
                <a:lnTo>
                  <a:pt x="9057752" y="2088774"/>
                </a:lnTo>
                <a:cubicBezTo>
                  <a:pt x="9057752" y="2089295"/>
                  <a:pt x="9057621" y="2089735"/>
                  <a:pt x="9057361" y="2090093"/>
                </a:cubicBezTo>
                <a:cubicBezTo>
                  <a:pt x="9057101" y="2090451"/>
                  <a:pt x="9056677" y="2090760"/>
                  <a:pt x="9056091" y="2091021"/>
                </a:cubicBezTo>
                <a:cubicBezTo>
                  <a:pt x="9055505" y="2091281"/>
                  <a:pt x="9054691" y="2091477"/>
                  <a:pt x="9053649" y="2091607"/>
                </a:cubicBezTo>
                <a:cubicBezTo>
                  <a:pt x="9052608" y="2091737"/>
                  <a:pt x="9051273" y="2091802"/>
                  <a:pt x="9049645" y="2091802"/>
                </a:cubicBezTo>
                <a:cubicBezTo>
                  <a:pt x="9048083" y="2091802"/>
                  <a:pt x="9046780" y="2091737"/>
                  <a:pt x="9045739" y="2091607"/>
                </a:cubicBezTo>
                <a:cubicBezTo>
                  <a:pt x="9044697" y="2091477"/>
                  <a:pt x="9043867" y="2091281"/>
                  <a:pt x="9043248" y="2091021"/>
                </a:cubicBezTo>
                <a:cubicBezTo>
                  <a:pt x="9042629" y="2090760"/>
                  <a:pt x="9042206" y="2090451"/>
                  <a:pt x="9041978" y="2090093"/>
                </a:cubicBezTo>
                <a:cubicBezTo>
                  <a:pt x="9041750" y="2089735"/>
                  <a:pt x="9041636" y="2089295"/>
                  <a:pt x="9041636" y="2088774"/>
                </a:cubicBezTo>
                <a:lnTo>
                  <a:pt x="9041636" y="2000873"/>
                </a:lnTo>
                <a:cubicBezTo>
                  <a:pt x="9041636" y="2000352"/>
                  <a:pt x="9041734" y="1999912"/>
                  <a:pt x="9041929" y="1999554"/>
                </a:cubicBezTo>
                <a:cubicBezTo>
                  <a:pt x="9042125" y="1999196"/>
                  <a:pt x="9042515" y="1998871"/>
                  <a:pt x="9043101" y="1998578"/>
                </a:cubicBezTo>
                <a:cubicBezTo>
                  <a:pt x="9043687" y="1998285"/>
                  <a:pt x="9044436" y="1998089"/>
                  <a:pt x="9045348" y="1997992"/>
                </a:cubicBezTo>
                <a:cubicBezTo>
                  <a:pt x="9046259" y="1997894"/>
                  <a:pt x="9047464" y="1997845"/>
                  <a:pt x="9048961" y="1997845"/>
                </a:cubicBezTo>
                <a:cubicBezTo>
                  <a:pt x="9050394" y="1997845"/>
                  <a:pt x="9051582" y="1997894"/>
                  <a:pt x="9052526" y="1997992"/>
                </a:cubicBezTo>
                <a:cubicBezTo>
                  <a:pt x="9053471" y="1998089"/>
                  <a:pt x="9054203" y="1998285"/>
                  <a:pt x="9054724" y="1998578"/>
                </a:cubicBezTo>
                <a:cubicBezTo>
                  <a:pt x="9055245" y="1998871"/>
                  <a:pt x="9055619" y="1999196"/>
                  <a:pt x="9055847" y="1999554"/>
                </a:cubicBezTo>
                <a:cubicBezTo>
                  <a:pt x="9056075" y="1999912"/>
                  <a:pt x="9056189" y="2000352"/>
                  <a:pt x="9056189" y="2000873"/>
                </a:cubicBezTo>
                <a:lnTo>
                  <a:pt x="9056189" y="2013667"/>
                </a:lnTo>
                <a:cubicBezTo>
                  <a:pt x="9058598" y="2010151"/>
                  <a:pt x="9060861" y="2007286"/>
                  <a:pt x="9062977" y="2005073"/>
                </a:cubicBezTo>
                <a:cubicBezTo>
                  <a:pt x="9065093" y="2002859"/>
                  <a:pt x="9067095" y="2001117"/>
                  <a:pt x="9068983" y="1999847"/>
                </a:cubicBezTo>
                <a:cubicBezTo>
                  <a:pt x="9070872" y="1998578"/>
                  <a:pt x="9072744" y="1997699"/>
                  <a:pt x="9074599" y="1997210"/>
                </a:cubicBezTo>
                <a:cubicBezTo>
                  <a:pt x="9076455" y="1996722"/>
                  <a:pt x="9078327" y="1996478"/>
                  <a:pt x="9080215" y="1996478"/>
                </a:cubicBezTo>
                <a:close/>
                <a:moveTo>
                  <a:pt x="8796958" y="1996478"/>
                </a:moveTo>
                <a:cubicBezTo>
                  <a:pt x="8803274" y="1996478"/>
                  <a:pt x="8808646" y="1997194"/>
                  <a:pt x="8813073" y="1998627"/>
                </a:cubicBezTo>
                <a:cubicBezTo>
                  <a:pt x="8817501" y="2000059"/>
                  <a:pt x="8821082" y="2002159"/>
                  <a:pt x="8823817" y="2004926"/>
                </a:cubicBezTo>
                <a:cubicBezTo>
                  <a:pt x="8826552" y="2007694"/>
                  <a:pt x="8828538" y="2011128"/>
                  <a:pt x="8829775" y="2015230"/>
                </a:cubicBezTo>
                <a:cubicBezTo>
                  <a:pt x="8831012" y="2019332"/>
                  <a:pt x="8831631" y="2024118"/>
                  <a:pt x="8831631" y="2029587"/>
                </a:cubicBezTo>
                <a:lnTo>
                  <a:pt x="8831631" y="2088872"/>
                </a:lnTo>
                <a:cubicBezTo>
                  <a:pt x="8831631" y="2089654"/>
                  <a:pt x="8831370" y="2090239"/>
                  <a:pt x="8830849" y="2090630"/>
                </a:cubicBezTo>
                <a:cubicBezTo>
                  <a:pt x="8830328" y="2091021"/>
                  <a:pt x="8829612" y="2091314"/>
                  <a:pt x="8828701" y="2091509"/>
                </a:cubicBezTo>
                <a:cubicBezTo>
                  <a:pt x="8827789" y="2091704"/>
                  <a:pt x="8826454" y="2091802"/>
                  <a:pt x="8824696" y="2091802"/>
                </a:cubicBezTo>
                <a:cubicBezTo>
                  <a:pt x="8823003" y="2091802"/>
                  <a:pt x="8821652" y="2091704"/>
                  <a:pt x="8820643" y="2091509"/>
                </a:cubicBezTo>
                <a:cubicBezTo>
                  <a:pt x="8819633" y="2091314"/>
                  <a:pt x="8818901" y="2091021"/>
                  <a:pt x="8818445" y="2090630"/>
                </a:cubicBezTo>
                <a:cubicBezTo>
                  <a:pt x="8817989" y="2090239"/>
                  <a:pt x="8817762" y="2089654"/>
                  <a:pt x="8817762" y="2088872"/>
                </a:cubicBezTo>
                <a:lnTo>
                  <a:pt x="8817762" y="2080082"/>
                </a:lnTo>
                <a:cubicBezTo>
                  <a:pt x="8813920" y="2084184"/>
                  <a:pt x="8809639" y="2087375"/>
                  <a:pt x="8804918" y="2089654"/>
                </a:cubicBezTo>
                <a:cubicBezTo>
                  <a:pt x="8800197" y="2091932"/>
                  <a:pt x="8795200" y="2093072"/>
                  <a:pt x="8789926" y="2093072"/>
                </a:cubicBezTo>
                <a:cubicBezTo>
                  <a:pt x="8785303" y="2093072"/>
                  <a:pt x="8781120" y="2092470"/>
                  <a:pt x="8777376" y="2091265"/>
                </a:cubicBezTo>
                <a:cubicBezTo>
                  <a:pt x="8773632" y="2090060"/>
                  <a:pt x="8770441" y="2088319"/>
                  <a:pt x="8767804" y="2086040"/>
                </a:cubicBezTo>
                <a:cubicBezTo>
                  <a:pt x="8765167" y="2083761"/>
                  <a:pt x="8763116" y="2080961"/>
                  <a:pt x="8761651" y="2077640"/>
                </a:cubicBezTo>
                <a:cubicBezTo>
                  <a:pt x="8760186" y="2074320"/>
                  <a:pt x="8759453" y="2070543"/>
                  <a:pt x="8759453" y="2066311"/>
                </a:cubicBezTo>
                <a:cubicBezTo>
                  <a:pt x="8759453" y="2061362"/>
                  <a:pt x="8760463" y="2057065"/>
                  <a:pt x="8762481" y="2053418"/>
                </a:cubicBezTo>
                <a:cubicBezTo>
                  <a:pt x="8764500" y="2049772"/>
                  <a:pt x="8767397" y="2046744"/>
                  <a:pt x="8771174" y="2044336"/>
                </a:cubicBezTo>
                <a:cubicBezTo>
                  <a:pt x="8774950" y="2041926"/>
                  <a:pt x="8779573" y="2040119"/>
                  <a:pt x="8785043" y="2038915"/>
                </a:cubicBezTo>
                <a:cubicBezTo>
                  <a:pt x="8790512" y="2037710"/>
                  <a:pt x="8796665" y="2037108"/>
                  <a:pt x="8803502" y="2037108"/>
                </a:cubicBezTo>
                <a:lnTo>
                  <a:pt x="8815613" y="2037108"/>
                </a:lnTo>
                <a:lnTo>
                  <a:pt x="8815613" y="2030271"/>
                </a:lnTo>
                <a:cubicBezTo>
                  <a:pt x="8815613" y="2026885"/>
                  <a:pt x="8815255" y="2023890"/>
                  <a:pt x="8814539" y="2021286"/>
                </a:cubicBezTo>
                <a:cubicBezTo>
                  <a:pt x="8813822" y="2018681"/>
                  <a:pt x="8812667" y="2016516"/>
                  <a:pt x="8811071" y="2014791"/>
                </a:cubicBezTo>
                <a:cubicBezTo>
                  <a:pt x="8809476" y="2013065"/>
                  <a:pt x="8807409" y="2011763"/>
                  <a:pt x="8804869" y="2010884"/>
                </a:cubicBezTo>
                <a:cubicBezTo>
                  <a:pt x="8802330" y="2010005"/>
                  <a:pt x="8799205" y="2009566"/>
                  <a:pt x="8795493" y="2009566"/>
                </a:cubicBezTo>
                <a:cubicBezTo>
                  <a:pt x="8791521" y="2009566"/>
                  <a:pt x="8787957" y="2010037"/>
                  <a:pt x="8784799" y="2010982"/>
                </a:cubicBezTo>
                <a:cubicBezTo>
                  <a:pt x="8781641" y="2011926"/>
                  <a:pt x="8778873" y="2012967"/>
                  <a:pt x="8776497" y="2014107"/>
                </a:cubicBezTo>
                <a:cubicBezTo>
                  <a:pt x="8774120" y="2015246"/>
                  <a:pt x="8772134" y="2016288"/>
                  <a:pt x="8770539" y="2017232"/>
                </a:cubicBezTo>
                <a:cubicBezTo>
                  <a:pt x="8768944" y="2018177"/>
                  <a:pt x="8767755" y="2018648"/>
                  <a:pt x="8766974" y="2018648"/>
                </a:cubicBezTo>
                <a:cubicBezTo>
                  <a:pt x="8766453" y="2018648"/>
                  <a:pt x="8765997" y="2018518"/>
                  <a:pt x="8765607" y="2018258"/>
                </a:cubicBezTo>
                <a:cubicBezTo>
                  <a:pt x="8765216" y="2017997"/>
                  <a:pt x="8764874" y="2017607"/>
                  <a:pt x="8764581" y="2017086"/>
                </a:cubicBezTo>
                <a:cubicBezTo>
                  <a:pt x="8764288" y="2016565"/>
                  <a:pt x="8764077" y="2015897"/>
                  <a:pt x="8763946" y="2015084"/>
                </a:cubicBezTo>
                <a:cubicBezTo>
                  <a:pt x="8763816" y="2014270"/>
                  <a:pt x="8763751" y="2013374"/>
                  <a:pt x="8763751" y="2012398"/>
                </a:cubicBezTo>
                <a:cubicBezTo>
                  <a:pt x="8763751" y="2010770"/>
                  <a:pt x="8763865" y="2009484"/>
                  <a:pt x="8764093" y="2008540"/>
                </a:cubicBezTo>
                <a:cubicBezTo>
                  <a:pt x="8764321" y="2007596"/>
                  <a:pt x="8764874" y="2006700"/>
                  <a:pt x="8765753" y="2005854"/>
                </a:cubicBezTo>
                <a:cubicBezTo>
                  <a:pt x="8766632" y="2005007"/>
                  <a:pt x="8768146" y="2004015"/>
                  <a:pt x="8770295" y="2002875"/>
                </a:cubicBezTo>
                <a:cubicBezTo>
                  <a:pt x="8772443" y="2001736"/>
                  <a:pt x="8774918" y="2000694"/>
                  <a:pt x="8777717" y="1999750"/>
                </a:cubicBezTo>
                <a:cubicBezTo>
                  <a:pt x="8780517" y="1998806"/>
                  <a:pt x="8783578" y="1998024"/>
                  <a:pt x="8786899" y="1997406"/>
                </a:cubicBezTo>
                <a:cubicBezTo>
                  <a:pt x="8790219" y="1996787"/>
                  <a:pt x="8793573" y="1996478"/>
                  <a:pt x="8796958" y="1996478"/>
                </a:cubicBezTo>
                <a:close/>
                <a:moveTo>
                  <a:pt x="8737315" y="1996478"/>
                </a:moveTo>
                <a:cubicBezTo>
                  <a:pt x="8738162" y="1996478"/>
                  <a:pt x="8739122" y="1996527"/>
                  <a:pt x="8740197" y="1996624"/>
                </a:cubicBezTo>
                <a:cubicBezTo>
                  <a:pt x="8741271" y="1996722"/>
                  <a:pt x="8742394" y="1996901"/>
                  <a:pt x="8743566" y="1997161"/>
                </a:cubicBezTo>
                <a:cubicBezTo>
                  <a:pt x="8744738" y="1997422"/>
                  <a:pt x="8745796" y="1997715"/>
                  <a:pt x="8746741" y="1998041"/>
                </a:cubicBezTo>
                <a:cubicBezTo>
                  <a:pt x="8747685" y="1998366"/>
                  <a:pt x="8748352" y="1998692"/>
                  <a:pt x="8748743" y="1999017"/>
                </a:cubicBezTo>
                <a:cubicBezTo>
                  <a:pt x="8749133" y="1999343"/>
                  <a:pt x="8749394" y="1999652"/>
                  <a:pt x="8749524" y="1999945"/>
                </a:cubicBezTo>
                <a:cubicBezTo>
                  <a:pt x="8749654" y="2000238"/>
                  <a:pt x="8749768" y="2000612"/>
                  <a:pt x="8749866" y="2001068"/>
                </a:cubicBezTo>
                <a:cubicBezTo>
                  <a:pt x="8749963" y="2001524"/>
                  <a:pt x="8750029" y="2002191"/>
                  <a:pt x="8750061" y="2003070"/>
                </a:cubicBezTo>
                <a:cubicBezTo>
                  <a:pt x="8750094" y="2003949"/>
                  <a:pt x="8750110" y="2005138"/>
                  <a:pt x="8750110" y="2006635"/>
                </a:cubicBezTo>
                <a:cubicBezTo>
                  <a:pt x="8750110" y="2008068"/>
                  <a:pt x="8750077" y="2009273"/>
                  <a:pt x="8750012" y="2010249"/>
                </a:cubicBezTo>
                <a:cubicBezTo>
                  <a:pt x="8749947" y="2011226"/>
                  <a:pt x="8749817" y="2011991"/>
                  <a:pt x="8749621" y="2012544"/>
                </a:cubicBezTo>
                <a:cubicBezTo>
                  <a:pt x="8749426" y="2013098"/>
                  <a:pt x="8749182" y="2013521"/>
                  <a:pt x="8748889" y="2013814"/>
                </a:cubicBezTo>
                <a:cubicBezTo>
                  <a:pt x="8748596" y="2014107"/>
                  <a:pt x="8748189" y="2014253"/>
                  <a:pt x="8747668" y="2014253"/>
                </a:cubicBezTo>
                <a:cubicBezTo>
                  <a:pt x="8747147" y="2014253"/>
                  <a:pt x="8746513" y="2014107"/>
                  <a:pt x="8745764" y="2013814"/>
                </a:cubicBezTo>
                <a:cubicBezTo>
                  <a:pt x="8745015" y="2013521"/>
                  <a:pt x="8744169" y="2013228"/>
                  <a:pt x="8743224" y="2012935"/>
                </a:cubicBezTo>
                <a:cubicBezTo>
                  <a:pt x="8742280" y="2012642"/>
                  <a:pt x="8741222" y="2012365"/>
                  <a:pt x="8740050" y="2012105"/>
                </a:cubicBezTo>
                <a:cubicBezTo>
                  <a:pt x="8738878" y="2011844"/>
                  <a:pt x="8737609" y="2011714"/>
                  <a:pt x="8736241" y="2011714"/>
                </a:cubicBezTo>
                <a:cubicBezTo>
                  <a:pt x="8734613" y="2011714"/>
                  <a:pt x="8733018" y="2012040"/>
                  <a:pt x="8731455" y="2012691"/>
                </a:cubicBezTo>
                <a:cubicBezTo>
                  <a:pt x="8729893" y="2013342"/>
                  <a:pt x="8728249" y="2014416"/>
                  <a:pt x="8726523" y="2015914"/>
                </a:cubicBezTo>
                <a:cubicBezTo>
                  <a:pt x="8724797" y="2017411"/>
                  <a:pt x="8722991" y="2019397"/>
                  <a:pt x="8721103" y="2021872"/>
                </a:cubicBezTo>
                <a:cubicBezTo>
                  <a:pt x="8719214" y="2024346"/>
                  <a:pt x="8717131" y="2027374"/>
                  <a:pt x="8714852" y="2030955"/>
                </a:cubicBezTo>
                <a:lnTo>
                  <a:pt x="8714852" y="2088774"/>
                </a:lnTo>
                <a:cubicBezTo>
                  <a:pt x="8714852" y="2089295"/>
                  <a:pt x="8714721" y="2089735"/>
                  <a:pt x="8714461" y="2090093"/>
                </a:cubicBezTo>
                <a:cubicBezTo>
                  <a:pt x="8714201" y="2090451"/>
                  <a:pt x="8713777" y="2090760"/>
                  <a:pt x="8713191" y="2091021"/>
                </a:cubicBezTo>
                <a:cubicBezTo>
                  <a:pt x="8712605" y="2091281"/>
                  <a:pt x="8711791" y="2091477"/>
                  <a:pt x="8710749" y="2091607"/>
                </a:cubicBezTo>
                <a:cubicBezTo>
                  <a:pt x="8709708" y="2091737"/>
                  <a:pt x="8708373" y="2091802"/>
                  <a:pt x="8706745" y="2091802"/>
                </a:cubicBezTo>
                <a:cubicBezTo>
                  <a:pt x="8705183" y="2091802"/>
                  <a:pt x="8703880" y="2091737"/>
                  <a:pt x="8702839" y="2091607"/>
                </a:cubicBezTo>
                <a:cubicBezTo>
                  <a:pt x="8701797" y="2091477"/>
                  <a:pt x="8700967" y="2091281"/>
                  <a:pt x="8700348" y="2091021"/>
                </a:cubicBezTo>
                <a:cubicBezTo>
                  <a:pt x="8699729" y="2090760"/>
                  <a:pt x="8699306" y="2090451"/>
                  <a:pt x="8699078" y="2090093"/>
                </a:cubicBezTo>
                <a:cubicBezTo>
                  <a:pt x="8698850" y="2089735"/>
                  <a:pt x="8698736" y="2089295"/>
                  <a:pt x="8698736" y="2088774"/>
                </a:cubicBezTo>
                <a:lnTo>
                  <a:pt x="8698736" y="2000873"/>
                </a:lnTo>
                <a:cubicBezTo>
                  <a:pt x="8698736" y="2000352"/>
                  <a:pt x="8698834" y="1999912"/>
                  <a:pt x="8699029" y="1999554"/>
                </a:cubicBezTo>
                <a:cubicBezTo>
                  <a:pt x="8699225" y="1999196"/>
                  <a:pt x="8699615" y="1998871"/>
                  <a:pt x="8700201" y="1998578"/>
                </a:cubicBezTo>
                <a:cubicBezTo>
                  <a:pt x="8700787" y="1998285"/>
                  <a:pt x="8701536" y="1998089"/>
                  <a:pt x="8702448" y="1997992"/>
                </a:cubicBezTo>
                <a:cubicBezTo>
                  <a:pt x="8703359" y="1997894"/>
                  <a:pt x="8704564" y="1997845"/>
                  <a:pt x="8706061" y="1997845"/>
                </a:cubicBezTo>
                <a:cubicBezTo>
                  <a:pt x="8707494" y="1997845"/>
                  <a:pt x="8708682" y="1997894"/>
                  <a:pt x="8709626" y="1997992"/>
                </a:cubicBezTo>
                <a:cubicBezTo>
                  <a:pt x="8710571" y="1998089"/>
                  <a:pt x="8711303" y="1998285"/>
                  <a:pt x="8711824" y="1998578"/>
                </a:cubicBezTo>
                <a:cubicBezTo>
                  <a:pt x="8712345" y="1998871"/>
                  <a:pt x="8712719" y="1999196"/>
                  <a:pt x="8712947" y="1999554"/>
                </a:cubicBezTo>
                <a:cubicBezTo>
                  <a:pt x="8713175" y="1999912"/>
                  <a:pt x="8713289" y="2000352"/>
                  <a:pt x="8713289" y="2000873"/>
                </a:cubicBezTo>
                <a:lnTo>
                  <a:pt x="8713289" y="2013667"/>
                </a:lnTo>
                <a:cubicBezTo>
                  <a:pt x="8715698" y="2010151"/>
                  <a:pt x="8717961" y="2007286"/>
                  <a:pt x="8720077" y="2005073"/>
                </a:cubicBezTo>
                <a:cubicBezTo>
                  <a:pt x="8722193" y="2002859"/>
                  <a:pt x="8724195" y="2001117"/>
                  <a:pt x="8726083" y="1999847"/>
                </a:cubicBezTo>
                <a:cubicBezTo>
                  <a:pt x="8727972" y="1998578"/>
                  <a:pt x="8729844" y="1997699"/>
                  <a:pt x="8731699" y="1997210"/>
                </a:cubicBezTo>
                <a:cubicBezTo>
                  <a:pt x="8733555" y="1996722"/>
                  <a:pt x="8735427" y="1996478"/>
                  <a:pt x="8737315" y="1996478"/>
                </a:cubicBezTo>
                <a:close/>
                <a:moveTo>
                  <a:pt x="8639819" y="1996478"/>
                </a:moveTo>
                <a:cubicBezTo>
                  <a:pt x="8646721" y="1996478"/>
                  <a:pt x="8652597" y="1997585"/>
                  <a:pt x="8657448" y="1999798"/>
                </a:cubicBezTo>
                <a:cubicBezTo>
                  <a:pt x="8662299" y="2002012"/>
                  <a:pt x="8666287" y="2004991"/>
                  <a:pt x="8669413" y="2008735"/>
                </a:cubicBezTo>
                <a:cubicBezTo>
                  <a:pt x="8672538" y="2012479"/>
                  <a:pt x="8674833" y="2016874"/>
                  <a:pt x="8676298" y="2021920"/>
                </a:cubicBezTo>
                <a:cubicBezTo>
                  <a:pt x="8677763" y="2026967"/>
                  <a:pt x="8678495" y="2032355"/>
                  <a:pt x="8678495" y="2038085"/>
                </a:cubicBezTo>
                <a:lnTo>
                  <a:pt x="8678495" y="2041015"/>
                </a:lnTo>
                <a:cubicBezTo>
                  <a:pt x="8678495" y="2043554"/>
                  <a:pt x="8677858" y="2045361"/>
                  <a:pt x="8676583" y="2046435"/>
                </a:cubicBezTo>
                <a:cubicBezTo>
                  <a:pt x="8675307" y="2047510"/>
                  <a:pt x="8673852" y="2048047"/>
                  <a:pt x="8672216" y="2048047"/>
                </a:cubicBezTo>
                <a:lnTo>
                  <a:pt x="8614327" y="2048047"/>
                </a:lnTo>
                <a:cubicBezTo>
                  <a:pt x="8614327" y="2052930"/>
                  <a:pt x="8614818" y="2057325"/>
                  <a:pt x="8615799" y="2061232"/>
                </a:cubicBezTo>
                <a:cubicBezTo>
                  <a:pt x="8616781" y="2065139"/>
                  <a:pt x="8618417" y="2068492"/>
                  <a:pt x="8620706" y="2071292"/>
                </a:cubicBezTo>
                <a:cubicBezTo>
                  <a:pt x="8622997" y="2074092"/>
                  <a:pt x="8625973" y="2076240"/>
                  <a:pt x="8629638" y="2077738"/>
                </a:cubicBezTo>
                <a:cubicBezTo>
                  <a:pt x="8633302" y="2079236"/>
                  <a:pt x="8637784" y="2079984"/>
                  <a:pt x="8643083" y="2079984"/>
                </a:cubicBezTo>
                <a:cubicBezTo>
                  <a:pt x="8647271" y="2079984"/>
                  <a:pt x="8651000" y="2079642"/>
                  <a:pt x="8654271" y="2078959"/>
                </a:cubicBezTo>
                <a:cubicBezTo>
                  <a:pt x="8657543" y="2078275"/>
                  <a:pt x="8660373" y="2077510"/>
                  <a:pt x="8662761" y="2076664"/>
                </a:cubicBezTo>
                <a:cubicBezTo>
                  <a:pt x="8665149" y="2075817"/>
                  <a:pt x="8667113" y="2075052"/>
                  <a:pt x="8668650" y="2074368"/>
                </a:cubicBezTo>
                <a:cubicBezTo>
                  <a:pt x="8670188" y="2073685"/>
                  <a:pt x="8671350" y="2073343"/>
                  <a:pt x="8672135" y="2073343"/>
                </a:cubicBezTo>
                <a:cubicBezTo>
                  <a:pt x="8672593" y="2073343"/>
                  <a:pt x="8673001" y="2073457"/>
                  <a:pt x="8673361" y="2073685"/>
                </a:cubicBezTo>
                <a:cubicBezTo>
                  <a:pt x="8673721" y="2073913"/>
                  <a:pt x="8673999" y="2074254"/>
                  <a:pt x="8674195" y="2074710"/>
                </a:cubicBezTo>
                <a:cubicBezTo>
                  <a:pt x="8674391" y="2075166"/>
                  <a:pt x="8674539" y="2075801"/>
                  <a:pt x="8674637" y="2076615"/>
                </a:cubicBezTo>
                <a:cubicBezTo>
                  <a:pt x="8674735" y="2077429"/>
                  <a:pt x="8674784" y="2078422"/>
                  <a:pt x="8674784" y="2079594"/>
                </a:cubicBezTo>
                <a:cubicBezTo>
                  <a:pt x="8674784" y="2080440"/>
                  <a:pt x="8674752" y="2081173"/>
                  <a:pt x="8674687" y="2081791"/>
                </a:cubicBezTo>
                <a:cubicBezTo>
                  <a:pt x="8674621" y="2082410"/>
                  <a:pt x="8674540" y="2082963"/>
                  <a:pt x="8674442" y="2083452"/>
                </a:cubicBezTo>
                <a:cubicBezTo>
                  <a:pt x="8674345" y="2083940"/>
                  <a:pt x="8674182" y="2084379"/>
                  <a:pt x="8673954" y="2084770"/>
                </a:cubicBezTo>
                <a:cubicBezTo>
                  <a:pt x="8673726" y="2085161"/>
                  <a:pt x="8673433" y="2085535"/>
                  <a:pt x="8673075" y="2085893"/>
                </a:cubicBezTo>
                <a:cubicBezTo>
                  <a:pt x="8672717" y="2086251"/>
                  <a:pt x="8671659" y="2086837"/>
                  <a:pt x="8669901" y="2087652"/>
                </a:cubicBezTo>
                <a:cubicBezTo>
                  <a:pt x="8668143" y="2088465"/>
                  <a:pt x="8665864" y="2089263"/>
                  <a:pt x="8663064" y="2090044"/>
                </a:cubicBezTo>
                <a:cubicBezTo>
                  <a:pt x="8660264" y="2090825"/>
                  <a:pt x="8657025" y="2091525"/>
                  <a:pt x="8653346" y="2092144"/>
                </a:cubicBezTo>
                <a:cubicBezTo>
                  <a:pt x="8649667" y="2092763"/>
                  <a:pt x="8645744" y="2093072"/>
                  <a:pt x="8641577" y="2093072"/>
                </a:cubicBezTo>
                <a:cubicBezTo>
                  <a:pt x="8634349" y="2093072"/>
                  <a:pt x="8628017" y="2092063"/>
                  <a:pt x="8622580" y="2090044"/>
                </a:cubicBezTo>
                <a:cubicBezTo>
                  <a:pt x="8617144" y="2088026"/>
                  <a:pt x="8612569" y="2085030"/>
                  <a:pt x="8608858" y="2081059"/>
                </a:cubicBezTo>
                <a:cubicBezTo>
                  <a:pt x="8605147" y="2077087"/>
                  <a:pt x="8602347" y="2072106"/>
                  <a:pt x="8600459" y="2066115"/>
                </a:cubicBezTo>
                <a:cubicBezTo>
                  <a:pt x="8598570" y="2060125"/>
                  <a:pt x="8597626" y="2053158"/>
                  <a:pt x="8597626" y="2045214"/>
                </a:cubicBezTo>
                <a:cubicBezTo>
                  <a:pt x="8597626" y="2037661"/>
                  <a:pt x="8598603" y="2030873"/>
                  <a:pt x="8600556" y="2024850"/>
                </a:cubicBezTo>
                <a:cubicBezTo>
                  <a:pt x="8602509" y="2018828"/>
                  <a:pt x="8605326" y="2013716"/>
                  <a:pt x="8609005" y="2009516"/>
                </a:cubicBezTo>
                <a:cubicBezTo>
                  <a:pt x="8612683" y="2005317"/>
                  <a:pt x="8617127" y="2002094"/>
                  <a:pt x="8622336" y="1999847"/>
                </a:cubicBezTo>
                <a:cubicBezTo>
                  <a:pt x="8627545" y="1997601"/>
                  <a:pt x="8633373" y="1996478"/>
                  <a:pt x="8639819" y="1996478"/>
                </a:cubicBezTo>
                <a:close/>
                <a:moveTo>
                  <a:pt x="8544127" y="1996478"/>
                </a:moveTo>
                <a:cubicBezTo>
                  <a:pt x="8550508" y="1996478"/>
                  <a:pt x="8555945" y="1997715"/>
                  <a:pt x="8560438" y="2000189"/>
                </a:cubicBezTo>
                <a:cubicBezTo>
                  <a:pt x="8564931" y="2002664"/>
                  <a:pt x="8568593" y="2006050"/>
                  <a:pt x="8571425" y="2010347"/>
                </a:cubicBezTo>
                <a:cubicBezTo>
                  <a:pt x="8574258" y="2014644"/>
                  <a:pt x="8576325" y="2019641"/>
                  <a:pt x="8577627" y="2025339"/>
                </a:cubicBezTo>
                <a:cubicBezTo>
                  <a:pt x="8578930" y="2031036"/>
                  <a:pt x="8579581" y="2037076"/>
                  <a:pt x="8579581" y="2043456"/>
                </a:cubicBezTo>
                <a:cubicBezTo>
                  <a:pt x="8579581" y="2051140"/>
                  <a:pt x="8578751" y="2058042"/>
                  <a:pt x="8577090" y="2064162"/>
                </a:cubicBezTo>
                <a:cubicBezTo>
                  <a:pt x="8575430" y="2070283"/>
                  <a:pt x="8572988" y="2075475"/>
                  <a:pt x="8569765" y="2079740"/>
                </a:cubicBezTo>
                <a:cubicBezTo>
                  <a:pt x="8566542" y="2084005"/>
                  <a:pt x="8562554" y="2087293"/>
                  <a:pt x="8557801" y="2089605"/>
                </a:cubicBezTo>
                <a:cubicBezTo>
                  <a:pt x="8553047" y="2091916"/>
                  <a:pt x="8547611" y="2093072"/>
                  <a:pt x="8541490" y="2093072"/>
                </a:cubicBezTo>
                <a:cubicBezTo>
                  <a:pt x="8538885" y="2093072"/>
                  <a:pt x="8536477" y="2092812"/>
                  <a:pt x="8534263" y="2092291"/>
                </a:cubicBezTo>
                <a:cubicBezTo>
                  <a:pt x="8532049" y="2091770"/>
                  <a:pt x="8529884" y="2090956"/>
                  <a:pt x="8527768" y="2089849"/>
                </a:cubicBezTo>
                <a:cubicBezTo>
                  <a:pt x="8525651" y="2088742"/>
                  <a:pt x="8523552" y="2087342"/>
                  <a:pt x="8521468" y="2085649"/>
                </a:cubicBezTo>
                <a:cubicBezTo>
                  <a:pt x="8519385" y="2083956"/>
                  <a:pt x="8517171" y="2081970"/>
                  <a:pt x="8514827" y="2079691"/>
                </a:cubicBezTo>
                <a:lnTo>
                  <a:pt x="8514827" y="2123642"/>
                </a:lnTo>
                <a:cubicBezTo>
                  <a:pt x="8514827" y="2124163"/>
                  <a:pt x="8514697" y="2124619"/>
                  <a:pt x="8514436" y="2125009"/>
                </a:cubicBezTo>
                <a:cubicBezTo>
                  <a:pt x="8514175" y="2125400"/>
                  <a:pt x="8513752" y="2125726"/>
                  <a:pt x="8513166" y="2125986"/>
                </a:cubicBezTo>
                <a:cubicBezTo>
                  <a:pt x="8512580" y="2126247"/>
                  <a:pt x="8511766" y="2126442"/>
                  <a:pt x="8510725" y="2126572"/>
                </a:cubicBezTo>
                <a:cubicBezTo>
                  <a:pt x="8509683" y="2126702"/>
                  <a:pt x="8508348" y="2126767"/>
                  <a:pt x="8506720" y="2126767"/>
                </a:cubicBezTo>
                <a:cubicBezTo>
                  <a:pt x="8505157" y="2126767"/>
                  <a:pt x="8503855" y="2126702"/>
                  <a:pt x="8502813" y="2126572"/>
                </a:cubicBezTo>
                <a:cubicBezTo>
                  <a:pt x="8501771" y="2126442"/>
                  <a:pt x="8500941" y="2126247"/>
                  <a:pt x="8500323" y="2125986"/>
                </a:cubicBezTo>
                <a:cubicBezTo>
                  <a:pt x="8499704" y="2125726"/>
                  <a:pt x="8499281" y="2125400"/>
                  <a:pt x="8499053" y="2125009"/>
                </a:cubicBezTo>
                <a:cubicBezTo>
                  <a:pt x="8498825" y="2124619"/>
                  <a:pt x="8498711" y="2124163"/>
                  <a:pt x="8498711" y="2123642"/>
                </a:cubicBezTo>
                <a:lnTo>
                  <a:pt x="8498711" y="2000873"/>
                </a:lnTo>
                <a:cubicBezTo>
                  <a:pt x="8498711" y="2000287"/>
                  <a:pt x="8498809" y="1999815"/>
                  <a:pt x="8499004" y="1999457"/>
                </a:cubicBezTo>
                <a:cubicBezTo>
                  <a:pt x="8499200" y="1999099"/>
                  <a:pt x="8499590" y="1998789"/>
                  <a:pt x="8500176" y="1998529"/>
                </a:cubicBezTo>
                <a:cubicBezTo>
                  <a:pt x="8500762" y="1998268"/>
                  <a:pt x="8501511" y="1998089"/>
                  <a:pt x="8502423" y="1997992"/>
                </a:cubicBezTo>
                <a:cubicBezTo>
                  <a:pt x="8503334" y="1997894"/>
                  <a:pt x="8504441" y="1997845"/>
                  <a:pt x="8505743" y="1997845"/>
                </a:cubicBezTo>
                <a:cubicBezTo>
                  <a:pt x="8507111" y="1997845"/>
                  <a:pt x="8508234" y="1997894"/>
                  <a:pt x="8509113" y="1997992"/>
                </a:cubicBezTo>
                <a:cubicBezTo>
                  <a:pt x="8509992" y="1998089"/>
                  <a:pt x="8510725" y="1998268"/>
                  <a:pt x="8511311" y="1998529"/>
                </a:cubicBezTo>
                <a:cubicBezTo>
                  <a:pt x="8511897" y="1998789"/>
                  <a:pt x="8512303" y="1999099"/>
                  <a:pt x="8512531" y="1999457"/>
                </a:cubicBezTo>
                <a:cubicBezTo>
                  <a:pt x="8512759" y="1999815"/>
                  <a:pt x="8512873" y="2000287"/>
                  <a:pt x="8512873" y="2000873"/>
                </a:cubicBezTo>
                <a:lnTo>
                  <a:pt x="8512873" y="2012691"/>
                </a:lnTo>
                <a:cubicBezTo>
                  <a:pt x="8515543" y="2009956"/>
                  <a:pt x="8518115" y="2007579"/>
                  <a:pt x="8520589" y="2005561"/>
                </a:cubicBezTo>
                <a:cubicBezTo>
                  <a:pt x="8523063" y="2003542"/>
                  <a:pt x="8525554" y="2001866"/>
                  <a:pt x="8528061" y="2000531"/>
                </a:cubicBezTo>
                <a:cubicBezTo>
                  <a:pt x="8530567" y="1999196"/>
                  <a:pt x="8533139" y="1998187"/>
                  <a:pt x="8535777" y="1997503"/>
                </a:cubicBezTo>
                <a:cubicBezTo>
                  <a:pt x="8538413" y="1996820"/>
                  <a:pt x="8541197" y="1996478"/>
                  <a:pt x="8544127" y="1996478"/>
                </a:cubicBezTo>
                <a:close/>
                <a:moveTo>
                  <a:pt x="8379858" y="1996478"/>
                </a:moveTo>
                <a:cubicBezTo>
                  <a:pt x="8383504" y="1996478"/>
                  <a:pt x="8386776" y="1996901"/>
                  <a:pt x="8389674" y="1997748"/>
                </a:cubicBezTo>
                <a:cubicBezTo>
                  <a:pt x="8392571" y="1998594"/>
                  <a:pt x="8395127" y="1999782"/>
                  <a:pt x="8397341" y="2001312"/>
                </a:cubicBezTo>
                <a:cubicBezTo>
                  <a:pt x="8399555" y="2002842"/>
                  <a:pt x="8401443" y="2004666"/>
                  <a:pt x="8403005" y="2006782"/>
                </a:cubicBezTo>
                <a:cubicBezTo>
                  <a:pt x="8404568" y="2008898"/>
                  <a:pt x="8405871" y="2011258"/>
                  <a:pt x="8406912" y="2013863"/>
                </a:cubicBezTo>
                <a:cubicBezTo>
                  <a:pt x="8409842" y="2010672"/>
                  <a:pt x="8412626" y="2007970"/>
                  <a:pt x="8415263" y="2005757"/>
                </a:cubicBezTo>
                <a:cubicBezTo>
                  <a:pt x="8417900" y="2003542"/>
                  <a:pt x="8420439" y="2001752"/>
                  <a:pt x="8422881" y="2000384"/>
                </a:cubicBezTo>
                <a:cubicBezTo>
                  <a:pt x="8425323" y="1999017"/>
                  <a:pt x="8427699" y="1998024"/>
                  <a:pt x="8430011" y="1997406"/>
                </a:cubicBezTo>
                <a:cubicBezTo>
                  <a:pt x="8432322" y="1996787"/>
                  <a:pt x="8434650" y="1996478"/>
                  <a:pt x="8436994" y="1996478"/>
                </a:cubicBezTo>
                <a:cubicBezTo>
                  <a:pt x="8442659" y="1996478"/>
                  <a:pt x="8447412" y="1997471"/>
                  <a:pt x="8451254" y="1999457"/>
                </a:cubicBezTo>
                <a:cubicBezTo>
                  <a:pt x="8455095" y="2001443"/>
                  <a:pt x="8458204" y="2004096"/>
                  <a:pt x="8460581" y="2007417"/>
                </a:cubicBezTo>
                <a:cubicBezTo>
                  <a:pt x="8462958" y="2010737"/>
                  <a:pt x="8464651" y="2014628"/>
                  <a:pt x="8465660" y="2019088"/>
                </a:cubicBezTo>
                <a:cubicBezTo>
                  <a:pt x="8466669" y="2023548"/>
                  <a:pt x="8467174" y="2028253"/>
                  <a:pt x="8467174" y="2033201"/>
                </a:cubicBezTo>
                <a:lnTo>
                  <a:pt x="8467174" y="2088774"/>
                </a:lnTo>
                <a:cubicBezTo>
                  <a:pt x="8467174" y="2089295"/>
                  <a:pt x="8467043" y="2089735"/>
                  <a:pt x="8466783" y="2090093"/>
                </a:cubicBezTo>
                <a:cubicBezTo>
                  <a:pt x="8466523" y="2090451"/>
                  <a:pt x="8466099" y="2090760"/>
                  <a:pt x="8465513" y="2091021"/>
                </a:cubicBezTo>
                <a:cubicBezTo>
                  <a:pt x="8464927" y="2091281"/>
                  <a:pt x="8464113" y="2091477"/>
                  <a:pt x="8463072" y="2091607"/>
                </a:cubicBezTo>
                <a:cubicBezTo>
                  <a:pt x="8462030" y="2091737"/>
                  <a:pt x="8460728" y="2091802"/>
                  <a:pt x="8459165" y="2091802"/>
                </a:cubicBezTo>
                <a:cubicBezTo>
                  <a:pt x="8457537" y="2091802"/>
                  <a:pt x="8456202" y="2091737"/>
                  <a:pt x="8455161" y="2091607"/>
                </a:cubicBezTo>
                <a:cubicBezTo>
                  <a:pt x="8454119" y="2091477"/>
                  <a:pt x="8453289" y="2091281"/>
                  <a:pt x="8452670" y="2091021"/>
                </a:cubicBezTo>
                <a:cubicBezTo>
                  <a:pt x="8452051" y="2090760"/>
                  <a:pt x="8451612" y="2090451"/>
                  <a:pt x="8451351" y="2090093"/>
                </a:cubicBezTo>
                <a:cubicBezTo>
                  <a:pt x="8451091" y="2089735"/>
                  <a:pt x="8450961" y="2089295"/>
                  <a:pt x="8450961" y="2088774"/>
                </a:cubicBezTo>
                <a:lnTo>
                  <a:pt x="8450961" y="2035350"/>
                </a:lnTo>
                <a:cubicBezTo>
                  <a:pt x="8450961" y="2031638"/>
                  <a:pt x="8450635" y="2028253"/>
                  <a:pt x="8449984" y="2025192"/>
                </a:cubicBezTo>
                <a:cubicBezTo>
                  <a:pt x="8449333" y="2022132"/>
                  <a:pt x="8448291" y="2019495"/>
                  <a:pt x="8446859" y="2017281"/>
                </a:cubicBezTo>
                <a:cubicBezTo>
                  <a:pt x="8445426" y="2015067"/>
                  <a:pt x="8443603" y="2013374"/>
                  <a:pt x="8441389" y="2012202"/>
                </a:cubicBezTo>
                <a:cubicBezTo>
                  <a:pt x="8439175" y="2011030"/>
                  <a:pt x="8436571" y="2010444"/>
                  <a:pt x="8433576" y="2010444"/>
                </a:cubicBezTo>
                <a:cubicBezTo>
                  <a:pt x="8429864" y="2010444"/>
                  <a:pt x="8426137" y="2011877"/>
                  <a:pt x="8422393" y="2014742"/>
                </a:cubicBezTo>
                <a:cubicBezTo>
                  <a:pt x="8418649" y="2017607"/>
                  <a:pt x="8414530" y="2021806"/>
                  <a:pt x="8410038" y="2027341"/>
                </a:cubicBezTo>
                <a:lnTo>
                  <a:pt x="8410038" y="2088774"/>
                </a:lnTo>
                <a:cubicBezTo>
                  <a:pt x="8410038" y="2089295"/>
                  <a:pt x="8409907" y="2089735"/>
                  <a:pt x="8409647" y="2090093"/>
                </a:cubicBezTo>
                <a:cubicBezTo>
                  <a:pt x="8409387" y="2090451"/>
                  <a:pt x="8408947" y="2090760"/>
                  <a:pt x="8408329" y="2091021"/>
                </a:cubicBezTo>
                <a:cubicBezTo>
                  <a:pt x="8407710" y="2091281"/>
                  <a:pt x="8406880" y="2091477"/>
                  <a:pt x="8405838" y="2091607"/>
                </a:cubicBezTo>
                <a:cubicBezTo>
                  <a:pt x="8404796" y="2091737"/>
                  <a:pt x="8403494" y="2091802"/>
                  <a:pt x="8401931" y="2091802"/>
                </a:cubicBezTo>
                <a:cubicBezTo>
                  <a:pt x="8400433" y="2091802"/>
                  <a:pt x="8399148" y="2091737"/>
                  <a:pt x="8398073" y="2091607"/>
                </a:cubicBezTo>
                <a:cubicBezTo>
                  <a:pt x="8396999" y="2091477"/>
                  <a:pt x="8396153" y="2091281"/>
                  <a:pt x="8395534" y="2091021"/>
                </a:cubicBezTo>
                <a:cubicBezTo>
                  <a:pt x="8394915" y="2090760"/>
                  <a:pt x="8394492" y="2090451"/>
                  <a:pt x="8394264" y="2090093"/>
                </a:cubicBezTo>
                <a:cubicBezTo>
                  <a:pt x="8394036" y="2089735"/>
                  <a:pt x="8393922" y="2089295"/>
                  <a:pt x="8393922" y="2088774"/>
                </a:cubicBezTo>
                <a:lnTo>
                  <a:pt x="8393922" y="2035350"/>
                </a:lnTo>
                <a:cubicBezTo>
                  <a:pt x="8393922" y="2031638"/>
                  <a:pt x="8393564" y="2028253"/>
                  <a:pt x="8392848" y="2025192"/>
                </a:cubicBezTo>
                <a:cubicBezTo>
                  <a:pt x="8392132" y="2022132"/>
                  <a:pt x="8391057" y="2019495"/>
                  <a:pt x="8389625" y="2017281"/>
                </a:cubicBezTo>
                <a:cubicBezTo>
                  <a:pt x="8388193" y="2015067"/>
                  <a:pt x="8386386" y="2013374"/>
                  <a:pt x="8384204" y="2012202"/>
                </a:cubicBezTo>
                <a:cubicBezTo>
                  <a:pt x="8382023" y="2011030"/>
                  <a:pt x="8379435" y="2010444"/>
                  <a:pt x="8376440" y="2010444"/>
                </a:cubicBezTo>
                <a:cubicBezTo>
                  <a:pt x="8372728" y="2010444"/>
                  <a:pt x="8368984" y="2011877"/>
                  <a:pt x="8365208" y="2014742"/>
                </a:cubicBezTo>
                <a:cubicBezTo>
                  <a:pt x="8361431" y="2017607"/>
                  <a:pt x="8357329" y="2021806"/>
                  <a:pt x="8352902" y="2027341"/>
                </a:cubicBezTo>
                <a:lnTo>
                  <a:pt x="8352902" y="2088774"/>
                </a:lnTo>
                <a:cubicBezTo>
                  <a:pt x="8352902" y="2089295"/>
                  <a:pt x="8352771" y="2089735"/>
                  <a:pt x="8352511" y="2090093"/>
                </a:cubicBezTo>
                <a:cubicBezTo>
                  <a:pt x="8352251" y="2090451"/>
                  <a:pt x="8351827" y="2090760"/>
                  <a:pt x="8351241" y="2091021"/>
                </a:cubicBezTo>
                <a:cubicBezTo>
                  <a:pt x="8350655" y="2091281"/>
                  <a:pt x="8349841" y="2091477"/>
                  <a:pt x="8348799" y="2091607"/>
                </a:cubicBezTo>
                <a:cubicBezTo>
                  <a:pt x="8347758" y="2091737"/>
                  <a:pt x="8346423" y="2091802"/>
                  <a:pt x="8344795" y="2091802"/>
                </a:cubicBezTo>
                <a:cubicBezTo>
                  <a:pt x="8343233" y="2091802"/>
                  <a:pt x="8341930" y="2091737"/>
                  <a:pt x="8340888" y="2091607"/>
                </a:cubicBezTo>
                <a:cubicBezTo>
                  <a:pt x="8339847" y="2091477"/>
                  <a:pt x="8339016" y="2091281"/>
                  <a:pt x="8338398" y="2091021"/>
                </a:cubicBezTo>
                <a:cubicBezTo>
                  <a:pt x="8337779" y="2090760"/>
                  <a:pt x="8337356" y="2090451"/>
                  <a:pt x="8337128" y="2090093"/>
                </a:cubicBezTo>
                <a:cubicBezTo>
                  <a:pt x="8336900" y="2089735"/>
                  <a:pt x="8336786" y="2089295"/>
                  <a:pt x="8336786" y="2088774"/>
                </a:cubicBezTo>
                <a:lnTo>
                  <a:pt x="8336786" y="2000873"/>
                </a:lnTo>
                <a:cubicBezTo>
                  <a:pt x="8336786" y="2000352"/>
                  <a:pt x="8336884" y="1999912"/>
                  <a:pt x="8337079" y="1999554"/>
                </a:cubicBezTo>
                <a:cubicBezTo>
                  <a:pt x="8337275" y="1999196"/>
                  <a:pt x="8337665" y="1998871"/>
                  <a:pt x="8338251" y="1998578"/>
                </a:cubicBezTo>
                <a:cubicBezTo>
                  <a:pt x="8338837" y="1998285"/>
                  <a:pt x="8339586" y="1998089"/>
                  <a:pt x="8340498" y="1997992"/>
                </a:cubicBezTo>
                <a:cubicBezTo>
                  <a:pt x="8341409" y="1997894"/>
                  <a:pt x="8342614" y="1997845"/>
                  <a:pt x="8344111" y="1997845"/>
                </a:cubicBezTo>
                <a:cubicBezTo>
                  <a:pt x="8345544" y="1997845"/>
                  <a:pt x="8346732" y="1997894"/>
                  <a:pt x="8347676" y="1997992"/>
                </a:cubicBezTo>
                <a:cubicBezTo>
                  <a:pt x="8348620" y="1998089"/>
                  <a:pt x="8349353" y="1998285"/>
                  <a:pt x="8349874" y="1998578"/>
                </a:cubicBezTo>
                <a:cubicBezTo>
                  <a:pt x="8350395" y="1998871"/>
                  <a:pt x="8350769" y="1999196"/>
                  <a:pt x="8350997" y="1999554"/>
                </a:cubicBezTo>
                <a:cubicBezTo>
                  <a:pt x="8351225" y="1999912"/>
                  <a:pt x="8351339" y="2000352"/>
                  <a:pt x="8351339" y="2000873"/>
                </a:cubicBezTo>
                <a:lnTo>
                  <a:pt x="8351339" y="2012495"/>
                </a:lnTo>
                <a:cubicBezTo>
                  <a:pt x="8356287" y="2006961"/>
                  <a:pt x="8361089" y="2002908"/>
                  <a:pt x="8365745" y="2000336"/>
                </a:cubicBezTo>
                <a:cubicBezTo>
                  <a:pt x="8370400" y="1997764"/>
                  <a:pt x="8375105" y="1996478"/>
                  <a:pt x="8379858" y="1996478"/>
                </a:cubicBezTo>
                <a:close/>
                <a:moveTo>
                  <a:pt x="8277869" y="1996478"/>
                </a:moveTo>
                <a:cubicBezTo>
                  <a:pt x="8284771" y="1996478"/>
                  <a:pt x="8290647" y="1997585"/>
                  <a:pt x="8295498" y="1999798"/>
                </a:cubicBezTo>
                <a:cubicBezTo>
                  <a:pt x="8300349" y="2002012"/>
                  <a:pt x="8304337" y="2004991"/>
                  <a:pt x="8307463" y="2008735"/>
                </a:cubicBezTo>
                <a:cubicBezTo>
                  <a:pt x="8310588" y="2012479"/>
                  <a:pt x="8312883" y="2016874"/>
                  <a:pt x="8314348" y="2021920"/>
                </a:cubicBezTo>
                <a:cubicBezTo>
                  <a:pt x="8315813" y="2026967"/>
                  <a:pt x="8316546" y="2032355"/>
                  <a:pt x="8316546" y="2038085"/>
                </a:cubicBezTo>
                <a:lnTo>
                  <a:pt x="8316546" y="2041015"/>
                </a:lnTo>
                <a:cubicBezTo>
                  <a:pt x="8316546" y="2043554"/>
                  <a:pt x="8315908" y="2045361"/>
                  <a:pt x="8314633" y="2046435"/>
                </a:cubicBezTo>
                <a:cubicBezTo>
                  <a:pt x="8313357" y="2047510"/>
                  <a:pt x="8311902" y="2048047"/>
                  <a:pt x="8310266" y="2048047"/>
                </a:cubicBezTo>
                <a:lnTo>
                  <a:pt x="8252377" y="2048047"/>
                </a:lnTo>
                <a:cubicBezTo>
                  <a:pt x="8252377" y="2052930"/>
                  <a:pt x="8252868" y="2057325"/>
                  <a:pt x="8253849" y="2061232"/>
                </a:cubicBezTo>
                <a:cubicBezTo>
                  <a:pt x="8254831" y="2065139"/>
                  <a:pt x="8256466" y="2068492"/>
                  <a:pt x="8258757" y="2071292"/>
                </a:cubicBezTo>
                <a:cubicBezTo>
                  <a:pt x="8261047" y="2074092"/>
                  <a:pt x="8264024" y="2076240"/>
                  <a:pt x="8267688" y="2077738"/>
                </a:cubicBezTo>
                <a:cubicBezTo>
                  <a:pt x="8271352" y="2079236"/>
                  <a:pt x="8275834" y="2079984"/>
                  <a:pt x="8281133" y="2079984"/>
                </a:cubicBezTo>
                <a:cubicBezTo>
                  <a:pt x="8285321" y="2079984"/>
                  <a:pt x="8289050" y="2079642"/>
                  <a:pt x="8292322" y="2078959"/>
                </a:cubicBezTo>
                <a:cubicBezTo>
                  <a:pt x="8295593" y="2078275"/>
                  <a:pt x="8298423" y="2077510"/>
                  <a:pt x="8300811" y="2076664"/>
                </a:cubicBezTo>
                <a:cubicBezTo>
                  <a:pt x="8303199" y="2075817"/>
                  <a:pt x="8305163" y="2075052"/>
                  <a:pt x="8306700" y="2074368"/>
                </a:cubicBezTo>
                <a:cubicBezTo>
                  <a:pt x="8308238" y="2073685"/>
                  <a:pt x="8309400" y="2073343"/>
                  <a:pt x="8310185" y="2073343"/>
                </a:cubicBezTo>
                <a:cubicBezTo>
                  <a:pt x="8310643" y="2073343"/>
                  <a:pt x="8311052" y="2073457"/>
                  <a:pt x="8311411" y="2073685"/>
                </a:cubicBezTo>
                <a:cubicBezTo>
                  <a:pt x="8311771" y="2073913"/>
                  <a:pt x="8312049" y="2074254"/>
                  <a:pt x="8312245" y="2074710"/>
                </a:cubicBezTo>
                <a:cubicBezTo>
                  <a:pt x="8312441" y="2075166"/>
                  <a:pt x="8312589" y="2075801"/>
                  <a:pt x="8312687" y="2076615"/>
                </a:cubicBezTo>
                <a:cubicBezTo>
                  <a:pt x="8312785" y="2077429"/>
                  <a:pt x="8312834" y="2078422"/>
                  <a:pt x="8312834" y="2079594"/>
                </a:cubicBezTo>
                <a:cubicBezTo>
                  <a:pt x="8312834" y="2080440"/>
                  <a:pt x="8312802" y="2081173"/>
                  <a:pt x="8312737" y="2081791"/>
                </a:cubicBezTo>
                <a:cubicBezTo>
                  <a:pt x="8312671" y="2082410"/>
                  <a:pt x="8312590" y="2082963"/>
                  <a:pt x="8312493" y="2083452"/>
                </a:cubicBezTo>
                <a:cubicBezTo>
                  <a:pt x="8312395" y="2083940"/>
                  <a:pt x="8312232" y="2084379"/>
                  <a:pt x="8312004" y="2084770"/>
                </a:cubicBezTo>
                <a:cubicBezTo>
                  <a:pt x="8311776" y="2085161"/>
                  <a:pt x="8311483" y="2085535"/>
                  <a:pt x="8311125" y="2085893"/>
                </a:cubicBezTo>
                <a:cubicBezTo>
                  <a:pt x="8310767" y="2086251"/>
                  <a:pt x="8309709" y="2086837"/>
                  <a:pt x="8307951" y="2087652"/>
                </a:cubicBezTo>
                <a:cubicBezTo>
                  <a:pt x="8306193" y="2088465"/>
                  <a:pt x="8303914" y="2089263"/>
                  <a:pt x="8301114" y="2090044"/>
                </a:cubicBezTo>
                <a:cubicBezTo>
                  <a:pt x="8298314" y="2090825"/>
                  <a:pt x="8295075" y="2091525"/>
                  <a:pt x="8291396" y="2092144"/>
                </a:cubicBezTo>
                <a:cubicBezTo>
                  <a:pt x="8287717" y="2092763"/>
                  <a:pt x="8283794" y="2093072"/>
                  <a:pt x="8279627" y="2093072"/>
                </a:cubicBezTo>
                <a:cubicBezTo>
                  <a:pt x="8272400" y="2093072"/>
                  <a:pt x="8266067" y="2092063"/>
                  <a:pt x="8260631" y="2090044"/>
                </a:cubicBezTo>
                <a:cubicBezTo>
                  <a:pt x="8255194" y="2088026"/>
                  <a:pt x="8250619" y="2085030"/>
                  <a:pt x="8246908" y="2081059"/>
                </a:cubicBezTo>
                <a:cubicBezTo>
                  <a:pt x="8243197" y="2077087"/>
                  <a:pt x="8240397" y="2072106"/>
                  <a:pt x="8238509" y="2066115"/>
                </a:cubicBezTo>
                <a:cubicBezTo>
                  <a:pt x="8236620" y="2060125"/>
                  <a:pt x="8235676" y="2053158"/>
                  <a:pt x="8235676" y="2045214"/>
                </a:cubicBezTo>
                <a:cubicBezTo>
                  <a:pt x="8235676" y="2037661"/>
                  <a:pt x="8236653" y="2030873"/>
                  <a:pt x="8238606" y="2024850"/>
                </a:cubicBezTo>
                <a:cubicBezTo>
                  <a:pt x="8240560" y="2018828"/>
                  <a:pt x="8243376" y="2013716"/>
                  <a:pt x="8247055" y="2009516"/>
                </a:cubicBezTo>
                <a:cubicBezTo>
                  <a:pt x="8250733" y="2005317"/>
                  <a:pt x="8255177" y="2002094"/>
                  <a:pt x="8260386" y="1999847"/>
                </a:cubicBezTo>
                <a:cubicBezTo>
                  <a:pt x="8265595" y="1997601"/>
                  <a:pt x="8271423" y="1996478"/>
                  <a:pt x="8277869" y="1996478"/>
                </a:cubicBezTo>
                <a:close/>
                <a:moveTo>
                  <a:pt x="8006383" y="1996478"/>
                </a:moveTo>
                <a:cubicBezTo>
                  <a:pt x="8012699" y="1996478"/>
                  <a:pt x="8018071" y="1997194"/>
                  <a:pt x="8022499" y="1998627"/>
                </a:cubicBezTo>
                <a:cubicBezTo>
                  <a:pt x="8026926" y="2000059"/>
                  <a:pt x="8030507" y="2002159"/>
                  <a:pt x="8033242" y="2004926"/>
                </a:cubicBezTo>
                <a:cubicBezTo>
                  <a:pt x="8035977" y="2007694"/>
                  <a:pt x="8037963" y="2011128"/>
                  <a:pt x="8039200" y="2015230"/>
                </a:cubicBezTo>
                <a:cubicBezTo>
                  <a:pt x="8040437" y="2019332"/>
                  <a:pt x="8041055" y="2024118"/>
                  <a:pt x="8041055" y="2029587"/>
                </a:cubicBezTo>
                <a:lnTo>
                  <a:pt x="8041055" y="2088872"/>
                </a:lnTo>
                <a:cubicBezTo>
                  <a:pt x="8041055" y="2089654"/>
                  <a:pt x="8040795" y="2090239"/>
                  <a:pt x="8040274" y="2090630"/>
                </a:cubicBezTo>
                <a:cubicBezTo>
                  <a:pt x="8039753" y="2091021"/>
                  <a:pt x="8039037" y="2091314"/>
                  <a:pt x="8038125" y="2091509"/>
                </a:cubicBezTo>
                <a:cubicBezTo>
                  <a:pt x="8037214" y="2091704"/>
                  <a:pt x="8035879" y="2091802"/>
                  <a:pt x="8034121" y="2091802"/>
                </a:cubicBezTo>
                <a:cubicBezTo>
                  <a:pt x="8032428" y="2091802"/>
                  <a:pt x="8031077" y="2091704"/>
                  <a:pt x="8030068" y="2091509"/>
                </a:cubicBezTo>
                <a:cubicBezTo>
                  <a:pt x="8029059" y="2091314"/>
                  <a:pt x="8028326" y="2091021"/>
                  <a:pt x="8027870" y="2090630"/>
                </a:cubicBezTo>
                <a:cubicBezTo>
                  <a:pt x="8027415" y="2090239"/>
                  <a:pt x="8027187" y="2089654"/>
                  <a:pt x="8027187" y="2088872"/>
                </a:cubicBezTo>
                <a:lnTo>
                  <a:pt x="8027187" y="2080082"/>
                </a:lnTo>
                <a:cubicBezTo>
                  <a:pt x="8023345" y="2084184"/>
                  <a:pt x="8019064" y="2087375"/>
                  <a:pt x="8014343" y="2089654"/>
                </a:cubicBezTo>
                <a:cubicBezTo>
                  <a:pt x="8009623" y="2091932"/>
                  <a:pt x="8004625" y="2093072"/>
                  <a:pt x="7999351" y="2093072"/>
                </a:cubicBezTo>
                <a:cubicBezTo>
                  <a:pt x="7994728" y="2093072"/>
                  <a:pt x="7990545" y="2092470"/>
                  <a:pt x="7986801" y="2091265"/>
                </a:cubicBezTo>
                <a:cubicBezTo>
                  <a:pt x="7983057" y="2090060"/>
                  <a:pt x="7979866" y="2088319"/>
                  <a:pt x="7977229" y="2086040"/>
                </a:cubicBezTo>
                <a:cubicBezTo>
                  <a:pt x="7974592" y="2083761"/>
                  <a:pt x="7972541" y="2080961"/>
                  <a:pt x="7971076" y="2077640"/>
                </a:cubicBezTo>
                <a:cubicBezTo>
                  <a:pt x="7969611" y="2074320"/>
                  <a:pt x="7968879" y="2070543"/>
                  <a:pt x="7968879" y="2066311"/>
                </a:cubicBezTo>
                <a:cubicBezTo>
                  <a:pt x="7968879" y="2061362"/>
                  <a:pt x="7969888" y="2057065"/>
                  <a:pt x="7971906" y="2053418"/>
                </a:cubicBezTo>
                <a:cubicBezTo>
                  <a:pt x="7973925" y="2049772"/>
                  <a:pt x="7976822" y="2046744"/>
                  <a:pt x="7980599" y="2044336"/>
                </a:cubicBezTo>
                <a:cubicBezTo>
                  <a:pt x="7984375" y="2041926"/>
                  <a:pt x="7988998" y="2040119"/>
                  <a:pt x="7994468" y="2038915"/>
                </a:cubicBezTo>
                <a:cubicBezTo>
                  <a:pt x="7999937" y="2037710"/>
                  <a:pt x="8006090" y="2037108"/>
                  <a:pt x="8012927" y="2037108"/>
                </a:cubicBezTo>
                <a:lnTo>
                  <a:pt x="8025038" y="2037108"/>
                </a:lnTo>
                <a:lnTo>
                  <a:pt x="8025038" y="2030271"/>
                </a:lnTo>
                <a:cubicBezTo>
                  <a:pt x="8025038" y="2026885"/>
                  <a:pt x="8024680" y="2023890"/>
                  <a:pt x="8023964" y="2021286"/>
                </a:cubicBezTo>
                <a:cubicBezTo>
                  <a:pt x="8023247" y="2018681"/>
                  <a:pt x="8022092" y="2016516"/>
                  <a:pt x="8020496" y="2014791"/>
                </a:cubicBezTo>
                <a:cubicBezTo>
                  <a:pt x="8018901" y="2013065"/>
                  <a:pt x="8016834" y="2011763"/>
                  <a:pt x="8014294" y="2010884"/>
                </a:cubicBezTo>
                <a:cubicBezTo>
                  <a:pt x="8011755" y="2010005"/>
                  <a:pt x="8008630" y="2009566"/>
                  <a:pt x="8004918" y="2009566"/>
                </a:cubicBezTo>
                <a:cubicBezTo>
                  <a:pt x="8000946" y="2009566"/>
                  <a:pt x="7997381" y="2010037"/>
                  <a:pt x="7994223" y="2010982"/>
                </a:cubicBezTo>
                <a:cubicBezTo>
                  <a:pt x="7991066" y="2011926"/>
                  <a:pt x="7988298" y="2012967"/>
                  <a:pt x="7985922" y="2014107"/>
                </a:cubicBezTo>
                <a:cubicBezTo>
                  <a:pt x="7983545" y="2015246"/>
                  <a:pt x="7981559" y="2016288"/>
                  <a:pt x="7979964" y="2017232"/>
                </a:cubicBezTo>
                <a:cubicBezTo>
                  <a:pt x="7978369" y="2018177"/>
                  <a:pt x="7977180" y="2018648"/>
                  <a:pt x="7976399" y="2018648"/>
                </a:cubicBezTo>
                <a:cubicBezTo>
                  <a:pt x="7975878" y="2018648"/>
                  <a:pt x="7975422" y="2018518"/>
                  <a:pt x="7975032" y="2018258"/>
                </a:cubicBezTo>
                <a:cubicBezTo>
                  <a:pt x="7974641" y="2017997"/>
                  <a:pt x="7974299" y="2017607"/>
                  <a:pt x="7974006" y="2017086"/>
                </a:cubicBezTo>
                <a:cubicBezTo>
                  <a:pt x="7973713" y="2016565"/>
                  <a:pt x="7973501" y="2015897"/>
                  <a:pt x="7973371" y="2015084"/>
                </a:cubicBezTo>
                <a:cubicBezTo>
                  <a:pt x="7973241" y="2014270"/>
                  <a:pt x="7973176" y="2013374"/>
                  <a:pt x="7973176" y="2012398"/>
                </a:cubicBezTo>
                <a:cubicBezTo>
                  <a:pt x="7973176" y="2010770"/>
                  <a:pt x="7973290" y="2009484"/>
                  <a:pt x="7973518" y="2008540"/>
                </a:cubicBezTo>
                <a:cubicBezTo>
                  <a:pt x="7973746" y="2007596"/>
                  <a:pt x="7974299" y="2006700"/>
                  <a:pt x="7975178" y="2005854"/>
                </a:cubicBezTo>
                <a:cubicBezTo>
                  <a:pt x="7976057" y="2005007"/>
                  <a:pt x="7977571" y="2004015"/>
                  <a:pt x="7979720" y="2002875"/>
                </a:cubicBezTo>
                <a:cubicBezTo>
                  <a:pt x="7981869" y="2001736"/>
                  <a:pt x="7984343" y="2000694"/>
                  <a:pt x="7987143" y="1999750"/>
                </a:cubicBezTo>
                <a:cubicBezTo>
                  <a:pt x="7989942" y="1998806"/>
                  <a:pt x="7993003" y="1998024"/>
                  <a:pt x="7996323" y="1997406"/>
                </a:cubicBezTo>
                <a:cubicBezTo>
                  <a:pt x="7999644" y="1996787"/>
                  <a:pt x="8002997" y="1996478"/>
                  <a:pt x="8006383" y="1996478"/>
                </a:cubicBezTo>
                <a:close/>
                <a:moveTo>
                  <a:pt x="7867852" y="1996478"/>
                </a:moveTo>
                <a:cubicBezTo>
                  <a:pt x="7874233" y="1996478"/>
                  <a:pt x="7879670" y="1997715"/>
                  <a:pt x="7884163" y="2000189"/>
                </a:cubicBezTo>
                <a:cubicBezTo>
                  <a:pt x="7888655" y="2002664"/>
                  <a:pt x="7892318" y="2006050"/>
                  <a:pt x="7895151" y="2010347"/>
                </a:cubicBezTo>
                <a:cubicBezTo>
                  <a:pt x="7897983" y="2014644"/>
                  <a:pt x="7900050" y="2019641"/>
                  <a:pt x="7901353" y="2025339"/>
                </a:cubicBezTo>
                <a:cubicBezTo>
                  <a:pt x="7902655" y="2031036"/>
                  <a:pt x="7903306" y="2037076"/>
                  <a:pt x="7903306" y="2043456"/>
                </a:cubicBezTo>
                <a:cubicBezTo>
                  <a:pt x="7903306" y="2051140"/>
                  <a:pt x="7902476" y="2058042"/>
                  <a:pt x="7900815" y="2064162"/>
                </a:cubicBezTo>
                <a:cubicBezTo>
                  <a:pt x="7899155" y="2070283"/>
                  <a:pt x="7896713" y="2075475"/>
                  <a:pt x="7893490" y="2079740"/>
                </a:cubicBezTo>
                <a:cubicBezTo>
                  <a:pt x="7890267" y="2084005"/>
                  <a:pt x="7886279" y="2087293"/>
                  <a:pt x="7881526" y="2089605"/>
                </a:cubicBezTo>
                <a:cubicBezTo>
                  <a:pt x="7876773" y="2091916"/>
                  <a:pt x="7871336" y="2093072"/>
                  <a:pt x="7865215" y="2093072"/>
                </a:cubicBezTo>
                <a:cubicBezTo>
                  <a:pt x="7862611" y="2093072"/>
                  <a:pt x="7860201" y="2092812"/>
                  <a:pt x="7857988" y="2092291"/>
                </a:cubicBezTo>
                <a:cubicBezTo>
                  <a:pt x="7855774" y="2091770"/>
                  <a:pt x="7853609" y="2090956"/>
                  <a:pt x="7851493" y="2089849"/>
                </a:cubicBezTo>
                <a:cubicBezTo>
                  <a:pt x="7849377" y="2088742"/>
                  <a:pt x="7847277" y="2087342"/>
                  <a:pt x="7845193" y="2085649"/>
                </a:cubicBezTo>
                <a:cubicBezTo>
                  <a:pt x="7843109" y="2083956"/>
                  <a:pt x="7840896" y="2081970"/>
                  <a:pt x="7838552" y="2079691"/>
                </a:cubicBezTo>
                <a:lnTo>
                  <a:pt x="7838552" y="2123642"/>
                </a:lnTo>
                <a:cubicBezTo>
                  <a:pt x="7838552" y="2124163"/>
                  <a:pt x="7838421" y="2124619"/>
                  <a:pt x="7838161" y="2125009"/>
                </a:cubicBezTo>
                <a:cubicBezTo>
                  <a:pt x="7837901" y="2125400"/>
                  <a:pt x="7837477" y="2125726"/>
                  <a:pt x="7836891" y="2125986"/>
                </a:cubicBezTo>
                <a:cubicBezTo>
                  <a:pt x="7836305" y="2126247"/>
                  <a:pt x="7835491" y="2126442"/>
                  <a:pt x="7834449" y="2126572"/>
                </a:cubicBezTo>
                <a:cubicBezTo>
                  <a:pt x="7833408" y="2126702"/>
                  <a:pt x="7832073" y="2126767"/>
                  <a:pt x="7830445" y="2126767"/>
                </a:cubicBezTo>
                <a:cubicBezTo>
                  <a:pt x="7828883" y="2126767"/>
                  <a:pt x="7827580" y="2126702"/>
                  <a:pt x="7826538" y="2126572"/>
                </a:cubicBezTo>
                <a:cubicBezTo>
                  <a:pt x="7825497" y="2126442"/>
                  <a:pt x="7824666" y="2126247"/>
                  <a:pt x="7824048" y="2125986"/>
                </a:cubicBezTo>
                <a:cubicBezTo>
                  <a:pt x="7823429" y="2125726"/>
                  <a:pt x="7823006" y="2125400"/>
                  <a:pt x="7822778" y="2125009"/>
                </a:cubicBezTo>
                <a:cubicBezTo>
                  <a:pt x="7822550" y="2124619"/>
                  <a:pt x="7822436" y="2124163"/>
                  <a:pt x="7822436" y="2123642"/>
                </a:cubicBezTo>
                <a:lnTo>
                  <a:pt x="7822436" y="2000873"/>
                </a:lnTo>
                <a:cubicBezTo>
                  <a:pt x="7822436" y="2000287"/>
                  <a:pt x="7822534" y="1999815"/>
                  <a:pt x="7822729" y="1999457"/>
                </a:cubicBezTo>
                <a:cubicBezTo>
                  <a:pt x="7822925" y="1999099"/>
                  <a:pt x="7823315" y="1998789"/>
                  <a:pt x="7823901" y="1998529"/>
                </a:cubicBezTo>
                <a:cubicBezTo>
                  <a:pt x="7824487" y="1998268"/>
                  <a:pt x="7825236" y="1998089"/>
                  <a:pt x="7826148" y="1997992"/>
                </a:cubicBezTo>
                <a:cubicBezTo>
                  <a:pt x="7827059" y="1997894"/>
                  <a:pt x="7828166" y="1997845"/>
                  <a:pt x="7829469" y="1997845"/>
                </a:cubicBezTo>
                <a:cubicBezTo>
                  <a:pt x="7830836" y="1997845"/>
                  <a:pt x="7831959" y="1997894"/>
                  <a:pt x="7832838" y="1997992"/>
                </a:cubicBezTo>
                <a:cubicBezTo>
                  <a:pt x="7833717" y="1998089"/>
                  <a:pt x="7834449" y="1998268"/>
                  <a:pt x="7835036" y="1998529"/>
                </a:cubicBezTo>
                <a:cubicBezTo>
                  <a:pt x="7835622" y="1998789"/>
                  <a:pt x="7836029" y="1999099"/>
                  <a:pt x="7836256" y="1999457"/>
                </a:cubicBezTo>
                <a:cubicBezTo>
                  <a:pt x="7836484" y="1999815"/>
                  <a:pt x="7836598" y="2000287"/>
                  <a:pt x="7836598" y="2000873"/>
                </a:cubicBezTo>
                <a:lnTo>
                  <a:pt x="7836598" y="2012691"/>
                </a:lnTo>
                <a:cubicBezTo>
                  <a:pt x="7839268" y="2009956"/>
                  <a:pt x="7841840" y="2007579"/>
                  <a:pt x="7844314" y="2005561"/>
                </a:cubicBezTo>
                <a:cubicBezTo>
                  <a:pt x="7846788" y="2003542"/>
                  <a:pt x="7849279" y="2001866"/>
                  <a:pt x="7851786" y="2000531"/>
                </a:cubicBezTo>
                <a:cubicBezTo>
                  <a:pt x="7854293" y="1999196"/>
                  <a:pt x="7856865" y="1998187"/>
                  <a:pt x="7859501" y="1997503"/>
                </a:cubicBezTo>
                <a:cubicBezTo>
                  <a:pt x="7862139" y="1996820"/>
                  <a:pt x="7864922" y="1996478"/>
                  <a:pt x="7867852" y="1996478"/>
                </a:cubicBezTo>
                <a:close/>
                <a:moveTo>
                  <a:pt x="7773388" y="1996478"/>
                </a:moveTo>
                <a:cubicBezTo>
                  <a:pt x="7775732" y="1996478"/>
                  <a:pt x="7778076" y="1996673"/>
                  <a:pt x="7780420" y="1997064"/>
                </a:cubicBezTo>
                <a:cubicBezTo>
                  <a:pt x="7782764" y="1997454"/>
                  <a:pt x="7784881" y="1997943"/>
                  <a:pt x="7786769" y="1998529"/>
                </a:cubicBezTo>
                <a:cubicBezTo>
                  <a:pt x="7788657" y="1999115"/>
                  <a:pt x="7790269" y="1999750"/>
                  <a:pt x="7791603" y="2000433"/>
                </a:cubicBezTo>
                <a:cubicBezTo>
                  <a:pt x="7792938" y="2001117"/>
                  <a:pt x="7793947" y="2001719"/>
                  <a:pt x="7794631" y="2002240"/>
                </a:cubicBezTo>
                <a:cubicBezTo>
                  <a:pt x="7795315" y="2002761"/>
                  <a:pt x="7795771" y="2003217"/>
                  <a:pt x="7795998" y="2003608"/>
                </a:cubicBezTo>
                <a:cubicBezTo>
                  <a:pt x="7796226" y="2003998"/>
                  <a:pt x="7796389" y="2004438"/>
                  <a:pt x="7796487" y="2004926"/>
                </a:cubicBezTo>
                <a:cubicBezTo>
                  <a:pt x="7796584" y="2005414"/>
                  <a:pt x="7796682" y="2006017"/>
                  <a:pt x="7796780" y="2006733"/>
                </a:cubicBezTo>
                <a:cubicBezTo>
                  <a:pt x="7796877" y="2007449"/>
                  <a:pt x="7796926" y="2008328"/>
                  <a:pt x="7796926" y="2009370"/>
                </a:cubicBezTo>
                <a:cubicBezTo>
                  <a:pt x="7796926" y="2010477"/>
                  <a:pt x="7796877" y="2011437"/>
                  <a:pt x="7796780" y="2012251"/>
                </a:cubicBezTo>
                <a:cubicBezTo>
                  <a:pt x="7796682" y="2013065"/>
                  <a:pt x="7796519" y="2013733"/>
                  <a:pt x="7796291" y="2014253"/>
                </a:cubicBezTo>
                <a:cubicBezTo>
                  <a:pt x="7796063" y="2014774"/>
                  <a:pt x="7795787" y="2015149"/>
                  <a:pt x="7795461" y="2015377"/>
                </a:cubicBezTo>
                <a:cubicBezTo>
                  <a:pt x="7795136" y="2015604"/>
                  <a:pt x="7794777" y="2015718"/>
                  <a:pt x="7794387" y="2015718"/>
                </a:cubicBezTo>
                <a:cubicBezTo>
                  <a:pt x="7793801" y="2015718"/>
                  <a:pt x="7792954" y="2015360"/>
                  <a:pt x="7791847" y="2014644"/>
                </a:cubicBezTo>
                <a:cubicBezTo>
                  <a:pt x="7790741" y="2013928"/>
                  <a:pt x="7789308" y="2013163"/>
                  <a:pt x="7787550" y="2012349"/>
                </a:cubicBezTo>
                <a:cubicBezTo>
                  <a:pt x="7785792" y="2011535"/>
                  <a:pt x="7783725" y="2010770"/>
                  <a:pt x="7781348" y="2010054"/>
                </a:cubicBezTo>
                <a:cubicBezTo>
                  <a:pt x="7778971" y="2009338"/>
                  <a:pt x="7776253" y="2008979"/>
                  <a:pt x="7773193" y="2008979"/>
                </a:cubicBezTo>
                <a:cubicBezTo>
                  <a:pt x="7770458" y="2008979"/>
                  <a:pt x="7768049" y="2009289"/>
                  <a:pt x="7765965" y="2009907"/>
                </a:cubicBezTo>
                <a:cubicBezTo>
                  <a:pt x="7763882" y="2010526"/>
                  <a:pt x="7762173" y="2011405"/>
                  <a:pt x="7760838" y="2012544"/>
                </a:cubicBezTo>
                <a:cubicBezTo>
                  <a:pt x="7759503" y="2013684"/>
                  <a:pt x="7758494" y="2015035"/>
                  <a:pt x="7757810" y="2016598"/>
                </a:cubicBezTo>
                <a:cubicBezTo>
                  <a:pt x="7757126" y="2018160"/>
                  <a:pt x="7756785" y="2019853"/>
                  <a:pt x="7756785" y="2021676"/>
                </a:cubicBezTo>
                <a:cubicBezTo>
                  <a:pt x="7756785" y="2024216"/>
                  <a:pt x="7757436" y="2026348"/>
                  <a:pt x="7758738" y="2028073"/>
                </a:cubicBezTo>
                <a:cubicBezTo>
                  <a:pt x="7760040" y="2029799"/>
                  <a:pt x="7761733" y="2031313"/>
                  <a:pt x="7763817" y="2032615"/>
                </a:cubicBezTo>
                <a:cubicBezTo>
                  <a:pt x="7765900" y="2033918"/>
                  <a:pt x="7768277" y="2035089"/>
                  <a:pt x="7770947" y="2036131"/>
                </a:cubicBezTo>
                <a:cubicBezTo>
                  <a:pt x="7773616" y="2037173"/>
                  <a:pt x="7776335" y="2038247"/>
                  <a:pt x="7779102" y="2039354"/>
                </a:cubicBezTo>
                <a:cubicBezTo>
                  <a:pt x="7781869" y="2040461"/>
                  <a:pt x="7784604" y="2041698"/>
                  <a:pt x="7787306" y="2043066"/>
                </a:cubicBezTo>
                <a:cubicBezTo>
                  <a:pt x="7790008" y="2044433"/>
                  <a:pt x="7792401" y="2046093"/>
                  <a:pt x="7794485" y="2048047"/>
                </a:cubicBezTo>
                <a:cubicBezTo>
                  <a:pt x="7796568" y="2050000"/>
                  <a:pt x="7798245" y="2052344"/>
                  <a:pt x="7799515" y="2055079"/>
                </a:cubicBezTo>
                <a:cubicBezTo>
                  <a:pt x="7800784" y="2057814"/>
                  <a:pt x="7801419" y="2061069"/>
                  <a:pt x="7801419" y="2064846"/>
                </a:cubicBezTo>
                <a:cubicBezTo>
                  <a:pt x="7801419" y="2069338"/>
                  <a:pt x="7800589" y="2073343"/>
                  <a:pt x="7798929" y="2076859"/>
                </a:cubicBezTo>
                <a:cubicBezTo>
                  <a:pt x="7797268" y="2080375"/>
                  <a:pt x="7794908" y="2083338"/>
                  <a:pt x="7791847" y="2085747"/>
                </a:cubicBezTo>
                <a:cubicBezTo>
                  <a:pt x="7788787" y="2088156"/>
                  <a:pt x="7785141" y="2089979"/>
                  <a:pt x="7780909" y="2091216"/>
                </a:cubicBezTo>
                <a:cubicBezTo>
                  <a:pt x="7776676" y="2092453"/>
                  <a:pt x="7772021" y="2093072"/>
                  <a:pt x="7766942" y="2093072"/>
                </a:cubicBezTo>
                <a:cubicBezTo>
                  <a:pt x="7763817" y="2093072"/>
                  <a:pt x="7760838" y="2092828"/>
                  <a:pt x="7758005" y="2092339"/>
                </a:cubicBezTo>
                <a:cubicBezTo>
                  <a:pt x="7755173" y="2091851"/>
                  <a:pt x="7752634" y="2091233"/>
                  <a:pt x="7750387" y="2090484"/>
                </a:cubicBezTo>
                <a:cubicBezTo>
                  <a:pt x="7748141" y="2089735"/>
                  <a:pt x="7746236" y="2088954"/>
                  <a:pt x="7744674" y="2088140"/>
                </a:cubicBezTo>
                <a:cubicBezTo>
                  <a:pt x="7743111" y="2087326"/>
                  <a:pt x="7741971" y="2086593"/>
                  <a:pt x="7741255" y="2085942"/>
                </a:cubicBezTo>
                <a:cubicBezTo>
                  <a:pt x="7740539" y="2085291"/>
                  <a:pt x="7740018" y="2084379"/>
                  <a:pt x="7739693" y="2083207"/>
                </a:cubicBezTo>
                <a:cubicBezTo>
                  <a:pt x="7739367" y="2082035"/>
                  <a:pt x="7739204" y="2080440"/>
                  <a:pt x="7739204" y="2078422"/>
                </a:cubicBezTo>
                <a:cubicBezTo>
                  <a:pt x="7739204" y="2077184"/>
                  <a:pt x="7739269" y="2076143"/>
                  <a:pt x="7739399" y="2075296"/>
                </a:cubicBezTo>
                <a:cubicBezTo>
                  <a:pt x="7739530" y="2074450"/>
                  <a:pt x="7739693" y="2073766"/>
                  <a:pt x="7739888" y="2073245"/>
                </a:cubicBezTo>
                <a:cubicBezTo>
                  <a:pt x="7740083" y="2072724"/>
                  <a:pt x="7740360" y="2072350"/>
                  <a:pt x="7740718" y="2072122"/>
                </a:cubicBezTo>
                <a:cubicBezTo>
                  <a:pt x="7741076" y="2071894"/>
                  <a:pt x="7741483" y="2071780"/>
                  <a:pt x="7741939" y="2071780"/>
                </a:cubicBezTo>
                <a:cubicBezTo>
                  <a:pt x="7742655" y="2071780"/>
                  <a:pt x="7743713" y="2072220"/>
                  <a:pt x="7745113" y="2073099"/>
                </a:cubicBezTo>
                <a:cubicBezTo>
                  <a:pt x="7746513" y="2073978"/>
                  <a:pt x="7748239" y="2074938"/>
                  <a:pt x="7750290" y="2075980"/>
                </a:cubicBezTo>
                <a:cubicBezTo>
                  <a:pt x="7752341" y="2077022"/>
                  <a:pt x="7754766" y="2077982"/>
                  <a:pt x="7757566" y="2078861"/>
                </a:cubicBezTo>
                <a:cubicBezTo>
                  <a:pt x="7760366" y="2079740"/>
                  <a:pt x="7763589" y="2080180"/>
                  <a:pt x="7767235" y="2080180"/>
                </a:cubicBezTo>
                <a:cubicBezTo>
                  <a:pt x="7769970" y="2080180"/>
                  <a:pt x="7772444" y="2079887"/>
                  <a:pt x="7774658" y="2079301"/>
                </a:cubicBezTo>
                <a:cubicBezTo>
                  <a:pt x="7776872" y="2078715"/>
                  <a:pt x="7778793" y="2077852"/>
                  <a:pt x="7780420" y="2076712"/>
                </a:cubicBezTo>
                <a:cubicBezTo>
                  <a:pt x="7782048" y="2075573"/>
                  <a:pt x="7783301" y="2074124"/>
                  <a:pt x="7784181" y="2072366"/>
                </a:cubicBezTo>
                <a:cubicBezTo>
                  <a:pt x="7785059" y="2070608"/>
                  <a:pt x="7785499" y="2068525"/>
                  <a:pt x="7785499" y="2066115"/>
                </a:cubicBezTo>
                <a:cubicBezTo>
                  <a:pt x="7785499" y="2063641"/>
                  <a:pt x="7784864" y="2061558"/>
                  <a:pt x="7783595" y="2059865"/>
                </a:cubicBezTo>
                <a:cubicBezTo>
                  <a:pt x="7782325" y="2058172"/>
                  <a:pt x="7780648" y="2056674"/>
                  <a:pt x="7778565" y="2055372"/>
                </a:cubicBezTo>
                <a:cubicBezTo>
                  <a:pt x="7776481" y="2054070"/>
                  <a:pt x="7774137" y="2052914"/>
                  <a:pt x="7771533" y="2051905"/>
                </a:cubicBezTo>
                <a:cubicBezTo>
                  <a:pt x="7768928" y="2050895"/>
                  <a:pt x="7766242" y="2049837"/>
                  <a:pt x="7763475" y="2048730"/>
                </a:cubicBezTo>
                <a:cubicBezTo>
                  <a:pt x="7760707" y="2047624"/>
                  <a:pt x="7758005" y="2046370"/>
                  <a:pt x="7755368" y="2044970"/>
                </a:cubicBezTo>
                <a:cubicBezTo>
                  <a:pt x="7752731" y="2043570"/>
                  <a:pt x="7750371" y="2041861"/>
                  <a:pt x="7748287" y="2039843"/>
                </a:cubicBezTo>
                <a:cubicBezTo>
                  <a:pt x="7746204" y="2037824"/>
                  <a:pt x="7744527" y="2035415"/>
                  <a:pt x="7743257" y="2032615"/>
                </a:cubicBezTo>
                <a:cubicBezTo>
                  <a:pt x="7741988" y="2029815"/>
                  <a:pt x="7741353" y="2026462"/>
                  <a:pt x="7741353" y="2022555"/>
                </a:cubicBezTo>
                <a:cubicBezTo>
                  <a:pt x="7741353" y="2019104"/>
                  <a:pt x="7742020" y="2015800"/>
                  <a:pt x="7743355" y="2012642"/>
                </a:cubicBezTo>
                <a:cubicBezTo>
                  <a:pt x="7744690" y="2009484"/>
                  <a:pt x="7746692" y="2006717"/>
                  <a:pt x="7749362" y="2004340"/>
                </a:cubicBezTo>
                <a:cubicBezTo>
                  <a:pt x="7752031" y="2001963"/>
                  <a:pt x="7755368" y="2000059"/>
                  <a:pt x="7759373" y="1998627"/>
                </a:cubicBezTo>
                <a:cubicBezTo>
                  <a:pt x="7763377" y="1997194"/>
                  <a:pt x="7768049" y="1996478"/>
                  <a:pt x="7773388" y="1996478"/>
                </a:cubicBezTo>
                <a:close/>
                <a:moveTo>
                  <a:pt x="7537166" y="1996478"/>
                </a:moveTo>
                <a:cubicBezTo>
                  <a:pt x="7538012" y="1996478"/>
                  <a:pt x="7538972" y="1996527"/>
                  <a:pt x="7540047" y="1996624"/>
                </a:cubicBezTo>
                <a:cubicBezTo>
                  <a:pt x="7541121" y="1996722"/>
                  <a:pt x="7542244" y="1996901"/>
                  <a:pt x="7543416" y="1997161"/>
                </a:cubicBezTo>
                <a:cubicBezTo>
                  <a:pt x="7544588" y="1997422"/>
                  <a:pt x="7545646" y="1997715"/>
                  <a:pt x="7546590" y="1998041"/>
                </a:cubicBezTo>
                <a:cubicBezTo>
                  <a:pt x="7547535" y="1998366"/>
                  <a:pt x="7548202" y="1998692"/>
                  <a:pt x="7548593" y="1999017"/>
                </a:cubicBezTo>
                <a:cubicBezTo>
                  <a:pt x="7548983" y="1999343"/>
                  <a:pt x="7549244" y="1999652"/>
                  <a:pt x="7549374" y="1999945"/>
                </a:cubicBezTo>
                <a:cubicBezTo>
                  <a:pt x="7549504" y="2000238"/>
                  <a:pt x="7549618" y="2000612"/>
                  <a:pt x="7549716" y="2001068"/>
                </a:cubicBezTo>
                <a:cubicBezTo>
                  <a:pt x="7549814" y="2001524"/>
                  <a:pt x="7549879" y="2002191"/>
                  <a:pt x="7549911" y="2003070"/>
                </a:cubicBezTo>
                <a:cubicBezTo>
                  <a:pt x="7549944" y="2003949"/>
                  <a:pt x="7549960" y="2005138"/>
                  <a:pt x="7549960" y="2006635"/>
                </a:cubicBezTo>
                <a:cubicBezTo>
                  <a:pt x="7549960" y="2008068"/>
                  <a:pt x="7549927" y="2009273"/>
                  <a:pt x="7549862" y="2010249"/>
                </a:cubicBezTo>
                <a:cubicBezTo>
                  <a:pt x="7549797" y="2011226"/>
                  <a:pt x="7549667" y="2011991"/>
                  <a:pt x="7549472" y="2012544"/>
                </a:cubicBezTo>
                <a:cubicBezTo>
                  <a:pt x="7549276" y="2013098"/>
                  <a:pt x="7549032" y="2013521"/>
                  <a:pt x="7548739" y="2013814"/>
                </a:cubicBezTo>
                <a:cubicBezTo>
                  <a:pt x="7548446" y="2014107"/>
                  <a:pt x="7548039" y="2014253"/>
                  <a:pt x="7547518" y="2014253"/>
                </a:cubicBezTo>
                <a:cubicBezTo>
                  <a:pt x="7546998" y="2014253"/>
                  <a:pt x="7546363" y="2014107"/>
                  <a:pt x="7545614" y="2013814"/>
                </a:cubicBezTo>
                <a:cubicBezTo>
                  <a:pt x="7544865" y="2013521"/>
                  <a:pt x="7544019" y="2013228"/>
                  <a:pt x="7543075" y="2012935"/>
                </a:cubicBezTo>
                <a:cubicBezTo>
                  <a:pt x="7542130" y="2012642"/>
                  <a:pt x="7541072" y="2012365"/>
                  <a:pt x="7539900" y="2012105"/>
                </a:cubicBezTo>
                <a:cubicBezTo>
                  <a:pt x="7538728" y="2011844"/>
                  <a:pt x="7537458" y="2011714"/>
                  <a:pt x="7536091" y="2011714"/>
                </a:cubicBezTo>
                <a:cubicBezTo>
                  <a:pt x="7534463" y="2011714"/>
                  <a:pt x="7532868" y="2012040"/>
                  <a:pt x="7531305" y="2012691"/>
                </a:cubicBezTo>
                <a:cubicBezTo>
                  <a:pt x="7529743" y="2013342"/>
                  <a:pt x="7528099" y="2014416"/>
                  <a:pt x="7526373" y="2015914"/>
                </a:cubicBezTo>
                <a:cubicBezTo>
                  <a:pt x="7524648" y="2017411"/>
                  <a:pt x="7522841" y="2019397"/>
                  <a:pt x="7520953" y="2021872"/>
                </a:cubicBezTo>
                <a:cubicBezTo>
                  <a:pt x="7519064" y="2024346"/>
                  <a:pt x="7516981" y="2027374"/>
                  <a:pt x="7514702" y="2030955"/>
                </a:cubicBezTo>
                <a:lnTo>
                  <a:pt x="7514702" y="2088774"/>
                </a:lnTo>
                <a:cubicBezTo>
                  <a:pt x="7514702" y="2089295"/>
                  <a:pt x="7514572" y="2089735"/>
                  <a:pt x="7514311" y="2090093"/>
                </a:cubicBezTo>
                <a:cubicBezTo>
                  <a:pt x="7514051" y="2090451"/>
                  <a:pt x="7513627" y="2090760"/>
                  <a:pt x="7513041" y="2091021"/>
                </a:cubicBezTo>
                <a:cubicBezTo>
                  <a:pt x="7512455" y="2091281"/>
                  <a:pt x="7511641" y="2091477"/>
                  <a:pt x="7510600" y="2091607"/>
                </a:cubicBezTo>
                <a:cubicBezTo>
                  <a:pt x="7509558" y="2091737"/>
                  <a:pt x="7508223" y="2091802"/>
                  <a:pt x="7506595" y="2091802"/>
                </a:cubicBezTo>
                <a:cubicBezTo>
                  <a:pt x="7505033" y="2091802"/>
                  <a:pt x="7503730" y="2091737"/>
                  <a:pt x="7502689" y="2091607"/>
                </a:cubicBezTo>
                <a:cubicBezTo>
                  <a:pt x="7501647" y="2091477"/>
                  <a:pt x="7500817" y="2091281"/>
                  <a:pt x="7500198" y="2091021"/>
                </a:cubicBezTo>
                <a:cubicBezTo>
                  <a:pt x="7499580" y="2090760"/>
                  <a:pt x="7499156" y="2090451"/>
                  <a:pt x="7498928" y="2090093"/>
                </a:cubicBezTo>
                <a:cubicBezTo>
                  <a:pt x="7498701" y="2089735"/>
                  <a:pt x="7498587" y="2089295"/>
                  <a:pt x="7498587" y="2088774"/>
                </a:cubicBezTo>
                <a:lnTo>
                  <a:pt x="7498587" y="2000873"/>
                </a:lnTo>
                <a:cubicBezTo>
                  <a:pt x="7498587" y="2000352"/>
                  <a:pt x="7498684" y="1999912"/>
                  <a:pt x="7498879" y="1999554"/>
                </a:cubicBezTo>
                <a:cubicBezTo>
                  <a:pt x="7499075" y="1999196"/>
                  <a:pt x="7499465" y="1998871"/>
                  <a:pt x="7500052" y="1998578"/>
                </a:cubicBezTo>
                <a:cubicBezTo>
                  <a:pt x="7500638" y="1998285"/>
                  <a:pt x="7501386" y="1998089"/>
                  <a:pt x="7502298" y="1997992"/>
                </a:cubicBezTo>
                <a:cubicBezTo>
                  <a:pt x="7503209" y="1997894"/>
                  <a:pt x="7504414" y="1997845"/>
                  <a:pt x="7505912" y="1997845"/>
                </a:cubicBezTo>
                <a:cubicBezTo>
                  <a:pt x="7507344" y="1997845"/>
                  <a:pt x="7508532" y="1997894"/>
                  <a:pt x="7509477" y="1997992"/>
                </a:cubicBezTo>
                <a:cubicBezTo>
                  <a:pt x="7510421" y="1998089"/>
                  <a:pt x="7511153" y="1998285"/>
                  <a:pt x="7511674" y="1998578"/>
                </a:cubicBezTo>
                <a:cubicBezTo>
                  <a:pt x="7512195" y="1998871"/>
                  <a:pt x="7512569" y="1999196"/>
                  <a:pt x="7512797" y="1999554"/>
                </a:cubicBezTo>
                <a:cubicBezTo>
                  <a:pt x="7513025" y="1999912"/>
                  <a:pt x="7513139" y="2000352"/>
                  <a:pt x="7513139" y="2000873"/>
                </a:cubicBezTo>
                <a:lnTo>
                  <a:pt x="7513139" y="2013667"/>
                </a:lnTo>
                <a:cubicBezTo>
                  <a:pt x="7515548" y="2010151"/>
                  <a:pt x="7517811" y="2007286"/>
                  <a:pt x="7519927" y="2005073"/>
                </a:cubicBezTo>
                <a:cubicBezTo>
                  <a:pt x="7522043" y="2002859"/>
                  <a:pt x="7524045" y="2001117"/>
                  <a:pt x="7525934" y="1999847"/>
                </a:cubicBezTo>
                <a:cubicBezTo>
                  <a:pt x="7527822" y="1998578"/>
                  <a:pt x="7529694" y="1997699"/>
                  <a:pt x="7531550" y="1997210"/>
                </a:cubicBezTo>
                <a:cubicBezTo>
                  <a:pt x="7533405" y="1996722"/>
                  <a:pt x="7535277" y="1996478"/>
                  <a:pt x="7537166" y="1996478"/>
                </a:cubicBezTo>
                <a:close/>
                <a:moveTo>
                  <a:pt x="7439669" y="1996478"/>
                </a:moveTo>
                <a:cubicBezTo>
                  <a:pt x="7446571" y="1996478"/>
                  <a:pt x="7452447" y="1997585"/>
                  <a:pt x="7457298" y="1999798"/>
                </a:cubicBezTo>
                <a:cubicBezTo>
                  <a:pt x="7462149" y="2002012"/>
                  <a:pt x="7466137" y="2004991"/>
                  <a:pt x="7469263" y="2008735"/>
                </a:cubicBezTo>
                <a:cubicBezTo>
                  <a:pt x="7472388" y="2012479"/>
                  <a:pt x="7474683" y="2016874"/>
                  <a:pt x="7476148" y="2021920"/>
                </a:cubicBezTo>
                <a:cubicBezTo>
                  <a:pt x="7477613" y="2026967"/>
                  <a:pt x="7478346" y="2032355"/>
                  <a:pt x="7478346" y="2038085"/>
                </a:cubicBezTo>
                <a:lnTo>
                  <a:pt x="7478346" y="2041015"/>
                </a:lnTo>
                <a:cubicBezTo>
                  <a:pt x="7478346" y="2043554"/>
                  <a:pt x="7477708" y="2045361"/>
                  <a:pt x="7476433" y="2046435"/>
                </a:cubicBezTo>
                <a:cubicBezTo>
                  <a:pt x="7475158" y="2047510"/>
                  <a:pt x="7473702" y="2048047"/>
                  <a:pt x="7472066" y="2048047"/>
                </a:cubicBezTo>
                <a:lnTo>
                  <a:pt x="7414178" y="2048047"/>
                </a:lnTo>
                <a:cubicBezTo>
                  <a:pt x="7414178" y="2052930"/>
                  <a:pt x="7414668" y="2057325"/>
                  <a:pt x="7415650" y="2061232"/>
                </a:cubicBezTo>
                <a:cubicBezTo>
                  <a:pt x="7416631" y="2065139"/>
                  <a:pt x="7418267" y="2068492"/>
                  <a:pt x="7420557" y="2071292"/>
                </a:cubicBezTo>
                <a:cubicBezTo>
                  <a:pt x="7422847" y="2074092"/>
                  <a:pt x="7425824" y="2076240"/>
                  <a:pt x="7429488" y="2077738"/>
                </a:cubicBezTo>
                <a:cubicBezTo>
                  <a:pt x="7433152" y="2079236"/>
                  <a:pt x="7437634" y="2079984"/>
                  <a:pt x="7442933" y="2079984"/>
                </a:cubicBezTo>
                <a:cubicBezTo>
                  <a:pt x="7447121" y="2079984"/>
                  <a:pt x="7450850" y="2079642"/>
                  <a:pt x="7454122" y="2078959"/>
                </a:cubicBezTo>
                <a:cubicBezTo>
                  <a:pt x="7457393" y="2078275"/>
                  <a:pt x="7460223" y="2077510"/>
                  <a:pt x="7462611" y="2076664"/>
                </a:cubicBezTo>
                <a:cubicBezTo>
                  <a:pt x="7465000" y="2075817"/>
                  <a:pt x="7466963" y="2075052"/>
                  <a:pt x="7468500" y="2074368"/>
                </a:cubicBezTo>
                <a:cubicBezTo>
                  <a:pt x="7470038" y="2073685"/>
                  <a:pt x="7471200" y="2073343"/>
                  <a:pt x="7471985" y="2073343"/>
                </a:cubicBezTo>
                <a:cubicBezTo>
                  <a:pt x="7472443" y="2073343"/>
                  <a:pt x="7472852" y="2073457"/>
                  <a:pt x="7473211" y="2073685"/>
                </a:cubicBezTo>
                <a:cubicBezTo>
                  <a:pt x="7473571" y="2073913"/>
                  <a:pt x="7473849" y="2074254"/>
                  <a:pt x="7474045" y="2074710"/>
                </a:cubicBezTo>
                <a:cubicBezTo>
                  <a:pt x="7474242" y="2075166"/>
                  <a:pt x="7474389" y="2075801"/>
                  <a:pt x="7474487" y="2076615"/>
                </a:cubicBezTo>
                <a:cubicBezTo>
                  <a:pt x="7474585" y="2077429"/>
                  <a:pt x="7474634" y="2078422"/>
                  <a:pt x="7474634" y="2079594"/>
                </a:cubicBezTo>
                <a:cubicBezTo>
                  <a:pt x="7474634" y="2080440"/>
                  <a:pt x="7474602" y="2081173"/>
                  <a:pt x="7474537" y="2081791"/>
                </a:cubicBezTo>
                <a:cubicBezTo>
                  <a:pt x="7474472" y="2082410"/>
                  <a:pt x="7474390" y="2082963"/>
                  <a:pt x="7474293" y="2083452"/>
                </a:cubicBezTo>
                <a:cubicBezTo>
                  <a:pt x="7474195" y="2083940"/>
                  <a:pt x="7474032" y="2084379"/>
                  <a:pt x="7473804" y="2084770"/>
                </a:cubicBezTo>
                <a:cubicBezTo>
                  <a:pt x="7473576" y="2085161"/>
                  <a:pt x="7473283" y="2085535"/>
                  <a:pt x="7472925" y="2085893"/>
                </a:cubicBezTo>
                <a:cubicBezTo>
                  <a:pt x="7472567" y="2086251"/>
                  <a:pt x="7471509" y="2086837"/>
                  <a:pt x="7469751" y="2087652"/>
                </a:cubicBezTo>
                <a:cubicBezTo>
                  <a:pt x="7467993" y="2088465"/>
                  <a:pt x="7465714" y="2089263"/>
                  <a:pt x="7462914" y="2090044"/>
                </a:cubicBezTo>
                <a:cubicBezTo>
                  <a:pt x="7460114" y="2090825"/>
                  <a:pt x="7456875" y="2091525"/>
                  <a:pt x="7453196" y="2092144"/>
                </a:cubicBezTo>
                <a:cubicBezTo>
                  <a:pt x="7449517" y="2092763"/>
                  <a:pt x="7445594" y="2093072"/>
                  <a:pt x="7441427" y="2093072"/>
                </a:cubicBezTo>
                <a:cubicBezTo>
                  <a:pt x="7434200" y="2093072"/>
                  <a:pt x="7427868" y="2092063"/>
                  <a:pt x="7422431" y="2090044"/>
                </a:cubicBezTo>
                <a:cubicBezTo>
                  <a:pt x="7416994" y="2088026"/>
                  <a:pt x="7412420" y="2085030"/>
                  <a:pt x="7408708" y="2081059"/>
                </a:cubicBezTo>
                <a:cubicBezTo>
                  <a:pt x="7404997" y="2077087"/>
                  <a:pt x="7402197" y="2072106"/>
                  <a:pt x="7400309" y="2066115"/>
                </a:cubicBezTo>
                <a:cubicBezTo>
                  <a:pt x="7398420" y="2060125"/>
                  <a:pt x="7397476" y="2053158"/>
                  <a:pt x="7397476" y="2045214"/>
                </a:cubicBezTo>
                <a:cubicBezTo>
                  <a:pt x="7397476" y="2037661"/>
                  <a:pt x="7398453" y="2030873"/>
                  <a:pt x="7400406" y="2024850"/>
                </a:cubicBezTo>
                <a:cubicBezTo>
                  <a:pt x="7402360" y="2018828"/>
                  <a:pt x="7405176" y="2013716"/>
                  <a:pt x="7408855" y="2009516"/>
                </a:cubicBezTo>
                <a:cubicBezTo>
                  <a:pt x="7412534" y="2005317"/>
                  <a:pt x="7416978" y="2002094"/>
                  <a:pt x="7422187" y="1999847"/>
                </a:cubicBezTo>
                <a:cubicBezTo>
                  <a:pt x="7427396" y="1997601"/>
                  <a:pt x="7433223" y="1996478"/>
                  <a:pt x="7439669" y="1996478"/>
                </a:cubicBezTo>
                <a:close/>
                <a:moveTo>
                  <a:pt x="7277744" y="1996478"/>
                </a:moveTo>
                <a:cubicBezTo>
                  <a:pt x="7284646" y="1996478"/>
                  <a:pt x="7290522" y="1997585"/>
                  <a:pt x="7295373" y="1999798"/>
                </a:cubicBezTo>
                <a:cubicBezTo>
                  <a:pt x="7300224" y="2002012"/>
                  <a:pt x="7304212" y="2004991"/>
                  <a:pt x="7307338" y="2008735"/>
                </a:cubicBezTo>
                <a:cubicBezTo>
                  <a:pt x="7310463" y="2012479"/>
                  <a:pt x="7312758" y="2016874"/>
                  <a:pt x="7314223" y="2021920"/>
                </a:cubicBezTo>
                <a:cubicBezTo>
                  <a:pt x="7315688" y="2026967"/>
                  <a:pt x="7316421" y="2032355"/>
                  <a:pt x="7316421" y="2038085"/>
                </a:cubicBezTo>
                <a:lnTo>
                  <a:pt x="7316421" y="2041015"/>
                </a:lnTo>
                <a:cubicBezTo>
                  <a:pt x="7316421" y="2043554"/>
                  <a:pt x="7315783" y="2045361"/>
                  <a:pt x="7314508" y="2046435"/>
                </a:cubicBezTo>
                <a:cubicBezTo>
                  <a:pt x="7313233" y="2047510"/>
                  <a:pt x="7311777" y="2048047"/>
                  <a:pt x="7310141" y="2048047"/>
                </a:cubicBezTo>
                <a:lnTo>
                  <a:pt x="7252253" y="2048047"/>
                </a:lnTo>
                <a:cubicBezTo>
                  <a:pt x="7252253" y="2052930"/>
                  <a:pt x="7252743" y="2057325"/>
                  <a:pt x="7253725" y="2061232"/>
                </a:cubicBezTo>
                <a:cubicBezTo>
                  <a:pt x="7254706" y="2065139"/>
                  <a:pt x="7256342" y="2068492"/>
                  <a:pt x="7258632" y="2071292"/>
                </a:cubicBezTo>
                <a:cubicBezTo>
                  <a:pt x="7260922" y="2074092"/>
                  <a:pt x="7263899" y="2076240"/>
                  <a:pt x="7267563" y="2077738"/>
                </a:cubicBezTo>
                <a:cubicBezTo>
                  <a:pt x="7271227" y="2079236"/>
                  <a:pt x="7275709" y="2079984"/>
                  <a:pt x="7281008" y="2079984"/>
                </a:cubicBezTo>
                <a:cubicBezTo>
                  <a:pt x="7285196" y="2079984"/>
                  <a:pt x="7288926" y="2079642"/>
                  <a:pt x="7292197" y="2078959"/>
                </a:cubicBezTo>
                <a:cubicBezTo>
                  <a:pt x="7295468" y="2078275"/>
                  <a:pt x="7298298" y="2077510"/>
                  <a:pt x="7300686" y="2076664"/>
                </a:cubicBezTo>
                <a:cubicBezTo>
                  <a:pt x="7303075" y="2075817"/>
                  <a:pt x="7305038" y="2075052"/>
                  <a:pt x="7306575" y="2074368"/>
                </a:cubicBezTo>
                <a:cubicBezTo>
                  <a:pt x="7308113" y="2073685"/>
                  <a:pt x="7309275" y="2073343"/>
                  <a:pt x="7310060" y="2073343"/>
                </a:cubicBezTo>
                <a:cubicBezTo>
                  <a:pt x="7310518" y="2073343"/>
                  <a:pt x="7310927" y="2073457"/>
                  <a:pt x="7311286" y="2073685"/>
                </a:cubicBezTo>
                <a:cubicBezTo>
                  <a:pt x="7311646" y="2073913"/>
                  <a:pt x="7311924" y="2074254"/>
                  <a:pt x="7312120" y="2074710"/>
                </a:cubicBezTo>
                <a:cubicBezTo>
                  <a:pt x="7312317" y="2075166"/>
                  <a:pt x="7312464" y="2075801"/>
                  <a:pt x="7312562" y="2076615"/>
                </a:cubicBezTo>
                <a:cubicBezTo>
                  <a:pt x="7312660" y="2077429"/>
                  <a:pt x="7312709" y="2078422"/>
                  <a:pt x="7312709" y="2079594"/>
                </a:cubicBezTo>
                <a:cubicBezTo>
                  <a:pt x="7312709" y="2080440"/>
                  <a:pt x="7312677" y="2081173"/>
                  <a:pt x="7312612" y="2081791"/>
                </a:cubicBezTo>
                <a:cubicBezTo>
                  <a:pt x="7312547" y="2082410"/>
                  <a:pt x="7312465" y="2082963"/>
                  <a:pt x="7312368" y="2083452"/>
                </a:cubicBezTo>
                <a:cubicBezTo>
                  <a:pt x="7312270" y="2083940"/>
                  <a:pt x="7312107" y="2084379"/>
                  <a:pt x="7311879" y="2084770"/>
                </a:cubicBezTo>
                <a:cubicBezTo>
                  <a:pt x="7311651" y="2085161"/>
                  <a:pt x="7311358" y="2085535"/>
                  <a:pt x="7311000" y="2085893"/>
                </a:cubicBezTo>
                <a:cubicBezTo>
                  <a:pt x="7310642" y="2086251"/>
                  <a:pt x="7309584" y="2086837"/>
                  <a:pt x="7307826" y="2087652"/>
                </a:cubicBezTo>
                <a:cubicBezTo>
                  <a:pt x="7306068" y="2088465"/>
                  <a:pt x="7303789" y="2089263"/>
                  <a:pt x="7300989" y="2090044"/>
                </a:cubicBezTo>
                <a:cubicBezTo>
                  <a:pt x="7298189" y="2090825"/>
                  <a:pt x="7294950" y="2091525"/>
                  <a:pt x="7291271" y="2092144"/>
                </a:cubicBezTo>
                <a:cubicBezTo>
                  <a:pt x="7287592" y="2092763"/>
                  <a:pt x="7283669" y="2093072"/>
                  <a:pt x="7279502" y="2093072"/>
                </a:cubicBezTo>
                <a:cubicBezTo>
                  <a:pt x="7272275" y="2093072"/>
                  <a:pt x="7265943" y="2092063"/>
                  <a:pt x="7260506" y="2090044"/>
                </a:cubicBezTo>
                <a:cubicBezTo>
                  <a:pt x="7255069" y="2088026"/>
                  <a:pt x="7250495" y="2085030"/>
                  <a:pt x="7246783" y="2081059"/>
                </a:cubicBezTo>
                <a:cubicBezTo>
                  <a:pt x="7243072" y="2077087"/>
                  <a:pt x="7240272" y="2072106"/>
                  <a:pt x="7238384" y="2066115"/>
                </a:cubicBezTo>
                <a:cubicBezTo>
                  <a:pt x="7236496" y="2060125"/>
                  <a:pt x="7235551" y="2053158"/>
                  <a:pt x="7235551" y="2045214"/>
                </a:cubicBezTo>
                <a:cubicBezTo>
                  <a:pt x="7235551" y="2037661"/>
                  <a:pt x="7236528" y="2030873"/>
                  <a:pt x="7238481" y="2024850"/>
                </a:cubicBezTo>
                <a:cubicBezTo>
                  <a:pt x="7240435" y="2018828"/>
                  <a:pt x="7243251" y="2013716"/>
                  <a:pt x="7246930" y="2009516"/>
                </a:cubicBezTo>
                <a:cubicBezTo>
                  <a:pt x="7250609" y="2005317"/>
                  <a:pt x="7255053" y="2002094"/>
                  <a:pt x="7260262" y="1999847"/>
                </a:cubicBezTo>
                <a:cubicBezTo>
                  <a:pt x="7265471" y="1997601"/>
                  <a:pt x="7271298" y="1996478"/>
                  <a:pt x="7277744" y="1996478"/>
                </a:cubicBezTo>
                <a:close/>
                <a:moveTo>
                  <a:pt x="7122558" y="1996478"/>
                </a:moveTo>
                <a:cubicBezTo>
                  <a:pt x="7126205" y="1996478"/>
                  <a:pt x="7129477" y="1996901"/>
                  <a:pt x="7132374" y="1997748"/>
                </a:cubicBezTo>
                <a:cubicBezTo>
                  <a:pt x="7135271" y="1998594"/>
                  <a:pt x="7137827" y="1999782"/>
                  <a:pt x="7140041" y="2001312"/>
                </a:cubicBezTo>
                <a:cubicBezTo>
                  <a:pt x="7142255" y="2002842"/>
                  <a:pt x="7144143" y="2004666"/>
                  <a:pt x="7145706" y="2006782"/>
                </a:cubicBezTo>
                <a:cubicBezTo>
                  <a:pt x="7147268" y="2008898"/>
                  <a:pt x="7148571" y="2011258"/>
                  <a:pt x="7149612" y="2013863"/>
                </a:cubicBezTo>
                <a:cubicBezTo>
                  <a:pt x="7152543" y="2010672"/>
                  <a:pt x="7155326" y="2007970"/>
                  <a:pt x="7157963" y="2005757"/>
                </a:cubicBezTo>
                <a:cubicBezTo>
                  <a:pt x="7160600" y="2003542"/>
                  <a:pt x="7163140" y="2001752"/>
                  <a:pt x="7165581" y="2000384"/>
                </a:cubicBezTo>
                <a:cubicBezTo>
                  <a:pt x="7168023" y="1999017"/>
                  <a:pt x="7170400" y="1998024"/>
                  <a:pt x="7172711" y="1997406"/>
                </a:cubicBezTo>
                <a:cubicBezTo>
                  <a:pt x="7175023" y="1996787"/>
                  <a:pt x="7177350" y="1996478"/>
                  <a:pt x="7179694" y="1996478"/>
                </a:cubicBezTo>
                <a:cubicBezTo>
                  <a:pt x="7185359" y="1996478"/>
                  <a:pt x="7190112" y="1997471"/>
                  <a:pt x="7193954" y="1999457"/>
                </a:cubicBezTo>
                <a:cubicBezTo>
                  <a:pt x="7197796" y="2001443"/>
                  <a:pt x="7200905" y="2004096"/>
                  <a:pt x="7203281" y="2007417"/>
                </a:cubicBezTo>
                <a:cubicBezTo>
                  <a:pt x="7205658" y="2010737"/>
                  <a:pt x="7207351" y="2014628"/>
                  <a:pt x="7208360" y="2019088"/>
                </a:cubicBezTo>
                <a:cubicBezTo>
                  <a:pt x="7209369" y="2023548"/>
                  <a:pt x="7209874" y="2028253"/>
                  <a:pt x="7209874" y="2033201"/>
                </a:cubicBezTo>
                <a:lnTo>
                  <a:pt x="7209874" y="2088774"/>
                </a:lnTo>
                <a:cubicBezTo>
                  <a:pt x="7209874" y="2089295"/>
                  <a:pt x="7209744" y="2089735"/>
                  <a:pt x="7209483" y="2090093"/>
                </a:cubicBezTo>
                <a:cubicBezTo>
                  <a:pt x="7209223" y="2090451"/>
                  <a:pt x="7208800" y="2090760"/>
                  <a:pt x="7208214" y="2091021"/>
                </a:cubicBezTo>
                <a:cubicBezTo>
                  <a:pt x="7207627" y="2091281"/>
                  <a:pt x="7206814" y="2091477"/>
                  <a:pt x="7205772" y="2091607"/>
                </a:cubicBezTo>
                <a:cubicBezTo>
                  <a:pt x="7204730" y="2091737"/>
                  <a:pt x="7203428" y="2091802"/>
                  <a:pt x="7201865" y="2091802"/>
                </a:cubicBezTo>
                <a:cubicBezTo>
                  <a:pt x="7200237" y="2091802"/>
                  <a:pt x="7198903" y="2091737"/>
                  <a:pt x="7197861" y="2091607"/>
                </a:cubicBezTo>
                <a:cubicBezTo>
                  <a:pt x="7196819" y="2091477"/>
                  <a:pt x="7195989" y="2091281"/>
                  <a:pt x="7195370" y="2091021"/>
                </a:cubicBezTo>
                <a:cubicBezTo>
                  <a:pt x="7194752" y="2090760"/>
                  <a:pt x="7194312" y="2090451"/>
                  <a:pt x="7194052" y="2090093"/>
                </a:cubicBezTo>
                <a:cubicBezTo>
                  <a:pt x="7193791" y="2089735"/>
                  <a:pt x="7193661" y="2089295"/>
                  <a:pt x="7193661" y="2088774"/>
                </a:cubicBezTo>
                <a:lnTo>
                  <a:pt x="7193661" y="2035350"/>
                </a:lnTo>
                <a:cubicBezTo>
                  <a:pt x="7193661" y="2031638"/>
                  <a:pt x="7193335" y="2028253"/>
                  <a:pt x="7192684" y="2025192"/>
                </a:cubicBezTo>
                <a:cubicBezTo>
                  <a:pt x="7192033" y="2022132"/>
                  <a:pt x="7190991" y="2019495"/>
                  <a:pt x="7189559" y="2017281"/>
                </a:cubicBezTo>
                <a:cubicBezTo>
                  <a:pt x="7188126" y="2015067"/>
                  <a:pt x="7186303" y="2013374"/>
                  <a:pt x="7184089" y="2012202"/>
                </a:cubicBezTo>
                <a:cubicBezTo>
                  <a:pt x="7181876" y="2011030"/>
                  <a:pt x="7179271" y="2010444"/>
                  <a:pt x="7176276" y="2010444"/>
                </a:cubicBezTo>
                <a:cubicBezTo>
                  <a:pt x="7172565" y="2010444"/>
                  <a:pt x="7168837" y="2011877"/>
                  <a:pt x="7165093" y="2014742"/>
                </a:cubicBezTo>
                <a:cubicBezTo>
                  <a:pt x="7161349" y="2017607"/>
                  <a:pt x="7157231" y="2021806"/>
                  <a:pt x="7152738" y="2027341"/>
                </a:cubicBezTo>
                <a:lnTo>
                  <a:pt x="7152738" y="2088774"/>
                </a:lnTo>
                <a:cubicBezTo>
                  <a:pt x="7152738" y="2089295"/>
                  <a:pt x="7152608" y="2089735"/>
                  <a:pt x="7152347" y="2090093"/>
                </a:cubicBezTo>
                <a:cubicBezTo>
                  <a:pt x="7152087" y="2090451"/>
                  <a:pt x="7151647" y="2090760"/>
                  <a:pt x="7151029" y="2091021"/>
                </a:cubicBezTo>
                <a:cubicBezTo>
                  <a:pt x="7150410" y="2091281"/>
                  <a:pt x="7149580" y="2091477"/>
                  <a:pt x="7148538" y="2091607"/>
                </a:cubicBezTo>
                <a:cubicBezTo>
                  <a:pt x="7147496" y="2091737"/>
                  <a:pt x="7146194" y="2091802"/>
                  <a:pt x="7144631" y="2091802"/>
                </a:cubicBezTo>
                <a:cubicBezTo>
                  <a:pt x="7143134" y="2091802"/>
                  <a:pt x="7141848" y="2091737"/>
                  <a:pt x="7140774" y="2091607"/>
                </a:cubicBezTo>
                <a:cubicBezTo>
                  <a:pt x="7139699" y="2091477"/>
                  <a:pt x="7138853" y="2091281"/>
                  <a:pt x="7138234" y="2091021"/>
                </a:cubicBezTo>
                <a:cubicBezTo>
                  <a:pt x="7137615" y="2090760"/>
                  <a:pt x="7137192" y="2090451"/>
                  <a:pt x="7136964" y="2090093"/>
                </a:cubicBezTo>
                <a:cubicBezTo>
                  <a:pt x="7136737" y="2089735"/>
                  <a:pt x="7136623" y="2089295"/>
                  <a:pt x="7136623" y="2088774"/>
                </a:cubicBezTo>
                <a:lnTo>
                  <a:pt x="7136623" y="2035350"/>
                </a:lnTo>
                <a:cubicBezTo>
                  <a:pt x="7136623" y="2031638"/>
                  <a:pt x="7136264" y="2028253"/>
                  <a:pt x="7135548" y="2025192"/>
                </a:cubicBezTo>
                <a:cubicBezTo>
                  <a:pt x="7134832" y="2022132"/>
                  <a:pt x="7133758" y="2019495"/>
                  <a:pt x="7132325" y="2017281"/>
                </a:cubicBezTo>
                <a:cubicBezTo>
                  <a:pt x="7130893" y="2015067"/>
                  <a:pt x="7129086" y="2013374"/>
                  <a:pt x="7126905" y="2012202"/>
                </a:cubicBezTo>
                <a:cubicBezTo>
                  <a:pt x="7124723" y="2011030"/>
                  <a:pt x="7122135" y="2010444"/>
                  <a:pt x="7119140" y="2010444"/>
                </a:cubicBezTo>
                <a:cubicBezTo>
                  <a:pt x="7115428" y="2010444"/>
                  <a:pt x="7111685" y="2011877"/>
                  <a:pt x="7107908" y="2014742"/>
                </a:cubicBezTo>
                <a:cubicBezTo>
                  <a:pt x="7104132" y="2017607"/>
                  <a:pt x="7100029" y="2021806"/>
                  <a:pt x="7095602" y="2027341"/>
                </a:cubicBezTo>
                <a:lnTo>
                  <a:pt x="7095602" y="2088774"/>
                </a:lnTo>
                <a:cubicBezTo>
                  <a:pt x="7095602" y="2089295"/>
                  <a:pt x="7095472" y="2089735"/>
                  <a:pt x="7095211" y="2090093"/>
                </a:cubicBezTo>
                <a:cubicBezTo>
                  <a:pt x="7094951" y="2090451"/>
                  <a:pt x="7094527" y="2090760"/>
                  <a:pt x="7093941" y="2091021"/>
                </a:cubicBezTo>
                <a:cubicBezTo>
                  <a:pt x="7093355" y="2091281"/>
                  <a:pt x="7092541" y="2091477"/>
                  <a:pt x="7091500" y="2091607"/>
                </a:cubicBezTo>
                <a:cubicBezTo>
                  <a:pt x="7090458" y="2091737"/>
                  <a:pt x="7089123" y="2091802"/>
                  <a:pt x="7087495" y="2091802"/>
                </a:cubicBezTo>
                <a:cubicBezTo>
                  <a:pt x="7085933" y="2091802"/>
                  <a:pt x="7084630" y="2091737"/>
                  <a:pt x="7083589" y="2091607"/>
                </a:cubicBezTo>
                <a:cubicBezTo>
                  <a:pt x="7082547" y="2091477"/>
                  <a:pt x="7081717" y="2091281"/>
                  <a:pt x="7081098" y="2091021"/>
                </a:cubicBezTo>
                <a:cubicBezTo>
                  <a:pt x="7080479" y="2090760"/>
                  <a:pt x="7080056" y="2090451"/>
                  <a:pt x="7079828" y="2090093"/>
                </a:cubicBezTo>
                <a:cubicBezTo>
                  <a:pt x="7079600" y="2089735"/>
                  <a:pt x="7079487" y="2089295"/>
                  <a:pt x="7079487" y="2088774"/>
                </a:cubicBezTo>
                <a:lnTo>
                  <a:pt x="7079487" y="2000873"/>
                </a:lnTo>
                <a:cubicBezTo>
                  <a:pt x="7079487" y="2000352"/>
                  <a:pt x="7079584" y="1999912"/>
                  <a:pt x="7079780" y="1999554"/>
                </a:cubicBezTo>
                <a:cubicBezTo>
                  <a:pt x="7079975" y="1999196"/>
                  <a:pt x="7080365" y="1998871"/>
                  <a:pt x="7080952" y="1998578"/>
                </a:cubicBezTo>
                <a:cubicBezTo>
                  <a:pt x="7081538" y="1998285"/>
                  <a:pt x="7082286" y="1998089"/>
                  <a:pt x="7083198" y="1997992"/>
                </a:cubicBezTo>
                <a:cubicBezTo>
                  <a:pt x="7084110" y="1997894"/>
                  <a:pt x="7085314" y="1997845"/>
                  <a:pt x="7086812" y="1997845"/>
                </a:cubicBezTo>
                <a:cubicBezTo>
                  <a:pt x="7088244" y="1997845"/>
                  <a:pt x="7089432" y="1997894"/>
                  <a:pt x="7090377" y="1997992"/>
                </a:cubicBezTo>
                <a:cubicBezTo>
                  <a:pt x="7091321" y="1998089"/>
                  <a:pt x="7092053" y="1998285"/>
                  <a:pt x="7092574" y="1998578"/>
                </a:cubicBezTo>
                <a:cubicBezTo>
                  <a:pt x="7093095" y="1998871"/>
                  <a:pt x="7093469" y="1999196"/>
                  <a:pt x="7093697" y="1999554"/>
                </a:cubicBezTo>
                <a:cubicBezTo>
                  <a:pt x="7093925" y="1999912"/>
                  <a:pt x="7094039" y="2000352"/>
                  <a:pt x="7094039" y="2000873"/>
                </a:cubicBezTo>
                <a:lnTo>
                  <a:pt x="7094039" y="2012495"/>
                </a:lnTo>
                <a:cubicBezTo>
                  <a:pt x="7098988" y="2006961"/>
                  <a:pt x="7103790" y="2002908"/>
                  <a:pt x="7108445" y="2000336"/>
                </a:cubicBezTo>
                <a:cubicBezTo>
                  <a:pt x="7113101" y="1997764"/>
                  <a:pt x="7117805" y="1996478"/>
                  <a:pt x="7122558" y="1996478"/>
                </a:cubicBezTo>
                <a:close/>
                <a:moveTo>
                  <a:pt x="7013388" y="1996478"/>
                </a:moveTo>
                <a:cubicBezTo>
                  <a:pt x="7020616" y="1996478"/>
                  <a:pt x="7026915" y="1997552"/>
                  <a:pt x="7032287" y="1999701"/>
                </a:cubicBezTo>
                <a:cubicBezTo>
                  <a:pt x="7037659" y="2001850"/>
                  <a:pt x="7042135" y="2004975"/>
                  <a:pt x="7045717" y="2009077"/>
                </a:cubicBezTo>
                <a:cubicBezTo>
                  <a:pt x="7049298" y="2013179"/>
                  <a:pt x="7051984" y="2018160"/>
                  <a:pt x="7053774" y="2024020"/>
                </a:cubicBezTo>
                <a:cubicBezTo>
                  <a:pt x="7055565" y="2029880"/>
                  <a:pt x="7056460" y="2036489"/>
                  <a:pt x="7056460" y="2043847"/>
                </a:cubicBezTo>
                <a:cubicBezTo>
                  <a:pt x="7056460" y="2051010"/>
                  <a:pt x="7055516" y="2057602"/>
                  <a:pt x="7053628" y="2063625"/>
                </a:cubicBezTo>
                <a:cubicBezTo>
                  <a:pt x="7051739" y="2069648"/>
                  <a:pt x="7048923" y="2074840"/>
                  <a:pt x="7045179" y="2079203"/>
                </a:cubicBezTo>
                <a:cubicBezTo>
                  <a:pt x="7041435" y="2083565"/>
                  <a:pt x="7036747" y="2086968"/>
                  <a:pt x="7031115" y="2089409"/>
                </a:cubicBezTo>
                <a:cubicBezTo>
                  <a:pt x="7025483" y="2091851"/>
                  <a:pt x="7018955" y="2093072"/>
                  <a:pt x="7011533" y="2093072"/>
                </a:cubicBezTo>
                <a:cubicBezTo>
                  <a:pt x="7004305" y="2093072"/>
                  <a:pt x="6998005" y="2091998"/>
                  <a:pt x="6992634" y="2089849"/>
                </a:cubicBezTo>
                <a:cubicBezTo>
                  <a:pt x="6987262" y="2087700"/>
                  <a:pt x="6982785" y="2084575"/>
                  <a:pt x="6979204" y="2080473"/>
                </a:cubicBezTo>
                <a:cubicBezTo>
                  <a:pt x="6975623" y="2076371"/>
                  <a:pt x="6972954" y="2071389"/>
                  <a:pt x="6971195" y="2065529"/>
                </a:cubicBezTo>
                <a:cubicBezTo>
                  <a:pt x="6969437" y="2059669"/>
                  <a:pt x="6968558" y="2053028"/>
                  <a:pt x="6968558" y="2045605"/>
                </a:cubicBezTo>
                <a:cubicBezTo>
                  <a:pt x="6968558" y="2038443"/>
                  <a:pt x="6969486" y="2031850"/>
                  <a:pt x="6971342" y="2025827"/>
                </a:cubicBezTo>
                <a:cubicBezTo>
                  <a:pt x="6973198" y="2019804"/>
                  <a:pt x="6975997" y="2014612"/>
                  <a:pt x="6979741" y="2010249"/>
                </a:cubicBezTo>
                <a:cubicBezTo>
                  <a:pt x="6983485" y="2005887"/>
                  <a:pt x="6988157" y="2002501"/>
                  <a:pt x="6993757" y="2000091"/>
                </a:cubicBezTo>
                <a:cubicBezTo>
                  <a:pt x="6999357" y="1997682"/>
                  <a:pt x="7005900" y="1996478"/>
                  <a:pt x="7013388" y="1996478"/>
                </a:cubicBezTo>
                <a:close/>
                <a:moveTo>
                  <a:pt x="6855858" y="1996478"/>
                </a:moveTo>
                <a:cubicBezTo>
                  <a:pt x="6859505" y="1996478"/>
                  <a:pt x="6862777" y="1996901"/>
                  <a:pt x="6865674" y="1997748"/>
                </a:cubicBezTo>
                <a:cubicBezTo>
                  <a:pt x="6868571" y="1998594"/>
                  <a:pt x="6871127" y="1999782"/>
                  <a:pt x="6873341" y="2001312"/>
                </a:cubicBezTo>
                <a:cubicBezTo>
                  <a:pt x="6875555" y="2002842"/>
                  <a:pt x="6877443" y="2004666"/>
                  <a:pt x="6879006" y="2006782"/>
                </a:cubicBezTo>
                <a:cubicBezTo>
                  <a:pt x="6880568" y="2008898"/>
                  <a:pt x="6881871" y="2011258"/>
                  <a:pt x="6882912" y="2013863"/>
                </a:cubicBezTo>
                <a:cubicBezTo>
                  <a:pt x="6885843" y="2010672"/>
                  <a:pt x="6888626" y="2007970"/>
                  <a:pt x="6891263" y="2005757"/>
                </a:cubicBezTo>
                <a:cubicBezTo>
                  <a:pt x="6893900" y="2003542"/>
                  <a:pt x="6896440" y="2001752"/>
                  <a:pt x="6898881" y="2000384"/>
                </a:cubicBezTo>
                <a:cubicBezTo>
                  <a:pt x="6901323" y="1999017"/>
                  <a:pt x="6903700" y="1998024"/>
                  <a:pt x="6906011" y="1997406"/>
                </a:cubicBezTo>
                <a:cubicBezTo>
                  <a:pt x="6908323" y="1996787"/>
                  <a:pt x="6910650" y="1996478"/>
                  <a:pt x="6912994" y="1996478"/>
                </a:cubicBezTo>
                <a:cubicBezTo>
                  <a:pt x="6918659" y="1996478"/>
                  <a:pt x="6923412" y="1997471"/>
                  <a:pt x="6927254" y="1999457"/>
                </a:cubicBezTo>
                <a:cubicBezTo>
                  <a:pt x="6931096" y="2001443"/>
                  <a:pt x="6934205" y="2004096"/>
                  <a:pt x="6936581" y="2007417"/>
                </a:cubicBezTo>
                <a:cubicBezTo>
                  <a:pt x="6938958" y="2010737"/>
                  <a:pt x="6940651" y="2014628"/>
                  <a:pt x="6941660" y="2019088"/>
                </a:cubicBezTo>
                <a:cubicBezTo>
                  <a:pt x="6942669" y="2023548"/>
                  <a:pt x="6943174" y="2028253"/>
                  <a:pt x="6943174" y="2033201"/>
                </a:cubicBezTo>
                <a:lnTo>
                  <a:pt x="6943174" y="2088774"/>
                </a:lnTo>
                <a:cubicBezTo>
                  <a:pt x="6943174" y="2089295"/>
                  <a:pt x="6943044" y="2089735"/>
                  <a:pt x="6942783" y="2090093"/>
                </a:cubicBezTo>
                <a:cubicBezTo>
                  <a:pt x="6942523" y="2090451"/>
                  <a:pt x="6942100" y="2090760"/>
                  <a:pt x="6941514" y="2091021"/>
                </a:cubicBezTo>
                <a:cubicBezTo>
                  <a:pt x="6940928" y="2091281"/>
                  <a:pt x="6940114" y="2091477"/>
                  <a:pt x="6939072" y="2091607"/>
                </a:cubicBezTo>
                <a:cubicBezTo>
                  <a:pt x="6938030" y="2091737"/>
                  <a:pt x="6936728" y="2091802"/>
                  <a:pt x="6935165" y="2091802"/>
                </a:cubicBezTo>
                <a:cubicBezTo>
                  <a:pt x="6933537" y="2091802"/>
                  <a:pt x="6932202" y="2091737"/>
                  <a:pt x="6931161" y="2091607"/>
                </a:cubicBezTo>
                <a:cubicBezTo>
                  <a:pt x="6930119" y="2091477"/>
                  <a:pt x="6929289" y="2091281"/>
                  <a:pt x="6928670" y="2091021"/>
                </a:cubicBezTo>
                <a:cubicBezTo>
                  <a:pt x="6928052" y="2090760"/>
                  <a:pt x="6927612" y="2090451"/>
                  <a:pt x="6927352" y="2090093"/>
                </a:cubicBezTo>
                <a:cubicBezTo>
                  <a:pt x="6927091" y="2089735"/>
                  <a:pt x="6926961" y="2089295"/>
                  <a:pt x="6926961" y="2088774"/>
                </a:cubicBezTo>
                <a:lnTo>
                  <a:pt x="6926961" y="2035350"/>
                </a:lnTo>
                <a:cubicBezTo>
                  <a:pt x="6926961" y="2031638"/>
                  <a:pt x="6926635" y="2028253"/>
                  <a:pt x="6925984" y="2025192"/>
                </a:cubicBezTo>
                <a:cubicBezTo>
                  <a:pt x="6925333" y="2022132"/>
                  <a:pt x="6924291" y="2019495"/>
                  <a:pt x="6922859" y="2017281"/>
                </a:cubicBezTo>
                <a:cubicBezTo>
                  <a:pt x="6921426" y="2015067"/>
                  <a:pt x="6919603" y="2013374"/>
                  <a:pt x="6917389" y="2012202"/>
                </a:cubicBezTo>
                <a:cubicBezTo>
                  <a:pt x="6915176" y="2011030"/>
                  <a:pt x="6912571" y="2010444"/>
                  <a:pt x="6909576" y="2010444"/>
                </a:cubicBezTo>
                <a:cubicBezTo>
                  <a:pt x="6905865" y="2010444"/>
                  <a:pt x="6902137" y="2011877"/>
                  <a:pt x="6898393" y="2014742"/>
                </a:cubicBezTo>
                <a:cubicBezTo>
                  <a:pt x="6894649" y="2017607"/>
                  <a:pt x="6890531" y="2021806"/>
                  <a:pt x="6886038" y="2027341"/>
                </a:cubicBezTo>
                <a:lnTo>
                  <a:pt x="6886038" y="2088774"/>
                </a:lnTo>
                <a:cubicBezTo>
                  <a:pt x="6886038" y="2089295"/>
                  <a:pt x="6885908" y="2089735"/>
                  <a:pt x="6885647" y="2090093"/>
                </a:cubicBezTo>
                <a:cubicBezTo>
                  <a:pt x="6885387" y="2090451"/>
                  <a:pt x="6884947" y="2090760"/>
                  <a:pt x="6884329" y="2091021"/>
                </a:cubicBezTo>
                <a:cubicBezTo>
                  <a:pt x="6883710" y="2091281"/>
                  <a:pt x="6882880" y="2091477"/>
                  <a:pt x="6881838" y="2091607"/>
                </a:cubicBezTo>
                <a:cubicBezTo>
                  <a:pt x="6880796" y="2091737"/>
                  <a:pt x="6879494" y="2091802"/>
                  <a:pt x="6877931" y="2091802"/>
                </a:cubicBezTo>
                <a:cubicBezTo>
                  <a:pt x="6876434" y="2091802"/>
                  <a:pt x="6875148" y="2091737"/>
                  <a:pt x="6874073" y="2091607"/>
                </a:cubicBezTo>
                <a:cubicBezTo>
                  <a:pt x="6872999" y="2091477"/>
                  <a:pt x="6872153" y="2091281"/>
                  <a:pt x="6871534" y="2091021"/>
                </a:cubicBezTo>
                <a:cubicBezTo>
                  <a:pt x="6870916" y="2090760"/>
                  <a:pt x="6870492" y="2090451"/>
                  <a:pt x="6870264" y="2090093"/>
                </a:cubicBezTo>
                <a:cubicBezTo>
                  <a:pt x="6870037" y="2089735"/>
                  <a:pt x="6869923" y="2089295"/>
                  <a:pt x="6869923" y="2088774"/>
                </a:cubicBezTo>
                <a:lnTo>
                  <a:pt x="6869923" y="2035350"/>
                </a:lnTo>
                <a:cubicBezTo>
                  <a:pt x="6869923" y="2031638"/>
                  <a:pt x="6869564" y="2028253"/>
                  <a:pt x="6868848" y="2025192"/>
                </a:cubicBezTo>
                <a:cubicBezTo>
                  <a:pt x="6868132" y="2022132"/>
                  <a:pt x="6867058" y="2019495"/>
                  <a:pt x="6865625" y="2017281"/>
                </a:cubicBezTo>
                <a:cubicBezTo>
                  <a:pt x="6864193" y="2015067"/>
                  <a:pt x="6862386" y="2013374"/>
                  <a:pt x="6860205" y="2012202"/>
                </a:cubicBezTo>
                <a:cubicBezTo>
                  <a:pt x="6858023" y="2011030"/>
                  <a:pt x="6855435" y="2010444"/>
                  <a:pt x="6852440" y="2010444"/>
                </a:cubicBezTo>
                <a:cubicBezTo>
                  <a:pt x="6848729" y="2010444"/>
                  <a:pt x="6844985" y="2011877"/>
                  <a:pt x="6841208" y="2014742"/>
                </a:cubicBezTo>
                <a:cubicBezTo>
                  <a:pt x="6837432" y="2017607"/>
                  <a:pt x="6833329" y="2021806"/>
                  <a:pt x="6828902" y="2027341"/>
                </a:cubicBezTo>
                <a:lnTo>
                  <a:pt x="6828902" y="2088774"/>
                </a:lnTo>
                <a:cubicBezTo>
                  <a:pt x="6828902" y="2089295"/>
                  <a:pt x="6828772" y="2089735"/>
                  <a:pt x="6828511" y="2090093"/>
                </a:cubicBezTo>
                <a:cubicBezTo>
                  <a:pt x="6828251" y="2090451"/>
                  <a:pt x="6827827" y="2090760"/>
                  <a:pt x="6827241" y="2091021"/>
                </a:cubicBezTo>
                <a:cubicBezTo>
                  <a:pt x="6826655" y="2091281"/>
                  <a:pt x="6825842" y="2091477"/>
                  <a:pt x="6824800" y="2091607"/>
                </a:cubicBezTo>
                <a:cubicBezTo>
                  <a:pt x="6823758" y="2091737"/>
                  <a:pt x="6822423" y="2091802"/>
                  <a:pt x="6820795" y="2091802"/>
                </a:cubicBezTo>
                <a:cubicBezTo>
                  <a:pt x="6819233" y="2091802"/>
                  <a:pt x="6817930" y="2091737"/>
                  <a:pt x="6816889" y="2091607"/>
                </a:cubicBezTo>
                <a:cubicBezTo>
                  <a:pt x="6815847" y="2091477"/>
                  <a:pt x="6815017" y="2091281"/>
                  <a:pt x="6814398" y="2091021"/>
                </a:cubicBezTo>
                <a:cubicBezTo>
                  <a:pt x="6813779" y="2090760"/>
                  <a:pt x="6813356" y="2090451"/>
                  <a:pt x="6813128" y="2090093"/>
                </a:cubicBezTo>
                <a:cubicBezTo>
                  <a:pt x="6812900" y="2089735"/>
                  <a:pt x="6812787" y="2089295"/>
                  <a:pt x="6812787" y="2088774"/>
                </a:cubicBezTo>
                <a:lnTo>
                  <a:pt x="6812787" y="2000873"/>
                </a:lnTo>
                <a:cubicBezTo>
                  <a:pt x="6812787" y="2000352"/>
                  <a:pt x="6812884" y="1999912"/>
                  <a:pt x="6813080" y="1999554"/>
                </a:cubicBezTo>
                <a:cubicBezTo>
                  <a:pt x="6813275" y="1999196"/>
                  <a:pt x="6813666" y="1998871"/>
                  <a:pt x="6814252" y="1998578"/>
                </a:cubicBezTo>
                <a:cubicBezTo>
                  <a:pt x="6814838" y="1998285"/>
                  <a:pt x="6815586" y="1998089"/>
                  <a:pt x="6816498" y="1997992"/>
                </a:cubicBezTo>
                <a:cubicBezTo>
                  <a:pt x="6817410" y="1997894"/>
                  <a:pt x="6818614" y="1997845"/>
                  <a:pt x="6820112" y="1997845"/>
                </a:cubicBezTo>
                <a:cubicBezTo>
                  <a:pt x="6821544" y="1997845"/>
                  <a:pt x="6822732" y="1997894"/>
                  <a:pt x="6823677" y="1997992"/>
                </a:cubicBezTo>
                <a:cubicBezTo>
                  <a:pt x="6824621" y="1998089"/>
                  <a:pt x="6825353" y="1998285"/>
                  <a:pt x="6825874" y="1998578"/>
                </a:cubicBezTo>
                <a:cubicBezTo>
                  <a:pt x="6826395" y="1998871"/>
                  <a:pt x="6826769" y="1999196"/>
                  <a:pt x="6826997" y="1999554"/>
                </a:cubicBezTo>
                <a:cubicBezTo>
                  <a:pt x="6827225" y="1999912"/>
                  <a:pt x="6827339" y="2000352"/>
                  <a:pt x="6827339" y="2000873"/>
                </a:cubicBezTo>
                <a:lnTo>
                  <a:pt x="6827339" y="2012495"/>
                </a:lnTo>
                <a:cubicBezTo>
                  <a:pt x="6832288" y="2006961"/>
                  <a:pt x="6837090" y="2002908"/>
                  <a:pt x="6841745" y="2000336"/>
                </a:cubicBezTo>
                <a:cubicBezTo>
                  <a:pt x="6846401" y="1997764"/>
                  <a:pt x="6851105" y="1996478"/>
                  <a:pt x="6855858" y="1996478"/>
                </a:cubicBezTo>
                <a:close/>
                <a:moveTo>
                  <a:pt x="6784691" y="1996478"/>
                </a:moveTo>
                <a:cubicBezTo>
                  <a:pt x="6785537" y="1996478"/>
                  <a:pt x="6786497" y="1996527"/>
                  <a:pt x="6787572" y="1996624"/>
                </a:cubicBezTo>
                <a:cubicBezTo>
                  <a:pt x="6788646" y="1996722"/>
                  <a:pt x="6789769" y="1996901"/>
                  <a:pt x="6790941" y="1997161"/>
                </a:cubicBezTo>
                <a:cubicBezTo>
                  <a:pt x="6792113" y="1997422"/>
                  <a:pt x="6793171" y="1997715"/>
                  <a:pt x="6794116" y="1998041"/>
                </a:cubicBezTo>
                <a:cubicBezTo>
                  <a:pt x="6795060" y="1998366"/>
                  <a:pt x="6795727" y="1998692"/>
                  <a:pt x="6796118" y="1999017"/>
                </a:cubicBezTo>
                <a:cubicBezTo>
                  <a:pt x="6796508" y="1999343"/>
                  <a:pt x="6796769" y="1999652"/>
                  <a:pt x="6796899" y="1999945"/>
                </a:cubicBezTo>
                <a:cubicBezTo>
                  <a:pt x="6797029" y="2000238"/>
                  <a:pt x="6797143" y="2000612"/>
                  <a:pt x="6797241" y="2001068"/>
                </a:cubicBezTo>
                <a:cubicBezTo>
                  <a:pt x="6797339" y="2001524"/>
                  <a:pt x="6797404" y="2002191"/>
                  <a:pt x="6797436" y="2003070"/>
                </a:cubicBezTo>
                <a:cubicBezTo>
                  <a:pt x="6797469" y="2003949"/>
                  <a:pt x="6797485" y="2005138"/>
                  <a:pt x="6797485" y="2006635"/>
                </a:cubicBezTo>
                <a:cubicBezTo>
                  <a:pt x="6797485" y="2008068"/>
                  <a:pt x="6797453" y="2009273"/>
                  <a:pt x="6797387" y="2010249"/>
                </a:cubicBezTo>
                <a:cubicBezTo>
                  <a:pt x="6797322" y="2011226"/>
                  <a:pt x="6797192" y="2011991"/>
                  <a:pt x="6796997" y="2012544"/>
                </a:cubicBezTo>
                <a:cubicBezTo>
                  <a:pt x="6796801" y="2013098"/>
                  <a:pt x="6796557" y="2013521"/>
                  <a:pt x="6796264" y="2013814"/>
                </a:cubicBezTo>
                <a:cubicBezTo>
                  <a:pt x="6795971" y="2014107"/>
                  <a:pt x="6795564" y="2014253"/>
                  <a:pt x="6795043" y="2014253"/>
                </a:cubicBezTo>
                <a:cubicBezTo>
                  <a:pt x="6794523" y="2014253"/>
                  <a:pt x="6793888" y="2014107"/>
                  <a:pt x="6793139" y="2013814"/>
                </a:cubicBezTo>
                <a:cubicBezTo>
                  <a:pt x="6792390" y="2013521"/>
                  <a:pt x="6791544" y="2013228"/>
                  <a:pt x="6790600" y="2012935"/>
                </a:cubicBezTo>
                <a:cubicBezTo>
                  <a:pt x="6789655" y="2012642"/>
                  <a:pt x="6788597" y="2012365"/>
                  <a:pt x="6787425" y="2012105"/>
                </a:cubicBezTo>
                <a:cubicBezTo>
                  <a:pt x="6786253" y="2011844"/>
                  <a:pt x="6784984" y="2011714"/>
                  <a:pt x="6783616" y="2011714"/>
                </a:cubicBezTo>
                <a:cubicBezTo>
                  <a:pt x="6781988" y="2011714"/>
                  <a:pt x="6780393" y="2012040"/>
                  <a:pt x="6778830" y="2012691"/>
                </a:cubicBezTo>
                <a:cubicBezTo>
                  <a:pt x="6777268" y="2013342"/>
                  <a:pt x="6775624" y="2014416"/>
                  <a:pt x="6773898" y="2015914"/>
                </a:cubicBezTo>
                <a:cubicBezTo>
                  <a:pt x="6772173" y="2017411"/>
                  <a:pt x="6770366" y="2019397"/>
                  <a:pt x="6768478" y="2021872"/>
                </a:cubicBezTo>
                <a:cubicBezTo>
                  <a:pt x="6766589" y="2024346"/>
                  <a:pt x="6764506" y="2027374"/>
                  <a:pt x="6762227" y="2030955"/>
                </a:cubicBezTo>
                <a:lnTo>
                  <a:pt x="6762227" y="2088774"/>
                </a:lnTo>
                <a:cubicBezTo>
                  <a:pt x="6762227" y="2089295"/>
                  <a:pt x="6762097" y="2089735"/>
                  <a:pt x="6761836" y="2090093"/>
                </a:cubicBezTo>
                <a:cubicBezTo>
                  <a:pt x="6761576" y="2090451"/>
                  <a:pt x="6761152" y="2090760"/>
                  <a:pt x="6760566" y="2091021"/>
                </a:cubicBezTo>
                <a:cubicBezTo>
                  <a:pt x="6759980" y="2091281"/>
                  <a:pt x="6759167" y="2091477"/>
                  <a:pt x="6758125" y="2091607"/>
                </a:cubicBezTo>
                <a:cubicBezTo>
                  <a:pt x="6757083" y="2091737"/>
                  <a:pt x="6755748" y="2091802"/>
                  <a:pt x="6754120" y="2091802"/>
                </a:cubicBezTo>
                <a:cubicBezTo>
                  <a:pt x="6752558" y="2091802"/>
                  <a:pt x="6751255" y="2091737"/>
                  <a:pt x="6750214" y="2091607"/>
                </a:cubicBezTo>
                <a:cubicBezTo>
                  <a:pt x="6749172" y="2091477"/>
                  <a:pt x="6748342" y="2091281"/>
                  <a:pt x="6747723" y="2091021"/>
                </a:cubicBezTo>
                <a:cubicBezTo>
                  <a:pt x="6747105" y="2090760"/>
                  <a:pt x="6746681" y="2090451"/>
                  <a:pt x="6746453" y="2090093"/>
                </a:cubicBezTo>
                <a:cubicBezTo>
                  <a:pt x="6746225" y="2089735"/>
                  <a:pt x="6746112" y="2089295"/>
                  <a:pt x="6746112" y="2088774"/>
                </a:cubicBezTo>
                <a:lnTo>
                  <a:pt x="6746112" y="2000873"/>
                </a:lnTo>
                <a:cubicBezTo>
                  <a:pt x="6746112" y="2000352"/>
                  <a:pt x="6746209" y="1999912"/>
                  <a:pt x="6746405" y="1999554"/>
                </a:cubicBezTo>
                <a:cubicBezTo>
                  <a:pt x="6746600" y="1999196"/>
                  <a:pt x="6746991" y="1998871"/>
                  <a:pt x="6747577" y="1998578"/>
                </a:cubicBezTo>
                <a:cubicBezTo>
                  <a:pt x="6748163" y="1998285"/>
                  <a:pt x="6748911" y="1998089"/>
                  <a:pt x="6749823" y="1997992"/>
                </a:cubicBezTo>
                <a:cubicBezTo>
                  <a:pt x="6750735" y="1997894"/>
                  <a:pt x="6751939" y="1997845"/>
                  <a:pt x="6753437" y="1997845"/>
                </a:cubicBezTo>
                <a:cubicBezTo>
                  <a:pt x="6754869" y="1997845"/>
                  <a:pt x="6756057" y="1997894"/>
                  <a:pt x="6757002" y="1997992"/>
                </a:cubicBezTo>
                <a:cubicBezTo>
                  <a:pt x="6757946" y="1998089"/>
                  <a:pt x="6758678" y="1998285"/>
                  <a:pt x="6759199" y="1998578"/>
                </a:cubicBezTo>
                <a:cubicBezTo>
                  <a:pt x="6759720" y="1998871"/>
                  <a:pt x="6760094" y="1999196"/>
                  <a:pt x="6760322" y="1999554"/>
                </a:cubicBezTo>
                <a:cubicBezTo>
                  <a:pt x="6760550" y="1999912"/>
                  <a:pt x="6760664" y="2000352"/>
                  <a:pt x="6760664" y="2000873"/>
                </a:cubicBezTo>
                <a:lnTo>
                  <a:pt x="6760664" y="2013667"/>
                </a:lnTo>
                <a:cubicBezTo>
                  <a:pt x="6763073" y="2010151"/>
                  <a:pt x="6765336" y="2007286"/>
                  <a:pt x="6767452" y="2005073"/>
                </a:cubicBezTo>
                <a:cubicBezTo>
                  <a:pt x="6769568" y="2002859"/>
                  <a:pt x="6771570" y="2001117"/>
                  <a:pt x="6773459" y="1999847"/>
                </a:cubicBezTo>
                <a:cubicBezTo>
                  <a:pt x="6775347" y="1998578"/>
                  <a:pt x="6777219" y="1997699"/>
                  <a:pt x="6779075" y="1997210"/>
                </a:cubicBezTo>
                <a:cubicBezTo>
                  <a:pt x="6780930" y="1996722"/>
                  <a:pt x="6782802" y="1996478"/>
                  <a:pt x="6784691" y="1996478"/>
                </a:cubicBezTo>
                <a:close/>
                <a:moveTo>
                  <a:pt x="6687194" y="1996478"/>
                </a:moveTo>
                <a:cubicBezTo>
                  <a:pt x="6694096" y="1996478"/>
                  <a:pt x="6699973" y="1997585"/>
                  <a:pt x="6704823" y="1999798"/>
                </a:cubicBezTo>
                <a:cubicBezTo>
                  <a:pt x="6709674" y="2002012"/>
                  <a:pt x="6713662" y="2004991"/>
                  <a:pt x="6716788" y="2008735"/>
                </a:cubicBezTo>
                <a:cubicBezTo>
                  <a:pt x="6719913" y="2012479"/>
                  <a:pt x="6722208" y="2016874"/>
                  <a:pt x="6723673" y="2021920"/>
                </a:cubicBezTo>
                <a:cubicBezTo>
                  <a:pt x="6725138" y="2026967"/>
                  <a:pt x="6725871" y="2032355"/>
                  <a:pt x="6725871" y="2038085"/>
                </a:cubicBezTo>
                <a:lnTo>
                  <a:pt x="6725871" y="2041015"/>
                </a:lnTo>
                <a:cubicBezTo>
                  <a:pt x="6725871" y="2043554"/>
                  <a:pt x="6725233" y="2045361"/>
                  <a:pt x="6723958" y="2046435"/>
                </a:cubicBezTo>
                <a:cubicBezTo>
                  <a:pt x="6722683" y="2047510"/>
                  <a:pt x="6721227" y="2048047"/>
                  <a:pt x="6719591" y="2048047"/>
                </a:cubicBezTo>
                <a:lnTo>
                  <a:pt x="6661703" y="2048047"/>
                </a:lnTo>
                <a:cubicBezTo>
                  <a:pt x="6661703" y="2052930"/>
                  <a:pt x="6662193" y="2057325"/>
                  <a:pt x="6663175" y="2061232"/>
                </a:cubicBezTo>
                <a:cubicBezTo>
                  <a:pt x="6664156" y="2065139"/>
                  <a:pt x="6665792" y="2068492"/>
                  <a:pt x="6668082" y="2071292"/>
                </a:cubicBezTo>
                <a:cubicBezTo>
                  <a:pt x="6670372" y="2074092"/>
                  <a:pt x="6673349" y="2076240"/>
                  <a:pt x="6677013" y="2077738"/>
                </a:cubicBezTo>
                <a:cubicBezTo>
                  <a:pt x="6680677" y="2079236"/>
                  <a:pt x="6685159" y="2079984"/>
                  <a:pt x="6690458" y="2079984"/>
                </a:cubicBezTo>
                <a:cubicBezTo>
                  <a:pt x="6694646" y="2079984"/>
                  <a:pt x="6698375" y="2079642"/>
                  <a:pt x="6701647" y="2078959"/>
                </a:cubicBezTo>
                <a:cubicBezTo>
                  <a:pt x="6704918" y="2078275"/>
                  <a:pt x="6707748" y="2077510"/>
                  <a:pt x="6710136" y="2076664"/>
                </a:cubicBezTo>
                <a:cubicBezTo>
                  <a:pt x="6712525" y="2075817"/>
                  <a:pt x="6714488" y="2075052"/>
                  <a:pt x="6716025" y="2074368"/>
                </a:cubicBezTo>
                <a:cubicBezTo>
                  <a:pt x="6717563" y="2073685"/>
                  <a:pt x="6718725" y="2073343"/>
                  <a:pt x="6719510" y="2073343"/>
                </a:cubicBezTo>
                <a:cubicBezTo>
                  <a:pt x="6719968" y="2073343"/>
                  <a:pt x="6720377" y="2073457"/>
                  <a:pt x="6720736" y="2073685"/>
                </a:cubicBezTo>
                <a:cubicBezTo>
                  <a:pt x="6721096" y="2073913"/>
                  <a:pt x="6721374" y="2074254"/>
                  <a:pt x="6721570" y="2074710"/>
                </a:cubicBezTo>
                <a:cubicBezTo>
                  <a:pt x="6721767" y="2075166"/>
                  <a:pt x="6721914" y="2075801"/>
                  <a:pt x="6722012" y="2076615"/>
                </a:cubicBezTo>
                <a:cubicBezTo>
                  <a:pt x="6722110" y="2077429"/>
                  <a:pt x="6722160" y="2078422"/>
                  <a:pt x="6722160" y="2079594"/>
                </a:cubicBezTo>
                <a:cubicBezTo>
                  <a:pt x="6722160" y="2080440"/>
                  <a:pt x="6722127" y="2081173"/>
                  <a:pt x="6722062" y="2081791"/>
                </a:cubicBezTo>
                <a:cubicBezTo>
                  <a:pt x="6721997" y="2082410"/>
                  <a:pt x="6721915" y="2082963"/>
                  <a:pt x="6721818" y="2083452"/>
                </a:cubicBezTo>
                <a:cubicBezTo>
                  <a:pt x="6721720" y="2083940"/>
                  <a:pt x="6721557" y="2084379"/>
                  <a:pt x="6721329" y="2084770"/>
                </a:cubicBezTo>
                <a:cubicBezTo>
                  <a:pt x="6721101" y="2085161"/>
                  <a:pt x="6720808" y="2085535"/>
                  <a:pt x="6720450" y="2085893"/>
                </a:cubicBezTo>
                <a:cubicBezTo>
                  <a:pt x="6720092" y="2086251"/>
                  <a:pt x="6719034" y="2086837"/>
                  <a:pt x="6717276" y="2087652"/>
                </a:cubicBezTo>
                <a:cubicBezTo>
                  <a:pt x="6715518" y="2088465"/>
                  <a:pt x="6713239" y="2089263"/>
                  <a:pt x="6710439" y="2090044"/>
                </a:cubicBezTo>
                <a:cubicBezTo>
                  <a:pt x="6707639" y="2090825"/>
                  <a:pt x="6704400" y="2091525"/>
                  <a:pt x="6700721" y="2092144"/>
                </a:cubicBezTo>
                <a:cubicBezTo>
                  <a:pt x="6697042" y="2092763"/>
                  <a:pt x="6693119" y="2093072"/>
                  <a:pt x="6688952" y="2093072"/>
                </a:cubicBezTo>
                <a:cubicBezTo>
                  <a:pt x="6681725" y="2093072"/>
                  <a:pt x="6675393" y="2092063"/>
                  <a:pt x="6669956" y="2090044"/>
                </a:cubicBezTo>
                <a:cubicBezTo>
                  <a:pt x="6664519" y="2088026"/>
                  <a:pt x="6659945" y="2085030"/>
                  <a:pt x="6656233" y="2081059"/>
                </a:cubicBezTo>
                <a:cubicBezTo>
                  <a:pt x="6652522" y="2077087"/>
                  <a:pt x="6649722" y="2072106"/>
                  <a:pt x="6647834" y="2066115"/>
                </a:cubicBezTo>
                <a:cubicBezTo>
                  <a:pt x="6645946" y="2060125"/>
                  <a:pt x="6645001" y="2053158"/>
                  <a:pt x="6645001" y="2045214"/>
                </a:cubicBezTo>
                <a:cubicBezTo>
                  <a:pt x="6645001" y="2037661"/>
                  <a:pt x="6645978" y="2030873"/>
                  <a:pt x="6647932" y="2024850"/>
                </a:cubicBezTo>
                <a:cubicBezTo>
                  <a:pt x="6649885" y="2018828"/>
                  <a:pt x="6652701" y="2013716"/>
                  <a:pt x="6656380" y="2009516"/>
                </a:cubicBezTo>
                <a:cubicBezTo>
                  <a:pt x="6660059" y="2005317"/>
                  <a:pt x="6664503" y="2002094"/>
                  <a:pt x="6669712" y="1999847"/>
                </a:cubicBezTo>
                <a:cubicBezTo>
                  <a:pt x="6674921" y="1997601"/>
                  <a:pt x="6680748" y="1996478"/>
                  <a:pt x="6687194" y="1996478"/>
                </a:cubicBezTo>
                <a:close/>
                <a:moveTo>
                  <a:pt x="8882004" y="1974307"/>
                </a:moveTo>
                <a:cubicBezTo>
                  <a:pt x="8883632" y="1974307"/>
                  <a:pt x="8884967" y="1974372"/>
                  <a:pt x="8886009" y="1974503"/>
                </a:cubicBezTo>
                <a:cubicBezTo>
                  <a:pt x="8887051" y="1974633"/>
                  <a:pt x="8887864" y="1974844"/>
                  <a:pt x="8888450" y="1975137"/>
                </a:cubicBezTo>
                <a:cubicBezTo>
                  <a:pt x="8889036" y="1975430"/>
                  <a:pt x="8889459" y="1975772"/>
                  <a:pt x="8889720" y="1976163"/>
                </a:cubicBezTo>
                <a:cubicBezTo>
                  <a:pt x="8889981" y="1976553"/>
                  <a:pt x="8890111" y="1976977"/>
                  <a:pt x="8890111" y="1977432"/>
                </a:cubicBezTo>
                <a:lnTo>
                  <a:pt x="8890111" y="1998334"/>
                </a:lnTo>
                <a:lnTo>
                  <a:pt x="8912672" y="1998334"/>
                </a:lnTo>
                <a:cubicBezTo>
                  <a:pt x="8913193" y="1998334"/>
                  <a:pt x="8913649" y="1998447"/>
                  <a:pt x="8914039" y="1998675"/>
                </a:cubicBezTo>
                <a:cubicBezTo>
                  <a:pt x="8914430" y="1998903"/>
                  <a:pt x="8914772" y="1999294"/>
                  <a:pt x="8915065" y="1999847"/>
                </a:cubicBezTo>
                <a:cubicBezTo>
                  <a:pt x="8915358" y="2000401"/>
                  <a:pt x="8915569" y="2001101"/>
                  <a:pt x="8915700" y="2001947"/>
                </a:cubicBezTo>
                <a:cubicBezTo>
                  <a:pt x="8915830" y="2002794"/>
                  <a:pt x="8915895" y="2003835"/>
                  <a:pt x="8915895" y="2005073"/>
                </a:cubicBezTo>
                <a:cubicBezTo>
                  <a:pt x="8915895" y="2007417"/>
                  <a:pt x="8915602" y="2009110"/>
                  <a:pt x="8915016" y="2010151"/>
                </a:cubicBezTo>
                <a:cubicBezTo>
                  <a:pt x="8914430" y="2011193"/>
                  <a:pt x="8913649" y="2011714"/>
                  <a:pt x="8912672" y="2011714"/>
                </a:cubicBezTo>
                <a:lnTo>
                  <a:pt x="8890111" y="2011714"/>
                </a:lnTo>
                <a:lnTo>
                  <a:pt x="8890111" y="2060744"/>
                </a:lnTo>
                <a:cubicBezTo>
                  <a:pt x="8890111" y="2066799"/>
                  <a:pt x="8891006" y="2071373"/>
                  <a:pt x="8892797" y="2074466"/>
                </a:cubicBezTo>
                <a:cubicBezTo>
                  <a:pt x="8894587" y="2077559"/>
                  <a:pt x="8897794" y="2079106"/>
                  <a:pt x="8902417" y="2079106"/>
                </a:cubicBezTo>
                <a:cubicBezTo>
                  <a:pt x="8903915" y="2079106"/>
                  <a:pt x="8905249" y="2078959"/>
                  <a:pt x="8906421" y="2078666"/>
                </a:cubicBezTo>
                <a:cubicBezTo>
                  <a:pt x="8907593" y="2078373"/>
                  <a:pt x="8908635" y="2078063"/>
                  <a:pt x="8909547" y="2077738"/>
                </a:cubicBezTo>
                <a:cubicBezTo>
                  <a:pt x="8910458" y="2077412"/>
                  <a:pt x="8911240" y="2077103"/>
                  <a:pt x="8911891" y="2076810"/>
                </a:cubicBezTo>
                <a:cubicBezTo>
                  <a:pt x="8912542" y="2076517"/>
                  <a:pt x="8913128" y="2076371"/>
                  <a:pt x="8913649" y="2076371"/>
                </a:cubicBezTo>
                <a:cubicBezTo>
                  <a:pt x="8913974" y="2076371"/>
                  <a:pt x="8914284" y="2076452"/>
                  <a:pt x="8914577" y="2076615"/>
                </a:cubicBezTo>
                <a:cubicBezTo>
                  <a:pt x="8914870" y="2076778"/>
                  <a:pt x="8915097" y="2077087"/>
                  <a:pt x="8915260" y="2077543"/>
                </a:cubicBezTo>
                <a:cubicBezTo>
                  <a:pt x="8915423" y="2077998"/>
                  <a:pt x="8915569" y="2078617"/>
                  <a:pt x="8915700" y="2079398"/>
                </a:cubicBezTo>
                <a:cubicBezTo>
                  <a:pt x="8915830" y="2080180"/>
                  <a:pt x="8915895" y="2081156"/>
                  <a:pt x="8915895" y="2082328"/>
                </a:cubicBezTo>
                <a:cubicBezTo>
                  <a:pt x="8915895" y="2084217"/>
                  <a:pt x="8915765" y="2085714"/>
                  <a:pt x="8915505" y="2086821"/>
                </a:cubicBezTo>
                <a:cubicBezTo>
                  <a:pt x="8915244" y="2087928"/>
                  <a:pt x="8914853" y="2088742"/>
                  <a:pt x="8914333" y="2089263"/>
                </a:cubicBezTo>
                <a:cubicBezTo>
                  <a:pt x="8913811" y="2089784"/>
                  <a:pt x="8913030" y="2090272"/>
                  <a:pt x="8911989" y="2090728"/>
                </a:cubicBezTo>
                <a:cubicBezTo>
                  <a:pt x="8910947" y="2091184"/>
                  <a:pt x="8909758" y="2091558"/>
                  <a:pt x="8908423" y="2091851"/>
                </a:cubicBezTo>
                <a:cubicBezTo>
                  <a:pt x="8907089" y="2092144"/>
                  <a:pt x="8905673" y="2092388"/>
                  <a:pt x="8904175" y="2092584"/>
                </a:cubicBezTo>
                <a:cubicBezTo>
                  <a:pt x="8902677" y="2092779"/>
                  <a:pt x="8901179" y="2092877"/>
                  <a:pt x="8899682" y="2092877"/>
                </a:cubicBezTo>
                <a:cubicBezTo>
                  <a:pt x="8895124" y="2092877"/>
                  <a:pt x="8891217" y="2092274"/>
                  <a:pt x="8887962" y="2091070"/>
                </a:cubicBezTo>
                <a:cubicBezTo>
                  <a:pt x="8884707" y="2089865"/>
                  <a:pt x="8882037" y="2088042"/>
                  <a:pt x="8879953" y="2085600"/>
                </a:cubicBezTo>
                <a:cubicBezTo>
                  <a:pt x="8877869" y="2083159"/>
                  <a:pt x="8876356" y="2080066"/>
                  <a:pt x="8875411" y="2076322"/>
                </a:cubicBezTo>
                <a:cubicBezTo>
                  <a:pt x="8874467" y="2072578"/>
                  <a:pt x="8873995" y="2068166"/>
                  <a:pt x="8873995" y="2063088"/>
                </a:cubicBezTo>
                <a:lnTo>
                  <a:pt x="8873995" y="2011714"/>
                </a:lnTo>
                <a:lnTo>
                  <a:pt x="8861689" y="2011714"/>
                </a:lnTo>
                <a:cubicBezTo>
                  <a:pt x="8860713" y="2011714"/>
                  <a:pt x="8859931" y="2011193"/>
                  <a:pt x="8859345" y="2010151"/>
                </a:cubicBezTo>
                <a:cubicBezTo>
                  <a:pt x="8858759" y="2009110"/>
                  <a:pt x="8858466" y="2007417"/>
                  <a:pt x="8858466" y="2005073"/>
                </a:cubicBezTo>
                <a:cubicBezTo>
                  <a:pt x="8858466" y="2003835"/>
                  <a:pt x="8858547" y="2002794"/>
                  <a:pt x="8858710" y="2001947"/>
                </a:cubicBezTo>
                <a:cubicBezTo>
                  <a:pt x="8858873" y="2001101"/>
                  <a:pt x="8859085" y="2000401"/>
                  <a:pt x="8859345" y="1999847"/>
                </a:cubicBezTo>
                <a:cubicBezTo>
                  <a:pt x="8859605" y="1999294"/>
                  <a:pt x="8859947" y="1998903"/>
                  <a:pt x="8860371" y="1998675"/>
                </a:cubicBezTo>
                <a:cubicBezTo>
                  <a:pt x="8860794" y="1998447"/>
                  <a:pt x="8861266" y="1998334"/>
                  <a:pt x="8861787" y="1998334"/>
                </a:cubicBezTo>
                <a:lnTo>
                  <a:pt x="8873995" y="1998334"/>
                </a:lnTo>
                <a:lnTo>
                  <a:pt x="8873995" y="1977432"/>
                </a:lnTo>
                <a:cubicBezTo>
                  <a:pt x="8873995" y="1976977"/>
                  <a:pt x="8874109" y="1976553"/>
                  <a:pt x="8874337" y="1976163"/>
                </a:cubicBezTo>
                <a:cubicBezTo>
                  <a:pt x="8874565" y="1975772"/>
                  <a:pt x="8874988" y="1975430"/>
                  <a:pt x="8875607" y="1975137"/>
                </a:cubicBezTo>
                <a:cubicBezTo>
                  <a:pt x="8876225" y="1974844"/>
                  <a:pt x="8877055" y="1974633"/>
                  <a:pt x="8878097" y="1974503"/>
                </a:cubicBezTo>
                <a:cubicBezTo>
                  <a:pt x="8879139" y="1974372"/>
                  <a:pt x="8880441" y="1974307"/>
                  <a:pt x="8882004" y="1974307"/>
                </a:cubicBezTo>
                <a:close/>
                <a:moveTo>
                  <a:pt x="7348479" y="1974307"/>
                </a:moveTo>
                <a:cubicBezTo>
                  <a:pt x="7350107" y="1974307"/>
                  <a:pt x="7351442" y="1974372"/>
                  <a:pt x="7352484" y="1974503"/>
                </a:cubicBezTo>
                <a:cubicBezTo>
                  <a:pt x="7353526" y="1974633"/>
                  <a:pt x="7354340" y="1974844"/>
                  <a:pt x="7354926" y="1975137"/>
                </a:cubicBezTo>
                <a:cubicBezTo>
                  <a:pt x="7355512" y="1975430"/>
                  <a:pt x="7355935" y="1975772"/>
                  <a:pt x="7356195" y="1976163"/>
                </a:cubicBezTo>
                <a:cubicBezTo>
                  <a:pt x="7356456" y="1976553"/>
                  <a:pt x="7356586" y="1976977"/>
                  <a:pt x="7356586" y="1977432"/>
                </a:cubicBezTo>
                <a:lnTo>
                  <a:pt x="7356586" y="1998334"/>
                </a:lnTo>
                <a:lnTo>
                  <a:pt x="7379147" y="1998334"/>
                </a:lnTo>
                <a:cubicBezTo>
                  <a:pt x="7379668" y="1998334"/>
                  <a:pt x="7380124" y="1998447"/>
                  <a:pt x="7380515" y="1998675"/>
                </a:cubicBezTo>
                <a:cubicBezTo>
                  <a:pt x="7380905" y="1998903"/>
                  <a:pt x="7381247" y="1999294"/>
                  <a:pt x="7381540" y="1999847"/>
                </a:cubicBezTo>
                <a:cubicBezTo>
                  <a:pt x="7381833" y="2000401"/>
                  <a:pt x="7382045" y="2001101"/>
                  <a:pt x="7382175" y="2001947"/>
                </a:cubicBezTo>
                <a:cubicBezTo>
                  <a:pt x="7382305" y="2002794"/>
                  <a:pt x="7382370" y="2003835"/>
                  <a:pt x="7382370" y="2005073"/>
                </a:cubicBezTo>
                <a:cubicBezTo>
                  <a:pt x="7382370" y="2007417"/>
                  <a:pt x="7382077" y="2009110"/>
                  <a:pt x="7381491" y="2010151"/>
                </a:cubicBezTo>
                <a:cubicBezTo>
                  <a:pt x="7380905" y="2011193"/>
                  <a:pt x="7380124" y="2011714"/>
                  <a:pt x="7379147" y="2011714"/>
                </a:cubicBezTo>
                <a:lnTo>
                  <a:pt x="7356586" y="2011714"/>
                </a:lnTo>
                <a:lnTo>
                  <a:pt x="7356586" y="2060744"/>
                </a:lnTo>
                <a:cubicBezTo>
                  <a:pt x="7356586" y="2066799"/>
                  <a:pt x="7357481" y="2071373"/>
                  <a:pt x="7359272" y="2074466"/>
                </a:cubicBezTo>
                <a:cubicBezTo>
                  <a:pt x="7361062" y="2077559"/>
                  <a:pt x="7364269" y="2079106"/>
                  <a:pt x="7368892" y="2079106"/>
                </a:cubicBezTo>
                <a:cubicBezTo>
                  <a:pt x="7370390" y="2079106"/>
                  <a:pt x="7371724" y="2078959"/>
                  <a:pt x="7372896" y="2078666"/>
                </a:cubicBezTo>
                <a:cubicBezTo>
                  <a:pt x="7374068" y="2078373"/>
                  <a:pt x="7375110" y="2078063"/>
                  <a:pt x="7376022" y="2077738"/>
                </a:cubicBezTo>
                <a:cubicBezTo>
                  <a:pt x="7376933" y="2077412"/>
                  <a:pt x="7377715" y="2077103"/>
                  <a:pt x="7378366" y="2076810"/>
                </a:cubicBezTo>
                <a:cubicBezTo>
                  <a:pt x="7379017" y="2076517"/>
                  <a:pt x="7379603" y="2076371"/>
                  <a:pt x="7380124" y="2076371"/>
                </a:cubicBezTo>
                <a:cubicBezTo>
                  <a:pt x="7380450" y="2076371"/>
                  <a:pt x="7380759" y="2076452"/>
                  <a:pt x="7381052" y="2076615"/>
                </a:cubicBezTo>
                <a:cubicBezTo>
                  <a:pt x="7381345" y="2076778"/>
                  <a:pt x="7381573" y="2077087"/>
                  <a:pt x="7381736" y="2077543"/>
                </a:cubicBezTo>
                <a:cubicBezTo>
                  <a:pt x="7381898" y="2077998"/>
                  <a:pt x="7382045" y="2078617"/>
                  <a:pt x="7382175" y="2079398"/>
                </a:cubicBezTo>
                <a:cubicBezTo>
                  <a:pt x="7382305" y="2080180"/>
                  <a:pt x="7382370" y="2081156"/>
                  <a:pt x="7382370" y="2082328"/>
                </a:cubicBezTo>
                <a:cubicBezTo>
                  <a:pt x="7382370" y="2084217"/>
                  <a:pt x="7382240" y="2085714"/>
                  <a:pt x="7381980" y="2086821"/>
                </a:cubicBezTo>
                <a:cubicBezTo>
                  <a:pt x="7381719" y="2087928"/>
                  <a:pt x="7381329" y="2088742"/>
                  <a:pt x="7380808" y="2089263"/>
                </a:cubicBezTo>
                <a:cubicBezTo>
                  <a:pt x="7380287" y="2089784"/>
                  <a:pt x="7379505" y="2090272"/>
                  <a:pt x="7378464" y="2090728"/>
                </a:cubicBezTo>
                <a:cubicBezTo>
                  <a:pt x="7377422" y="2091184"/>
                  <a:pt x="7376233" y="2091558"/>
                  <a:pt x="7374899" y="2091851"/>
                </a:cubicBezTo>
                <a:cubicBezTo>
                  <a:pt x="7373564" y="2092144"/>
                  <a:pt x="7372148" y="2092388"/>
                  <a:pt x="7370650" y="2092584"/>
                </a:cubicBezTo>
                <a:cubicBezTo>
                  <a:pt x="7369153" y="2092779"/>
                  <a:pt x="7367655" y="2092877"/>
                  <a:pt x="7366157" y="2092877"/>
                </a:cubicBezTo>
                <a:cubicBezTo>
                  <a:pt x="7361600" y="2092877"/>
                  <a:pt x="7357693" y="2092274"/>
                  <a:pt x="7354437" y="2091070"/>
                </a:cubicBezTo>
                <a:cubicBezTo>
                  <a:pt x="7351182" y="2089865"/>
                  <a:pt x="7348512" y="2088042"/>
                  <a:pt x="7346428" y="2085600"/>
                </a:cubicBezTo>
                <a:cubicBezTo>
                  <a:pt x="7344345" y="2083159"/>
                  <a:pt x="7342831" y="2080066"/>
                  <a:pt x="7341887" y="2076322"/>
                </a:cubicBezTo>
                <a:cubicBezTo>
                  <a:pt x="7340943" y="2072578"/>
                  <a:pt x="7340471" y="2068166"/>
                  <a:pt x="7340471" y="2063088"/>
                </a:cubicBezTo>
                <a:lnTo>
                  <a:pt x="7340471" y="2011714"/>
                </a:lnTo>
                <a:lnTo>
                  <a:pt x="7328164" y="2011714"/>
                </a:lnTo>
                <a:cubicBezTo>
                  <a:pt x="7327188" y="2011714"/>
                  <a:pt x="7326406" y="2011193"/>
                  <a:pt x="7325820" y="2010151"/>
                </a:cubicBezTo>
                <a:cubicBezTo>
                  <a:pt x="7325234" y="2009110"/>
                  <a:pt x="7324941" y="2007417"/>
                  <a:pt x="7324941" y="2005073"/>
                </a:cubicBezTo>
                <a:cubicBezTo>
                  <a:pt x="7324941" y="2003835"/>
                  <a:pt x="7325023" y="2002794"/>
                  <a:pt x="7325186" y="2001947"/>
                </a:cubicBezTo>
                <a:cubicBezTo>
                  <a:pt x="7325348" y="2001101"/>
                  <a:pt x="7325560" y="2000401"/>
                  <a:pt x="7325820" y="1999847"/>
                </a:cubicBezTo>
                <a:cubicBezTo>
                  <a:pt x="7326081" y="1999294"/>
                  <a:pt x="7326423" y="1998903"/>
                  <a:pt x="7326846" y="1998675"/>
                </a:cubicBezTo>
                <a:cubicBezTo>
                  <a:pt x="7327269" y="1998447"/>
                  <a:pt x="7327741" y="1998334"/>
                  <a:pt x="7328262" y="1998334"/>
                </a:cubicBezTo>
                <a:lnTo>
                  <a:pt x="7340471" y="1998334"/>
                </a:lnTo>
                <a:lnTo>
                  <a:pt x="7340471" y="1977432"/>
                </a:lnTo>
                <a:cubicBezTo>
                  <a:pt x="7340471" y="1976977"/>
                  <a:pt x="7340585" y="1976553"/>
                  <a:pt x="7340812" y="1976163"/>
                </a:cubicBezTo>
                <a:cubicBezTo>
                  <a:pt x="7341040" y="1975772"/>
                  <a:pt x="7341464" y="1975430"/>
                  <a:pt x="7342082" y="1975137"/>
                </a:cubicBezTo>
                <a:cubicBezTo>
                  <a:pt x="7342701" y="1974844"/>
                  <a:pt x="7343531" y="1974633"/>
                  <a:pt x="7344573" y="1974503"/>
                </a:cubicBezTo>
                <a:cubicBezTo>
                  <a:pt x="7345614" y="1974372"/>
                  <a:pt x="7346917" y="1974307"/>
                  <a:pt x="7348479" y="1974307"/>
                </a:cubicBezTo>
                <a:close/>
                <a:moveTo>
                  <a:pt x="6491229" y="1974307"/>
                </a:moveTo>
                <a:cubicBezTo>
                  <a:pt x="6492857" y="1974307"/>
                  <a:pt x="6494192" y="1974372"/>
                  <a:pt x="6495234" y="1974503"/>
                </a:cubicBezTo>
                <a:cubicBezTo>
                  <a:pt x="6496276" y="1974633"/>
                  <a:pt x="6497090" y="1974844"/>
                  <a:pt x="6497676" y="1975137"/>
                </a:cubicBezTo>
                <a:cubicBezTo>
                  <a:pt x="6498262" y="1975430"/>
                  <a:pt x="6498685" y="1975772"/>
                  <a:pt x="6498945" y="1976163"/>
                </a:cubicBezTo>
                <a:cubicBezTo>
                  <a:pt x="6499206" y="1976553"/>
                  <a:pt x="6499336" y="1976977"/>
                  <a:pt x="6499336" y="1977432"/>
                </a:cubicBezTo>
                <a:lnTo>
                  <a:pt x="6499336" y="1998334"/>
                </a:lnTo>
                <a:lnTo>
                  <a:pt x="6521897" y="1998334"/>
                </a:lnTo>
                <a:cubicBezTo>
                  <a:pt x="6522418" y="1998334"/>
                  <a:pt x="6522874" y="1998447"/>
                  <a:pt x="6523265" y="1998675"/>
                </a:cubicBezTo>
                <a:cubicBezTo>
                  <a:pt x="6523655" y="1998903"/>
                  <a:pt x="6523997" y="1999294"/>
                  <a:pt x="6524290" y="1999847"/>
                </a:cubicBezTo>
                <a:cubicBezTo>
                  <a:pt x="6524583" y="2000401"/>
                  <a:pt x="6524795" y="2001101"/>
                  <a:pt x="6524925" y="2001947"/>
                </a:cubicBezTo>
                <a:cubicBezTo>
                  <a:pt x="6525055" y="2002794"/>
                  <a:pt x="6525120" y="2003835"/>
                  <a:pt x="6525120" y="2005073"/>
                </a:cubicBezTo>
                <a:cubicBezTo>
                  <a:pt x="6525120" y="2007417"/>
                  <a:pt x="6524827" y="2009110"/>
                  <a:pt x="6524241" y="2010151"/>
                </a:cubicBezTo>
                <a:cubicBezTo>
                  <a:pt x="6523655" y="2011193"/>
                  <a:pt x="6522874" y="2011714"/>
                  <a:pt x="6521897" y="2011714"/>
                </a:cubicBezTo>
                <a:lnTo>
                  <a:pt x="6499336" y="2011714"/>
                </a:lnTo>
                <a:lnTo>
                  <a:pt x="6499336" y="2060744"/>
                </a:lnTo>
                <a:cubicBezTo>
                  <a:pt x="6499336" y="2066799"/>
                  <a:pt x="6500231" y="2071373"/>
                  <a:pt x="6502022" y="2074466"/>
                </a:cubicBezTo>
                <a:cubicBezTo>
                  <a:pt x="6503812" y="2077559"/>
                  <a:pt x="6507019" y="2079106"/>
                  <a:pt x="6511642" y="2079106"/>
                </a:cubicBezTo>
                <a:cubicBezTo>
                  <a:pt x="6513140" y="2079106"/>
                  <a:pt x="6514475" y="2078959"/>
                  <a:pt x="6515647" y="2078666"/>
                </a:cubicBezTo>
                <a:cubicBezTo>
                  <a:pt x="6516819" y="2078373"/>
                  <a:pt x="6517860" y="2078063"/>
                  <a:pt x="6518772" y="2077738"/>
                </a:cubicBezTo>
                <a:cubicBezTo>
                  <a:pt x="6519684" y="2077412"/>
                  <a:pt x="6520465" y="2077103"/>
                  <a:pt x="6521116" y="2076810"/>
                </a:cubicBezTo>
                <a:cubicBezTo>
                  <a:pt x="6521767" y="2076517"/>
                  <a:pt x="6522353" y="2076371"/>
                  <a:pt x="6522874" y="2076371"/>
                </a:cubicBezTo>
                <a:cubicBezTo>
                  <a:pt x="6523200" y="2076371"/>
                  <a:pt x="6523509" y="2076452"/>
                  <a:pt x="6523802" y="2076615"/>
                </a:cubicBezTo>
                <a:cubicBezTo>
                  <a:pt x="6524095" y="2076778"/>
                  <a:pt x="6524323" y="2077087"/>
                  <a:pt x="6524486" y="2077543"/>
                </a:cubicBezTo>
                <a:cubicBezTo>
                  <a:pt x="6524648" y="2077998"/>
                  <a:pt x="6524795" y="2078617"/>
                  <a:pt x="6524925" y="2079398"/>
                </a:cubicBezTo>
                <a:cubicBezTo>
                  <a:pt x="6525055" y="2080180"/>
                  <a:pt x="6525120" y="2081156"/>
                  <a:pt x="6525120" y="2082328"/>
                </a:cubicBezTo>
                <a:cubicBezTo>
                  <a:pt x="6525120" y="2084217"/>
                  <a:pt x="6524990" y="2085714"/>
                  <a:pt x="6524730" y="2086821"/>
                </a:cubicBezTo>
                <a:cubicBezTo>
                  <a:pt x="6524469" y="2087928"/>
                  <a:pt x="6524079" y="2088742"/>
                  <a:pt x="6523558" y="2089263"/>
                </a:cubicBezTo>
                <a:cubicBezTo>
                  <a:pt x="6523037" y="2089784"/>
                  <a:pt x="6522255" y="2090272"/>
                  <a:pt x="6521214" y="2090728"/>
                </a:cubicBezTo>
                <a:cubicBezTo>
                  <a:pt x="6520172" y="2091184"/>
                  <a:pt x="6518984" y="2091558"/>
                  <a:pt x="6517649" y="2091851"/>
                </a:cubicBezTo>
                <a:cubicBezTo>
                  <a:pt x="6516314" y="2092144"/>
                  <a:pt x="6514898" y="2092388"/>
                  <a:pt x="6513400" y="2092584"/>
                </a:cubicBezTo>
                <a:cubicBezTo>
                  <a:pt x="6511903" y="2092779"/>
                  <a:pt x="6510405" y="2092877"/>
                  <a:pt x="6508907" y="2092877"/>
                </a:cubicBezTo>
                <a:cubicBezTo>
                  <a:pt x="6504350" y="2092877"/>
                  <a:pt x="6500443" y="2092274"/>
                  <a:pt x="6497187" y="2091070"/>
                </a:cubicBezTo>
                <a:cubicBezTo>
                  <a:pt x="6493932" y="2089865"/>
                  <a:pt x="6491262" y="2088042"/>
                  <a:pt x="6489178" y="2085600"/>
                </a:cubicBezTo>
                <a:cubicBezTo>
                  <a:pt x="6487095" y="2083159"/>
                  <a:pt x="6485581" y="2080066"/>
                  <a:pt x="6484637" y="2076322"/>
                </a:cubicBezTo>
                <a:cubicBezTo>
                  <a:pt x="6483693" y="2072578"/>
                  <a:pt x="6483221" y="2068166"/>
                  <a:pt x="6483221" y="2063088"/>
                </a:cubicBezTo>
                <a:lnTo>
                  <a:pt x="6483221" y="2011714"/>
                </a:lnTo>
                <a:lnTo>
                  <a:pt x="6470914" y="2011714"/>
                </a:lnTo>
                <a:cubicBezTo>
                  <a:pt x="6469938" y="2011714"/>
                  <a:pt x="6469156" y="2011193"/>
                  <a:pt x="6468570" y="2010151"/>
                </a:cubicBezTo>
                <a:cubicBezTo>
                  <a:pt x="6467984" y="2009110"/>
                  <a:pt x="6467691" y="2007417"/>
                  <a:pt x="6467691" y="2005073"/>
                </a:cubicBezTo>
                <a:cubicBezTo>
                  <a:pt x="6467691" y="2003835"/>
                  <a:pt x="6467773" y="2002794"/>
                  <a:pt x="6467936" y="2001947"/>
                </a:cubicBezTo>
                <a:cubicBezTo>
                  <a:pt x="6468098" y="2001101"/>
                  <a:pt x="6468310" y="2000401"/>
                  <a:pt x="6468570" y="1999847"/>
                </a:cubicBezTo>
                <a:cubicBezTo>
                  <a:pt x="6468831" y="1999294"/>
                  <a:pt x="6469173" y="1998903"/>
                  <a:pt x="6469596" y="1998675"/>
                </a:cubicBezTo>
                <a:cubicBezTo>
                  <a:pt x="6470019" y="1998447"/>
                  <a:pt x="6470491" y="1998334"/>
                  <a:pt x="6471012" y="1998334"/>
                </a:cubicBezTo>
                <a:lnTo>
                  <a:pt x="6483221" y="1998334"/>
                </a:lnTo>
                <a:lnTo>
                  <a:pt x="6483221" y="1977432"/>
                </a:lnTo>
                <a:cubicBezTo>
                  <a:pt x="6483221" y="1976977"/>
                  <a:pt x="6483335" y="1976553"/>
                  <a:pt x="6483562" y="1976163"/>
                </a:cubicBezTo>
                <a:cubicBezTo>
                  <a:pt x="6483790" y="1975772"/>
                  <a:pt x="6484214" y="1975430"/>
                  <a:pt x="6484832" y="1975137"/>
                </a:cubicBezTo>
                <a:cubicBezTo>
                  <a:pt x="6485451" y="1974844"/>
                  <a:pt x="6486281" y="1974633"/>
                  <a:pt x="6487323" y="1974503"/>
                </a:cubicBezTo>
                <a:cubicBezTo>
                  <a:pt x="6488364" y="1974372"/>
                  <a:pt x="6489667" y="1974307"/>
                  <a:pt x="6491229" y="1974307"/>
                </a:cubicBezTo>
                <a:close/>
                <a:moveTo>
                  <a:pt x="610810" y="1967983"/>
                </a:moveTo>
                <a:cubicBezTo>
                  <a:pt x="608913" y="1967983"/>
                  <a:pt x="607046" y="1968262"/>
                  <a:pt x="605209" y="1968822"/>
                </a:cubicBezTo>
                <a:cubicBezTo>
                  <a:pt x="603371" y="1969382"/>
                  <a:pt x="601504" y="1970265"/>
                  <a:pt x="599607" y="1971473"/>
                </a:cubicBezTo>
                <a:cubicBezTo>
                  <a:pt x="597711" y="1972681"/>
                  <a:pt x="595725" y="1974271"/>
                  <a:pt x="593650" y="1976245"/>
                </a:cubicBezTo>
                <a:cubicBezTo>
                  <a:pt x="591575" y="1978218"/>
                  <a:pt x="589383" y="1980649"/>
                  <a:pt x="587071" y="1983535"/>
                </a:cubicBezTo>
                <a:lnTo>
                  <a:pt x="587071" y="2015171"/>
                </a:lnTo>
                <a:cubicBezTo>
                  <a:pt x="591102" y="2020060"/>
                  <a:pt x="594925" y="2023801"/>
                  <a:pt x="598541" y="2026393"/>
                </a:cubicBezTo>
                <a:cubicBezTo>
                  <a:pt x="602157" y="2028985"/>
                  <a:pt x="605950" y="2030281"/>
                  <a:pt x="609921" y="2030281"/>
                </a:cubicBezTo>
                <a:cubicBezTo>
                  <a:pt x="613596" y="2030281"/>
                  <a:pt x="616752" y="2029397"/>
                  <a:pt x="619389" y="2027630"/>
                </a:cubicBezTo>
                <a:cubicBezTo>
                  <a:pt x="622027" y="2025863"/>
                  <a:pt x="624161" y="2023506"/>
                  <a:pt x="625791" y="2020561"/>
                </a:cubicBezTo>
                <a:cubicBezTo>
                  <a:pt x="627421" y="2017615"/>
                  <a:pt x="628621" y="2014316"/>
                  <a:pt x="629392" y="2010664"/>
                </a:cubicBezTo>
                <a:cubicBezTo>
                  <a:pt x="630162" y="2007011"/>
                  <a:pt x="630548" y="2003329"/>
                  <a:pt x="630548" y="1999618"/>
                </a:cubicBezTo>
                <a:cubicBezTo>
                  <a:pt x="630548" y="1995553"/>
                  <a:pt x="630237" y="1991621"/>
                  <a:pt x="629614" y="1987821"/>
                </a:cubicBezTo>
                <a:cubicBezTo>
                  <a:pt x="628992" y="1984021"/>
                  <a:pt x="627925" y="1980649"/>
                  <a:pt x="626414" y="1977703"/>
                </a:cubicBezTo>
                <a:cubicBezTo>
                  <a:pt x="624902" y="1974757"/>
                  <a:pt x="622872" y="1972401"/>
                  <a:pt x="620324" y="1970634"/>
                </a:cubicBezTo>
                <a:cubicBezTo>
                  <a:pt x="617775" y="1968866"/>
                  <a:pt x="614604" y="1967983"/>
                  <a:pt x="610810" y="1967983"/>
                </a:cubicBezTo>
                <a:close/>
                <a:moveTo>
                  <a:pt x="1237297" y="1966834"/>
                </a:moveTo>
                <a:lnTo>
                  <a:pt x="1304102" y="1966834"/>
                </a:lnTo>
                <a:cubicBezTo>
                  <a:pt x="1305163" y="1966834"/>
                  <a:pt x="1305987" y="1967335"/>
                  <a:pt x="1306577" y="1968336"/>
                </a:cubicBezTo>
                <a:cubicBezTo>
                  <a:pt x="1307165" y="1969338"/>
                  <a:pt x="1307460" y="1970899"/>
                  <a:pt x="1307460" y="1973019"/>
                </a:cubicBezTo>
                <a:cubicBezTo>
                  <a:pt x="1307460" y="1975376"/>
                  <a:pt x="1307121" y="1977011"/>
                  <a:pt x="1306444" y="1977924"/>
                </a:cubicBezTo>
                <a:cubicBezTo>
                  <a:pt x="1305766" y="1978837"/>
                  <a:pt x="1304986" y="1979294"/>
                  <a:pt x="1304102" y="1979294"/>
                </a:cubicBezTo>
                <a:lnTo>
                  <a:pt x="1237297" y="1979294"/>
                </a:lnTo>
                <a:cubicBezTo>
                  <a:pt x="1236413" y="1979294"/>
                  <a:pt x="1235647" y="1978837"/>
                  <a:pt x="1234999" y="1977924"/>
                </a:cubicBezTo>
                <a:cubicBezTo>
                  <a:pt x="1234352" y="1977011"/>
                  <a:pt x="1234027" y="1975376"/>
                  <a:pt x="1234027" y="1973019"/>
                </a:cubicBezTo>
                <a:cubicBezTo>
                  <a:pt x="1234027" y="1970899"/>
                  <a:pt x="1234322" y="1969338"/>
                  <a:pt x="1234911" y="1968336"/>
                </a:cubicBezTo>
                <a:cubicBezTo>
                  <a:pt x="1235500" y="1967335"/>
                  <a:pt x="1236295" y="1966834"/>
                  <a:pt x="1237297" y="1966834"/>
                </a:cubicBezTo>
                <a:close/>
                <a:moveTo>
                  <a:pt x="1157066" y="1966834"/>
                </a:moveTo>
                <a:cubicBezTo>
                  <a:pt x="1153451" y="1966834"/>
                  <a:pt x="1150280" y="1967511"/>
                  <a:pt x="1147554" y="1968866"/>
                </a:cubicBezTo>
                <a:cubicBezTo>
                  <a:pt x="1144827" y="1970221"/>
                  <a:pt x="1142545" y="1972018"/>
                  <a:pt x="1140707" y="1974257"/>
                </a:cubicBezTo>
                <a:cubicBezTo>
                  <a:pt x="1138869" y="1976495"/>
                  <a:pt x="1137447" y="1979102"/>
                  <a:pt x="1136439" y="1982077"/>
                </a:cubicBezTo>
                <a:cubicBezTo>
                  <a:pt x="1135431" y="1985052"/>
                  <a:pt x="1134868" y="1988160"/>
                  <a:pt x="1134749" y="1991400"/>
                </a:cubicBezTo>
                <a:lnTo>
                  <a:pt x="1178138" y="1991400"/>
                </a:lnTo>
                <a:cubicBezTo>
                  <a:pt x="1178315" y="1983741"/>
                  <a:pt x="1176611" y="1977732"/>
                  <a:pt x="1173025" y="1973373"/>
                </a:cubicBezTo>
                <a:cubicBezTo>
                  <a:pt x="1169440" y="1969014"/>
                  <a:pt x="1164121" y="1966834"/>
                  <a:pt x="1157066" y="1966834"/>
                </a:cubicBezTo>
                <a:close/>
                <a:moveTo>
                  <a:pt x="699866" y="1966834"/>
                </a:moveTo>
                <a:cubicBezTo>
                  <a:pt x="696251" y="1966834"/>
                  <a:pt x="693079" y="1967511"/>
                  <a:pt x="690353" y="1968866"/>
                </a:cubicBezTo>
                <a:cubicBezTo>
                  <a:pt x="687627" y="1970221"/>
                  <a:pt x="685344" y="1972018"/>
                  <a:pt x="683507" y="1974257"/>
                </a:cubicBezTo>
                <a:cubicBezTo>
                  <a:pt x="681669" y="1976495"/>
                  <a:pt x="680246" y="1979102"/>
                  <a:pt x="679239" y="1982077"/>
                </a:cubicBezTo>
                <a:cubicBezTo>
                  <a:pt x="678231" y="1985052"/>
                  <a:pt x="677668" y="1988160"/>
                  <a:pt x="677549" y="1991400"/>
                </a:cubicBezTo>
                <a:lnTo>
                  <a:pt x="720938" y="1991400"/>
                </a:lnTo>
                <a:cubicBezTo>
                  <a:pt x="721115" y="1983741"/>
                  <a:pt x="719410" y="1977732"/>
                  <a:pt x="715825" y="1973373"/>
                </a:cubicBezTo>
                <a:cubicBezTo>
                  <a:pt x="712240" y="1969014"/>
                  <a:pt x="706920" y="1966834"/>
                  <a:pt x="699866" y="1966834"/>
                </a:cubicBezTo>
                <a:close/>
                <a:moveTo>
                  <a:pt x="376016" y="1966834"/>
                </a:moveTo>
                <a:cubicBezTo>
                  <a:pt x="372400" y="1966834"/>
                  <a:pt x="369229" y="1967511"/>
                  <a:pt x="366503" y="1968866"/>
                </a:cubicBezTo>
                <a:cubicBezTo>
                  <a:pt x="363777" y="1970221"/>
                  <a:pt x="361494" y="1972018"/>
                  <a:pt x="359656" y="1974257"/>
                </a:cubicBezTo>
                <a:cubicBezTo>
                  <a:pt x="357819" y="1976495"/>
                  <a:pt x="356396" y="1979102"/>
                  <a:pt x="355389" y="1982077"/>
                </a:cubicBezTo>
                <a:cubicBezTo>
                  <a:pt x="354381" y="1985052"/>
                  <a:pt x="353818" y="1988160"/>
                  <a:pt x="353700" y="1991400"/>
                </a:cubicBezTo>
                <a:lnTo>
                  <a:pt x="397087" y="1991400"/>
                </a:lnTo>
                <a:cubicBezTo>
                  <a:pt x="397264" y="1983741"/>
                  <a:pt x="395560" y="1977732"/>
                  <a:pt x="391975" y="1973373"/>
                </a:cubicBezTo>
                <a:cubicBezTo>
                  <a:pt x="388389" y="1969014"/>
                  <a:pt x="383070" y="1966834"/>
                  <a:pt x="376016" y="1966834"/>
                </a:cubicBezTo>
                <a:close/>
                <a:moveTo>
                  <a:pt x="8155179" y="1964833"/>
                </a:moveTo>
                <a:lnTo>
                  <a:pt x="8243080" y="1964833"/>
                </a:lnTo>
                <a:cubicBezTo>
                  <a:pt x="8243601" y="1964833"/>
                  <a:pt x="8244073" y="1964963"/>
                  <a:pt x="8244497" y="1965224"/>
                </a:cubicBezTo>
                <a:cubicBezTo>
                  <a:pt x="8244920" y="1965484"/>
                  <a:pt x="8245278" y="1965908"/>
                  <a:pt x="8245571" y="1966494"/>
                </a:cubicBezTo>
                <a:cubicBezTo>
                  <a:pt x="8245864" y="1967080"/>
                  <a:pt x="8246076" y="1967845"/>
                  <a:pt x="8246206" y="1968789"/>
                </a:cubicBezTo>
                <a:cubicBezTo>
                  <a:pt x="8246336" y="1969733"/>
                  <a:pt x="8246401" y="1970824"/>
                  <a:pt x="8246401" y="1972061"/>
                </a:cubicBezTo>
                <a:cubicBezTo>
                  <a:pt x="8246401" y="1973298"/>
                  <a:pt x="8246336" y="1974372"/>
                  <a:pt x="8246206" y="1975284"/>
                </a:cubicBezTo>
                <a:cubicBezTo>
                  <a:pt x="8246076" y="1976195"/>
                  <a:pt x="8245864" y="1976928"/>
                  <a:pt x="8245571" y="1977481"/>
                </a:cubicBezTo>
                <a:cubicBezTo>
                  <a:pt x="8245278" y="1978035"/>
                  <a:pt x="8244920" y="1978442"/>
                  <a:pt x="8244497" y="1978702"/>
                </a:cubicBezTo>
                <a:cubicBezTo>
                  <a:pt x="8244073" y="1978963"/>
                  <a:pt x="8243601" y="1979093"/>
                  <a:pt x="8243080" y="1979093"/>
                </a:cubicBezTo>
                <a:lnTo>
                  <a:pt x="8207529" y="1979093"/>
                </a:lnTo>
                <a:lnTo>
                  <a:pt x="8207529" y="2088677"/>
                </a:lnTo>
                <a:cubicBezTo>
                  <a:pt x="8207529" y="2089198"/>
                  <a:pt x="8207399" y="2089654"/>
                  <a:pt x="8207138" y="2090044"/>
                </a:cubicBezTo>
                <a:cubicBezTo>
                  <a:pt x="8206878" y="2090435"/>
                  <a:pt x="8206422" y="2090744"/>
                  <a:pt x="8205771" y="2090972"/>
                </a:cubicBezTo>
                <a:cubicBezTo>
                  <a:pt x="8205120" y="2091200"/>
                  <a:pt x="8204257" y="2091395"/>
                  <a:pt x="8203183" y="2091558"/>
                </a:cubicBezTo>
                <a:cubicBezTo>
                  <a:pt x="8202109" y="2091721"/>
                  <a:pt x="8200757" y="2091802"/>
                  <a:pt x="8199130" y="2091802"/>
                </a:cubicBezTo>
                <a:cubicBezTo>
                  <a:pt x="8197567" y="2091802"/>
                  <a:pt x="8196232" y="2091721"/>
                  <a:pt x="8195125" y="2091558"/>
                </a:cubicBezTo>
                <a:cubicBezTo>
                  <a:pt x="8194018" y="2091395"/>
                  <a:pt x="8193139" y="2091200"/>
                  <a:pt x="8192488" y="2090972"/>
                </a:cubicBezTo>
                <a:cubicBezTo>
                  <a:pt x="8191837" y="2090744"/>
                  <a:pt x="8191381" y="2090435"/>
                  <a:pt x="8191121" y="2090044"/>
                </a:cubicBezTo>
                <a:cubicBezTo>
                  <a:pt x="8190860" y="2089654"/>
                  <a:pt x="8190730" y="2089198"/>
                  <a:pt x="8190730" y="2088677"/>
                </a:cubicBezTo>
                <a:lnTo>
                  <a:pt x="8190730" y="1979093"/>
                </a:lnTo>
                <a:lnTo>
                  <a:pt x="8155179" y="1979093"/>
                </a:lnTo>
                <a:cubicBezTo>
                  <a:pt x="8154658" y="1979093"/>
                  <a:pt x="8154186" y="1978963"/>
                  <a:pt x="8153763" y="1978702"/>
                </a:cubicBezTo>
                <a:cubicBezTo>
                  <a:pt x="8153339" y="1978442"/>
                  <a:pt x="8152997" y="1978035"/>
                  <a:pt x="8152737" y="1977481"/>
                </a:cubicBezTo>
                <a:cubicBezTo>
                  <a:pt x="8152477" y="1976928"/>
                  <a:pt x="8152265" y="1976195"/>
                  <a:pt x="8152102" y="1975284"/>
                </a:cubicBezTo>
                <a:cubicBezTo>
                  <a:pt x="8151939" y="1974372"/>
                  <a:pt x="8151858" y="1973298"/>
                  <a:pt x="8151858" y="1972061"/>
                </a:cubicBezTo>
                <a:cubicBezTo>
                  <a:pt x="8151858" y="1970824"/>
                  <a:pt x="8151939" y="1969733"/>
                  <a:pt x="8152102" y="1968789"/>
                </a:cubicBezTo>
                <a:cubicBezTo>
                  <a:pt x="8152265" y="1967845"/>
                  <a:pt x="8152477" y="1967080"/>
                  <a:pt x="8152737" y="1966494"/>
                </a:cubicBezTo>
                <a:cubicBezTo>
                  <a:pt x="8152997" y="1965908"/>
                  <a:pt x="8153339" y="1965484"/>
                  <a:pt x="8153763" y="1965224"/>
                </a:cubicBezTo>
                <a:cubicBezTo>
                  <a:pt x="8154186" y="1964963"/>
                  <a:pt x="8154658" y="1964833"/>
                  <a:pt x="8155179" y="1964833"/>
                </a:cubicBezTo>
                <a:close/>
                <a:moveTo>
                  <a:pt x="7706718" y="1961610"/>
                </a:moveTo>
                <a:cubicBezTo>
                  <a:pt x="7710494" y="1961610"/>
                  <a:pt x="7713083" y="1962278"/>
                  <a:pt x="7714483" y="1963612"/>
                </a:cubicBezTo>
                <a:cubicBezTo>
                  <a:pt x="7715882" y="1964947"/>
                  <a:pt x="7716582" y="1967470"/>
                  <a:pt x="7716582" y="1971182"/>
                </a:cubicBezTo>
                <a:cubicBezTo>
                  <a:pt x="7716582" y="1974958"/>
                  <a:pt x="7715866" y="1977530"/>
                  <a:pt x="7714434" y="1978897"/>
                </a:cubicBezTo>
                <a:cubicBezTo>
                  <a:pt x="7713001" y="1980265"/>
                  <a:pt x="7710364" y="1980949"/>
                  <a:pt x="7706523" y="1980949"/>
                </a:cubicBezTo>
                <a:cubicBezTo>
                  <a:pt x="7702746" y="1980949"/>
                  <a:pt x="7700158" y="1980281"/>
                  <a:pt x="7698758" y="1978946"/>
                </a:cubicBezTo>
                <a:cubicBezTo>
                  <a:pt x="7697358" y="1977612"/>
                  <a:pt x="7696658" y="1975088"/>
                  <a:pt x="7696658" y="1971377"/>
                </a:cubicBezTo>
                <a:cubicBezTo>
                  <a:pt x="7696658" y="1967601"/>
                  <a:pt x="7697374" y="1965029"/>
                  <a:pt x="7698807" y="1963661"/>
                </a:cubicBezTo>
                <a:cubicBezTo>
                  <a:pt x="7700239" y="1962294"/>
                  <a:pt x="7702876" y="1961610"/>
                  <a:pt x="7706718" y="1961610"/>
                </a:cubicBezTo>
                <a:close/>
                <a:moveTo>
                  <a:pt x="1622997" y="1960118"/>
                </a:moveTo>
                <a:cubicBezTo>
                  <a:pt x="1624824" y="1960118"/>
                  <a:pt x="1626326" y="1960280"/>
                  <a:pt x="1627504" y="1960604"/>
                </a:cubicBezTo>
                <a:cubicBezTo>
                  <a:pt x="1628682" y="1960928"/>
                  <a:pt x="1629640" y="1961488"/>
                  <a:pt x="1630376" y="1962283"/>
                </a:cubicBezTo>
                <a:cubicBezTo>
                  <a:pt x="1631113" y="1963078"/>
                  <a:pt x="1631613" y="1964139"/>
                  <a:pt x="1631878" y="1965464"/>
                </a:cubicBezTo>
                <a:cubicBezTo>
                  <a:pt x="1632143" y="1966790"/>
                  <a:pt x="1632276" y="1968454"/>
                  <a:pt x="1632276" y="1970457"/>
                </a:cubicBezTo>
                <a:cubicBezTo>
                  <a:pt x="1632276" y="1972342"/>
                  <a:pt x="1632143" y="1973933"/>
                  <a:pt x="1631878" y="1975229"/>
                </a:cubicBezTo>
                <a:cubicBezTo>
                  <a:pt x="1631613" y="1976525"/>
                  <a:pt x="1631113" y="1977570"/>
                  <a:pt x="1630376" y="1978366"/>
                </a:cubicBezTo>
                <a:cubicBezTo>
                  <a:pt x="1629640" y="1979161"/>
                  <a:pt x="1628682" y="1979721"/>
                  <a:pt x="1627504" y="1980045"/>
                </a:cubicBezTo>
                <a:cubicBezTo>
                  <a:pt x="1626326" y="1980369"/>
                  <a:pt x="1624824" y="1980531"/>
                  <a:pt x="1622997" y="1980531"/>
                </a:cubicBezTo>
                <a:cubicBezTo>
                  <a:pt x="1621112" y="1980531"/>
                  <a:pt x="1619581" y="1980369"/>
                  <a:pt x="1618402" y="1980045"/>
                </a:cubicBezTo>
                <a:cubicBezTo>
                  <a:pt x="1617224" y="1979721"/>
                  <a:pt x="1616281" y="1979161"/>
                  <a:pt x="1615575" y="1978366"/>
                </a:cubicBezTo>
                <a:cubicBezTo>
                  <a:pt x="1614868" y="1977570"/>
                  <a:pt x="1614382" y="1976525"/>
                  <a:pt x="1614116" y="1975229"/>
                </a:cubicBezTo>
                <a:cubicBezTo>
                  <a:pt x="1613851" y="1973933"/>
                  <a:pt x="1613719" y="1972342"/>
                  <a:pt x="1613719" y="1970457"/>
                </a:cubicBezTo>
                <a:cubicBezTo>
                  <a:pt x="1613719" y="1968454"/>
                  <a:pt x="1613851" y="1966790"/>
                  <a:pt x="1614116" y="1965464"/>
                </a:cubicBezTo>
                <a:cubicBezTo>
                  <a:pt x="1614382" y="1964139"/>
                  <a:pt x="1614868" y="1963078"/>
                  <a:pt x="1615575" y="1962283"/>
                </a:cubicBezTo>
                <a:cubicBezTo>
                  <a:pt x="1616281" y="1961488"/>
                  <a:pt x="1617224" y="1960928"/>
                  <a:pt x="1618402" y="1960604"/>
                </a:cubicBezTo>
                <a:cubicBezTo>
                  <a:pt x="1619581" y="1960280"/>
                  <a:pt x="1621112" y="1960118"/>
                  <a:pt x="1622997" y="1960118"/>
                </a:cubicBezTo>
                <a:close/>
                <a:moveTo>
                  <a:pt x="969909" y="1956672"/>
                </a:moveTo>
                <a:cubicBezTo>
                  <a:pt x="971322" y="1956672"/>
                  <a:pt x="972501" y="1956716"/>
                  <a:pt x="973444" y="1956804"/>
                </a:cubicBezTo>
                <a:cubicBezTo>
                  <a:pt x="974386" y="1956893"/>
                  <a:pt x="975137" y="1957069"/>
                  <a:pt x="975696" y="1957334"/>
                </a:cubicBezTo>
                <a:cubicBezTo>
                  <a:pt x="976256" y="1957600"/>
                  <a:pt x="976654" y="1957894"/>
                  <a:pt x="976890" y="1958218"/>
                </a:cubicBezTo>
                <a:cubicBezTo>
                  <a:pt x="977126" y="1958542"/>
                  <a:pt x="977243" y="1958940"/>
                  <a:pt x="977243" y="1959411"/>
                </a:cubicBezTo>
                <a:lnTo>
                  <a:pt x="977243" y="2005715"/>
                </a:lnTo>
                <a:cubicBezTo>
                  <a:pt x="977243" y="2010369"/>
                  <a:pt x="977582" y="2014095"/>
                  <a:pt x="978260" y="2016894"/>
                </a:cubicBezTo>
                <a:cubicBezTo>
                  <a:pt x="978937" y="2019692"/>
                  <a:pt x="979968" y="2022078"/>
                  <a:pt x="981352" y="2024051"/>
                </a:cubicBezTo>
                <a:cubicBezTo>
                  <a:pt x="982736" y="2026025"/>
                  <a:pt x="984489" y="2027556"/>
                  <a:pt x="986610" y="2028646"/>
                </a:cubicBezTo>
                <a:cubicBezTo>
                  <a:pt x="988731" y="2029736"/>
                  <a:pt x="991205" y="2030281"/>
                  <a:pt x="994033" y="2030281"/>
                </a:cubicBezTo>
                <a:cubicBezTo>
                  <a:pt x="997685" y="2030281"/>
                  <a:pt x="1001323" y="2028985"/>
                  <a:pt x="1004946" y="2026393"/>
                </a:cubicBezTo>
                <a:cubicBezTo>
                  <a:pt x="1008569" y="2023801"/>
                  <a:pt x="1012413" y="2020001"/>
                  <a:pt x="1016478" y="2014994"/>
                </a:cubicBezTo>
                <a:lnTo>
                  <a:pt x="1016478" y="1959411"/>
                </a:lnTo>
                <a:cubicBezTo>
                  <a:pt x="1016478" y="1958940"/>
                  <a:pt x="1016581" y="1958542"/>
                  <a:pt x="1016787" y="1958218"/>
                </a:cubicBezTo>
                <a:cubicBezTo>
                  <a:pt x="1016993" y="1957894"/>
                  <a:pt x="1017391" y="1957600"/>
                  <a:pt x="1017980" y="1957334"/>
                </a:cubicBezTo>
                <a:cubicBezTo>
                  <a:pt x="1018569" y="1957069"/>
                  <a:pt x="1019320" y="1956893"/>
                  <a:pt x="1020234" y="1956804"/>
                </a:cubicBezTo>
                <a:cubicBezTo>
                  <a:pt x="1021147" y="1956716"/>
                  <a:pt x="1022340" y="1956672"/>
                  <a:pt x="1023812" y="1956672"/>
                </a:cubicBezTo>
                <a:cubicBezTo>
                  <a:pt x="1025226" y="1956672"/>
                  <a:pt x="1026404" y="1956716"/>
                  <a:pt x="1027347" y="1956804"/>
                </a:cubicBezTo>
                <a:cubicBezTo>
                  <a:pt x="1028289" y="1956893"/>
                  <a:pt x="1029026" y="1957069"/>
                  <a:pt x="1029556" y="1957334"/>
                </a:cubicBezTo>
                <a:cubicBezTo>
                  <a:pt x="1030086" y="1957600"/>
                  <a:pt x="1030484" y="1957894"/>
                  <a:pt x="1030749" y="1958218"/>
                </a:cubicBezTo>
                <a:cubicBezTo>
                  <a:pt x="1031014" y="1958542"/>
                  <a:pt x="1031147" y="1958940"/>
                  <a:pt x="1031147" y="1959411"/>
                </a:cubicBezTo>
                <a:lnTo>
                  <a:pt x="1031147" y="2038941"/>
                </a:lnTo>
                <a:cubicBezTo>
                  <a:pt x="1031147" y="2039412"/>
                  <a:pt x="1031043" y="2039810"/>
                  <a:pt x="1030837" y="2040134"/>
                </a:cubicBezTo>
                <a:cubicBezTo>
                  <a:pt x="1030631" y="2040458"/>
                  <a:pt x="1030263" y="2040738"/>
                  <a:pt x="1029733" y="2040973"/>
                </a:cubicBezTo>
                <a:cubicBezTo>
                  <a:pt x="1029203" y="2041209"/>
                  <a:pt x="1028511" y="2041386"/>
                  <a:pt x="1027656" y="2041504"/>
                </a:cubicBezTo>
                <a:cubicBezTo>
                  <a:pt x="1026802" y="2041621"/>
                  <a:pt x="1025757" y="2041680"/>
                  <a:pt x="1024520" y="2041680"/>
                </a:cubicBezTo>
                <a:cubicBezTo>
                  <a:pt x="1023165" y="2041680"/>
                  <a:pt x="1022060" y="2041621"/>
                  <a:pt x="1021205" y="2041504"/>
                </a:cubicBezTo>
                <a:cubicBezTo>
                  <a:pt x="1020351" y="2041386"/>
                  <a:pt x="1019674" y="2041209"/>
                  <a:pt x="1019173" y="2040973"/>
                </a:cubicBezTo>
                <a:cubicBezTo>
                  <a:pt x="1018673" y="2040738"/>
                  <a:pt x="1018334" y="2040458"/>
                  <a:pt x="1018157" y="2040134"/>
                </a:cubicBezTo>
                <a:cubicBezTo>
                  <a:pt x="1017980" y="2039810"/>
                  <a:pt x="1017892" y="2039412"/>
                  <a:pt x="1017892" y="2038941"/>
                </a:cubicBezTo>
                <a:lnTo>
                  <a:pt x="1017892" y="2028425"/>
                </a:lnTo>
                <a:cubicBezTo>
                  <a:pt x="1013356" y="2033433"/>
                  <a:pt x="1008878" y="2037085"/>
                  <a:pt x="1004460" y="2039383"/>
                </a:cubicBezTo>
                <a:cubicBezTo>
                  <a:pt x="1000042" y="2041680"/>
                  <a:pt x="995565" y="2042829"/>
                  <a:pt x="991028" y="2042829"/>
                </a:cubicBezTo>
                <a:cubicBezTo>
                  <a:pt x="985726" y="2042829"/>
                  <a:pt x="981264" y="2041946"/>
                  <a:pt x="977641" y="2040178"/>
                </a:cubicBezTo>
                <a:cubicBezTo>
                  <a:pt x="974017" y="2038411"/>
                  <a:pt x="971087" y="2036010"/>
                  <a:pt x="968848" y="2032976"/>
                </a:cubicBezTo>
                <a:cubicBezTo>
                  <a:pt x="966609" y="2029942"/>
                  <a:pt x="965004" y="2026408"/>
                  <a:pt x="964032" y="2022372"/>
                </a:cubicBezTo>
                <a:cubicBezTo>
                  <a:pt x="963060" y="2018337"/>
                  <a:pt x="962574" y="2013432"/>
                  <a:pt x="962574" y="2007659"/>
                </a:cubicBezTo>
                <a:lnTo>
                  <a:pt x="962574" y="1959411"/>
                </a:lnTo>
                <a:cubicBezTo>
                  <a:pt x="962574" y="1958940"/>
                  <a:pt x="962677" y="1958542"/>
                  <a:pt x="962883" y="1958218"/>
                </a:cubicBezTo>
                <a:cubicBezTo>
                  <a:pt x="963089" y="1957894"/>
                  <a:pt x="963487" y="1957600"/>
                  <a:pt x="964076" y="1957334"/>
                </a:cubicBezTo>
                <a:cubicBezTo>
                  <a:pt x="964665" y="1957069"/>
                  <a:pt x="965431" y="1956893"/>
                  <a:pt x="966374" y="1956804"/>
                </a:cubicBezTo>
                <a:cubicBezTo>
                  <a:pt x="967317" y="1956716"/>
                  <a:pt x="968495" y="1956672"/>
                  <a:pt x="969909" y="1956672"/>
                </a:cubicBezTo>
                <a:close/>
                <a:moveTo>
                  <a:pt x="7660935" y="1955555"/>
                </a:moveTo>
                <a:cubicBezTo>
                  <a:pt x="7662562" y="1955555"/>
                  <a:pt x="7663897" y="1955636"/>
                  <a:pt x="7664939" y="1955799"/>
                </a:cubicBezTo>
                <a:cubicBezTo>
                  <a:pt x="7665981" y="1955962"/>
                  <a:pt x="7666795" y="1956157"/>
                  <a:pt x="7667381" y="1956385"/>
                </a:cubicBezTo>
                <a:cubicBezTo>
                  <a:pt x="7667967" y="1956613"/>
                  <a:pt x="7668406" y="1956938"/>
                  <a:pt x="7668699" y="1957362"/>
                </a:cubicBezTo>
                <a:cubicBezTo>
                  <a:pt x="7668992" y="1957785"/>
                  <a:pt x="7669139" y="1958224"/>
                  <a:pt x="7669139" y="1958680"/>
                </a:cubicBezTo>
                <a:lnTo>
                  <a:pt x="7669139" y="2088774"/>
                </a:lnTo>
                <a:cubicBezTo>
                  <a:pt x="7669139" y="2089295"/>
                  <a:pt x="7669025" y="2089751"/>
                  <a:pt x="7668797" y="2090142"/>
                </a:cubicBezTo>
                <a:cubicBezTo>
                  <a:pt x="7668569" y="2090532"/>
                  <a:pt x="7668178" y="2090842"/>
                  <a:pt x="7667625" y="2091070"/>
                </a:cubicBezTo>
                <a:cubicBezTo>
                  <a:pt x="7667071" y="2091298"/>
                  <a:pt x="7666339" y="2091477"/>
                  <a:pt x="7665427" y="2091607"/>
                </a:cubicBezTo>
                <a:cubicBezTo>
                  <a:pt x="7664516" y="2091737"/>
                  <a:pt x="7663409" y="2091802"/>
                  <a:pt x="7662107" y="2091802"/>
                </a:cubicBezTo>
                <a:cubicBezTo>
                  <a:pt x="7660739" y="2091802"/>
                  <a:pt x="7659600" y="2091737"/>
                  <a:pt x="7658688" y="2091607"/>
                </a:cubicBezTo>
                <a:cubicBezTo>
                  <a:pt x="7657777" y="2091477"/>
                  <a:pt x="7657028" y="2091298"/>
                  <a:pt x="7656442" y="2091070"/>
                </a:cubicBezTo>
                <a:cubicBezTo>
                  <a:pt x="7655856" y="2090842"/>
                  <a:pt x="7655433" y="2090532"/>
                  <a:pt x="7655172" y="2090142"/>
                </a:cubicBezTo>
                <a:cubicBezTo>
                  <a:pt x="7654912" y="2089751"/>
                  <a:pt x="7654782" y="2089295"/>
                  <a:pt x="7654782" y="2088774"/>
                </a:cubicBezTo>
                <a:lnTo>
                  <a:pt x="7654782" y="2077152"/>
                </a:lnTo>
                <a:cubicBezTo>
                  <a:pt x="7650159" y="2082166"/>
                  <a:pt x="7645357" y="2086073"/>
                  <a:pt x="7640375" y="2088872"/>
                </a:cubicBezTo>
                <a:cubicBezTo>
                  <a:pt x="7635394" y="2091672"/>
                  <a:pt x="7629941" y="2093072"/>
                  <a:pt x="7624016" y="2093072"/>
                </a:cubicBezTo>
                <a:cubicBezTo>
                  <a:pt x="7617570" y="2093072"/>
                  <a:pt x="7612068" y="2091818"/>
                  <a:pt x="7607510" y="2089312"/>
                </a:cubicBezTo>
                <a:cubicBezTo>
                  <a:pt x="7602952" y="2086805"/>
                  <a:pt x="7599257" y="2083419"/>
                  <a:pt x="7596425" y="2079154"/>
                </a:cubicBezTo>
                <a:cubicBezTo>
                  <a:pt x="7593592" y="2074889"/>
                  <a:pt x="7591525" y="2069876"/>
                  <a:pt x="7590223" y="2064113"/>
                </a:cubicBezTo>
                <a:cubicBezTo>
                  <a:pt x="7588921" y="2058351"/>
                  <a:pt x="7588269" y="2052279"/>
                  <a:pt x="7588269" y="2045898"/>
                </a:cubicBezTo>
                <a:cubicBezTo>
                  <a:pt x="7588269" y="2038345"/>
                  <a:pt x="7589083" y="2031524"/>
                  <a:pt x="7590711" y="2025436"/>
                </a:cubicBezTo>
                <a:cubicBezTo>
                  <a:pt x="7592339" y="2019348"/>
                  <a:pt x="7594748" y="2014156"/>
                  <a:pt x="7597939" y="2009858"/>
                </a:cubicBezTo>
                <a:cubicBezTo>
                  <a:pt x="7601129" y="2005561"/>
                  <a:pt x="7605085" y="2002256"/>
                  <a:pt x="7609805" y="1999945"/>
                </a:cubicBezTo>
                <a:cubicBezTo>
                  <a:pt x="7614526" y="1997634"/>
                  <a:pt x="7619979" y="1996478"/>
                  <a:pt x="7626165" y="1996478"/>
                </a:cubicBezTo>
                <a:cubicBezTo>
                  <a:pt x="7631309" y="1996478"/>
                  <a:pt x="7636013" y="1997601"/>
                  <a:pt x="7640278" y="1999847"/>
                </a:cubicBezTo>
                <a:cubicBezTo>
                  <a:pt x="7644543" y="2002094"/>
                  <a:pt x="7648759" y="2005398"/>
                  <a:pt x="7652926" y="2009761"/>
                </a:cubicBezTo>
                <a:lnTo>
                  <a:pt x="7652926" y="1958680"/>
                </a:lnTo>
                <a:cubicBezTo>
                  <a:pt x="7652926" y="1958224"/>
                  <a:pt x="7653040" y="1957785"/>
                  <a:pt x="7653268" y="1957362"/>
                </a:cubicBezTo>
                <a:cubicBezTo>
                  <a:pt x="7653495" y="1956938"/>
                  <a:pt x="7653935" y="1956613"/>
                  <a:pt x="7654586" y="1956385"/>
                </a:cubicBezTo>
                <a:cubicBezTo>
                  <a:pt x="7655237" y="1956157"/>
                  <a:pt x="7656067" y="1955962"/>
                  <a:pt x="7657077" y="1955799"/>
                </a:cubicBezTo>
                <a:cubicBezTo>
                  <a:pt x="7658086" y="1955636"/>
                  <a:pt x="7659372" y="1955555"/>
                  <a:pt x="7660935" y="1955555"/>
                </a:cubicBezTo>
                <a:close/>
                <a:moveTo>
                  <a:pt x="1157814" y="1955435"/>
                </a:moveTo>
                <a:cubicBezTo>
                  <a:pt x="1164058" y="1955435"/>
                  <a:pt x="1169375" y="1956436"/>
                  <a:pt x="1173764" y="1958439"/>
                </a:cubicBezTo>
                <a:cubicBezTo>
                  <a:pt x="1178152" y="1960442"/>
                  <a:pt x="1181761" y="1963137"/>
                  <a:pt x="1184589" y="1966525"/>
                </a:cubicBezTo>
                <a:cubicBezTo>
                  <a:pt x="1187416" y="1969912"/>
                  <a:pt x="1189493" y="1973888"/>
                  <a:pt x="1190818" y="1978454"/>
                </a:cubicBezTo>
                <a:cubicBezTo>
                  <a:pt x="1192144" y="1983020"/>
                  <a:pt x="1192807" y="1987894"/>
                  <a:pt x="1192807" y="1993079"/>
                </a:cubicBezTo>
                <a:lnTo>
                  <a:pt x="1192807" y="1995730"/>
                </a:lnTo>
                <a:cubicBezTo>
                  <a:pt x="1192807" y="1998027"/>
                  <a:pt x="1192230" y="1999662"/>
                  <a:pt x="1191076" y="2000634"/>
                </a:cubicBezTo>
                <a:cubicBezTo>
                  <a:pt x="1189922" y="2001606"/>
                  <a:pt x="1188605" y="2002092"/>
                  <a:pt x="1187125" y="2002092"/>
                </a:cubicBezTo>
                <a:lnTo>
                  <a:pt x="1134749" y="2002092"/>
                </a:lnTo>
                <a:cubicBezTo>
                  <a:pt x="1134749" y="2006511"/>
                  <a:pt x="1135194" y="2010487"/>
                  <a:pt x="1136081" y="2014022"/>
                </a:cubicBezTo>
                <a:cubicBezTo>
                  <a:pt x="1136969" y="2017556"/>
                  <a:pt x="1138449" y="2020590"/>
                  <a:pt x="1140521" y="2023123"/>
                </a:cubicBezTo>
                <a:cubicBezTo>
                  <a:pt x="1142593" y="2025657"/>
                  <a:pt x="1145287" y="2027601"/>
                  <a:pt x="1148602" y="2028956"/>
                </a:cubicBezTo>
                <a:cubicBezTo>
                  <a:pt x="1151918" y="2030310"/>
                  <a:pt x="1155972" y="2030988"/>
                  <a:pt x="1160767" y="2030988"/>
                </a:cubicBezTo>
                <a:cubicBezTo>
                  <a:pt x="1164556" y="2030988"/>
                  <a:pt x="1167930" y="2030679"/>
                  <a:pt x="1170890" y="2030060"/>
                </a:cubicBezTo>
                <a:cubicBezTo>
                  <a:pt x="1173850" y="2029442"/>
                  <a:pt x="1176410" y="2028749"/>
                  <a:pt x="1178571" y="2027984"/>
                </a:cubicBezTo>
                <a:cubicBezTo>
                  <a:pt x="1180731" y="2027218"/>
                  <a:pt x="1182508" y="2026526"/>
                  <a:pt x="1183899" y="2025907"/>
                </a:cubicBezTo>
                <a:cubicBezTo>
                  <a:pt x="1185290" y="2025288"/>
                  <a:pt x="1186341" y="2024979"/>
                  <a:pt x="1187052" y="2024979"/>
                </a:cubicBezTo>
                <a:cubicBezTo>
                  <a:pt x="1187466" y="2024979"/>
                  <a:pt x="1187836" y="2025082"/>
                  <a:pt x="1188161" y="2025288"/>
                </a:cubicBezTo>
                <a:cubicBezTo>
                  <a:pt x="1188487" y="2025494"/>
                  <a:pt x="1188738" y="2025804"/>
                  <a:pt x="1188916" y="2026216"/>
                </a:cubicBezTo>
                <a:cubicBezTo>
                  <a:pt x="1189093" y="2026629"/>
                  <a:pt x="1189226" y="2027203"/>
                  <a:pt x="1189315" y="2027940"/>
                </a:cubicBezTo>
                <a:cubicBezTo>
                  <a:pt x="1189404" y="2028676"/>
                  <a:pt x="1189449" y="2029574"/>
                  <a:pt x="1189449" y="2030635"/>
                </a:cubicBezTo>
                <a:cubicBezTo>
                  <a:pt x="1189449" y="2031400"/>
                  <a:pt x="1189419" y="2032063"/>
                  <a:pt x="1189361" y="2032623"/>
                </a:cubicBezTo>
                <a:cubicBezTo>
                  <a:pt x="1189301" y="2033182"/>
                  <a:pt x="1189228" y="2033683"/>
                  <a:pt x="1189140" y="2034125"/>
                </a:cubicBezTo>
                <a:cubicBezTo>
                  <a:pt x="1189051" y="2034567"/>
                  <a:pt x="1188904" y="2034965"/>
                  <a:pt x="1188698" y="2035318"/>
                </a:cubicBezTo>
                <a:cubicBezTo>
                  <a:pt x="1188492" y="2035671"/>
                  <a:pt x="1188226" y="2036010"/>
                  <a:pt x="1187902" y="2036334"/>
                </a:cubicBezTo>
                <a:cubicBezTo>
                  <a:pt x="1187578" y="2036658"/>
                  <a:pt x="1186621" y="2037189"/>
                  <a:pt x="1185030" y="2037925"/>
                </a:cubicBezTo>
                <a:cubicBezTo>
                  <a:pt x="1183440" y="2038661"/>
                  <a:pt x="1181378" y="2039383"/>
                  <a:pt x="1178845" y="2040090"/>
                </a:cubicBezTo>
                <a:cubicBezTo>
                  <a:pt x="1176312" y="2040797"/>
                  <a:pt x="1173381" y="2041430"/>
                  <a:pt x="1170053" y="2041990"/>
                </a:cubicBezTo>
                <a:cubicBezTo>
                  <a:pt x="1166724" y="2042549"/>
                  <a:pt x="1163175" y="2042829"/>
                  <a:pt x="1159404" y="2042829"/>
                </a:cubicBezTo>
                <a:cubicBezTo>
                  <a:pt x="1152865" y="2042829"/>
                  <a:pt x="1147136" y="2041916"/>
                  <a:pt x="1142217" y="2040090"/>
                </a:cubicBezTo>
                <a:cubicBezTo>
                  <a:pt x="1137298" y="2038263"/>
                  <a:pt x="1133159" y="2035554"/>
                  <a:pt x="1129801" y="2031960"/>
                </a:cubicBezTo>
                <a:cubicBezTo>
                  <a:pt x="1126443" y="2028367"/>
                  <a:pt x="1123910" y="2023860"/>
                  <a:pt x="1122202" y="2018440"/>
                </a:cubicBezTo>
                <a:cubicBezTo>
                  <a:pt x="1120493" y="2013020"/>
                  <a:pt x="1119639" y="2006717"/>
                  <a:pt x="1119639" y="1999530"/>
                </a:cubicBezTo>
                <a:cubicBezTo>
                  <a:pt x="1119639" y="1992696"/>
                  <a:pt x="1120523" y="1986554"/>
                  <a:pt x="1122290" y="1981105"/>
                </a:cubicBezTo>
                <a:cubicBezTo>
                  <a:pt x="1124057" y="1975656"/>
                  <a:pt x="1126605" y="1971031"/>
                  <a:pt x="1129933" y="1967232"/>
                </a:cubicBezTo>
                <a:cubicBezTo>
                  <a:pt x="1133262" y="1963432"/>
                  <a:pt x="1137283" y="1960516"/>
                  <a:pt x="1141996" y="1958483"/>
                </a:cubicBezTo>
                <a:cubicBezTo>
                  <a:pt x="1146709" y="1956451"/>
                  <a:pt x="1151981" y="1955435"/>
                  <a:pt x="1157814" y="1955435"/>
                </a:cubicBezTo>
                <a:close/>
                <a:moveTo>
                  <a:pt x="1093171" y="1955435"/>
                </a:moveTo>
                <a:cubicBezTo>
                  <a:pt x="1093936" y="1955435"/>
                  <a:pt x="1094805" y="1955479"/>
                  <a:pt x="1095777" y="1955567"/>
                </a:cubicBezTo>
                <a:cubicBezTo>
                  <a:pt x="1096750" y="1955655"/>
                  <a:pt x="1097766" y="1955817"/>
                  <a:pt x="1098826" y="1956053"/>
                </a:cubicBezTo>
                <a:cubicBezTo>
                  <a:pt x="1099887" y="1956289"/>
                  <a:pt x="1100844" y="1956554"/>
                  <a:pt x="1101698" y="1956848"/>
                </a:cubicBezTo>
                <a:cubicBezTo>
                  <a:pt x="1102552" y="1957143"/>
                  <a:pt x="1103156" y="1957437"/>
                  <a:pt x="1103510" y="1957732"/>
                </a:cubicBezTo>
                <a:cubicBezTo>
                  <a:pt x="1103863" y="1958027"/>
                  <a:pt x="1104099" y="1958306"/>
                  <a:pt x="1104217" y="1958572"/>
                </a:cubicBezTo>
                <a:cubicBezTo>
                  <a:pt x="1104335" y="1958837"/>
                  <a:pt x="1104438" y="1959175"/>
                  <a:pt x="1104526" y="1959588"/>
                </a:cubicBezTo>
                <a:cubicBezTo>
                  <a:pt x="1104614" y="1960000"/>
                  <a:pt x="1104673" y="1960604"/>
                  <a:pt x="1104702" y="1961399"/>
                </a:cubicBezTo>
                <a:cubicBezTo>
                  <a:pt x="1104732" y="1962195"/>
                  <a:pt x="1104747" y="1963270"/>
                  <a:pt x="1104747" y="1964625"/>
                </a:cubicBezTo>
                <a:cubicBezTo>
                  <a:pt x="1104747" y="1965921"/>
                  <a:pt x="1104717" y="1967011"/>
                  <a:pt x="1104659" y="1967894"/>
                </a:cubicBezTo>
                <a:cubicBezTo>
                  <a:pt x="1104599" y="1968778"/>
                  <a:pt x="1104482" y="1969470"/>
                  <a:pt x="1104305" y="1969971"/>
                </a:cubicBezTo>
                <a:cubicBezTo>
                  <a:pt x="1104129" y="1970472"/>
                  <a:pt x="1103906" y="1970855"/>
                  <a:pt x="1103642" y="1971120"/>
                </a:cubicBezTo>
                <a:cubicBezTo>
                  <a:pt x="1103377" y="1971385"/>
                  <a:pt x="1103008" y="1971517"/>
                  <a:pt x="1102538" y="1971517"/>
                </a:cubicBezTo>
                <a:cubicBezTo>
                  <a:pt x="1102067" y="1971517"/>
                  <a:pt x="1101492" y="1971385"/>
                  <a:pt x="1100814" y="1971120"/>
                </a:cubicBezTo>
                <a:cubicBezTo>
                  <a:pt x="1100137" y="1970855"/>
                  <a:pt x="1099371" y="1970590"/>
                  <a:pt x="1098517" y="1970324"/>
                </a:cubicBezTo>
                <a:cubicBezTo>
                  <a:pt x="1097662" y="1970059"/>
                  <a:pt x="1096706" y="1969809"/>
                  <a:pt x="1095646" y="1969573"/>
                </a:cubicBezTo>
                <a:cubicBezTo>
                  <a:pt x="1094584" y="1969338"/>
                  <a:pt x="1093436" y="1969220"/>
                  <a:pt x="1092199" y="1969220"/>
                </a:cubicBezTo>
                <a:cubicBezTo>
                  <a:pt x="1090726" y="1969220"/>
                  <a:pt x="1089282" y="1969514"/>
                  <a:pt x="1087869" y="1970103"/>
                </a:cubicBezTo>
                <a:cubicBezTo>
                  <a:pt x="1086455" y="1970692"/>
                  <a:pt x="1084968" y="1971664"/>
                  <a:pt x="1083405" y="1973019"/>
                </a:cubicBezTo>
                <a:cubicBezTo>
                  <a:pt x="1081844" y="1974374"/>
                  <a:pt x="1080211" y="1976171"/>
                  <a:pt x="1078502" y="1978410"/>
                </a:cubicBezTo>
                <a:cubicBezTo>
                  <a:pt x="1076793" y="1980649"/>
                  <a:pt x="1074909" y="1983388"/>
                  <a:pt x="1072845" y="1986628"/>
                </a:cubicBezTo>
                <a:lnTo>
                  <a:pt x="1072845" y="2038941"/>
                </a:lnTo>
                <a:cubicBezTo>
                  <a:pt x="1072845" y="2039412"/>
                  <a:pt x="1072727" y="2039810"/>
                  <a:pt x="1072492" y="2040134"/>
                </a:cubicBezTo>
                <a:cubicBezTo>
                  <a:pt x="1072257" y="2040458"/>
                  <a:pt x="1071875" y="2040738"/>
                  <a:pt x="1071343" y="2040973"/>
                </a:cubicBezTo>
                <a:cubicBezTo>
                  <a:pt x="1070813" y="2041209"/>
                  <a:pt x="1070078" y="2041386"/>
                  <a:pt x="1069135" y="2041504"/>
                </a:cubicBezTo>
                <a:cubicBezTo>
                  <a:pt x="1068191" y="2041621"/>
                  <a:pt x="1066985" y="2041680"/>
                  <a:pt x="1065512" y="2041680"/>
                </a:cubicBezTo>
                <a:cubicBezTo>
                  <a:pt x="1064098" y="2041680"/>
                  <a:pt x="1062920" y="2041621"/>
                  <a:pt x="1061977" y="2041504"/>
                </a:cubicBezTo>
                <a:cubicBezTo>
                  <a:pt x="1061035" y="2041386"/>
                  <a:pt x="1060283" y="2041209"/>
                  <a:pt x="1059723" y="2040973"/>
                </a:cubicBezTo>
                <a:cubicBezTo>
                  <a:pt x="1059164" y="2040738"/>
                  <a:pt x="1058781" y="2040458"/>
                  <a:pt x="1058575" y="2040134"/>
                </a:cubicBezTo>
                <a:cubicBezTo>
                  <a:pt x="1058368" y="2039810"/>
                  <a:pt x="1058266" y="2039412"/>
                  <a:pt x="1058266" y="2038941"/>
                </a:cubicBezTo>
                <a:lnTo>
                  <a:pt x="1058266" y="1959411"/>
                </a:lnTo>
                <a:cubicBezTo>
                  <a:pt x="1058266" y="1958940"/>
                  <a:pt x="1058354" y="1958542"/>
                  <a:pt x="1058531" y="1958218"/>
                </a:cubicBezTo>
                <a:cubicBezTo>
                  <a:pt x="1058708" y="1957894"/>
                  <a:pt x="1059061" y="1957600"/>
                  <a:pt x="1059591" y="1957334"/>
                </a:cubicBezTo>
                <a:cubicBezTo>
                  <a:pt x="1060122" y="1957069"/>
                  <a:pt x="1060799" y="1956893"/>
                  <a:pt x="1061624" y="1956804"/>
                </a:cubicBezTo>
                <a:cubicBezTo>
                  <a:pt x="1062448" y="1956716"/>
                  <a:pt x="1063538" y="1956672"/>
                  <a:pt x="1064893" y="1956672"/>
                </a:cubicBezTo>
                <a:cubicBezTo>
                  <a:pt x="1066190" y="1956672"/>
                  <a:pt x="1067264" y="1956716"/>
                  <a:pt x="1068119" y="1956804"/>
                </a:cubicBezTo>
                <a:cubicBezTo>
                  <a:pt x="1068972" y="1956893"/>
                  <a:pt x="1069635" y="1957069"/>
                  <a:pt x="1070107" y="1957334"/>
                </a:cubicBezTo>
                <a:cubicBezTo>
                  <a:pt x="1070577" y="1957600"/>
                  <a:pt x="1070916" y="1957894"/>
                  <a:pt x="1071122" y="1958218"/>
                </a:cubicBezTo>
                <a:cubicBezTo>
                  <a:pt x="1071329" y="1958542"/>
                  <a:pt x="1071433" y="1958940"/>
                  <a:pt x="1071433" y="1959411"/>
                </a:cubicBezTo>
                <a:lnTo>
                  <a:pt x="1071433" y="1970988"/>
                </a:lnTo>
                <a:cubicBezTo>
                  <a:pt x="1073611" y="1967806"/>
                  <a:pt x="1075658" y="1965214"/>
                  <a:pt x="1077573" y="1963211"/>
                </a:cubicBezTo>
                <a:cubicBezTo>
                  <a:pt x="1079488" y="1961208"/>
                  <a:pt x="1081299" y="1959632"/>
                  <a:pt x="1083009" y="1958483"/>
                </a:cubicBezTo>
                <a:cubicBezTo>
                  <a:pt x="1084717" y="1957334"/>
                  <a:pt x="1086411" y="1956539"/>
                  <a:pt x="1088090" y="1956097"/>
                </a:cubicBezTo>
                <a:cubicBezTo>
                  <a:pt x="1089769" y="1955655"/>
                  <a:pt x="1091462" y="1955435"/>
                  <a:pt x="1093171" y="1955435"/>
                </a:cubicBezTo>
                <a:close/>
                <a:moveTo>
                  <a:pt x="848684" y="1955435"/>
                </a:moveTo>
                <a:cubicBezTo>
                  <a:pt x="854398" y="1955435"/>
                  <a:pt x="859258" y="1956082"/>
                  <a:pt x="863264" y="1957379"/>
                </a:cubicBezTo>
                <a:cubicBezTo>
                  <a:pt x="867270" y="1958675"/>
                  <a:pt x="870510" y="1960574"/>
                  <a:pt x="872984" y="1963078"/>
                </a:cubicBezTo>
                <a:cubicBezTo>
                  <a:pt x="875458" y="1965582"/>
                  <a:pt x="877255" y="1968690"/>
                  <a:pt x="878374" y="1972401"/>
                </a:cubicBezTo>
                <a:cubicBezTo>
                  <a:pt x="879494" y="1976113"/>
                  <a:pt x="880054" y="1980442"/>
                  <a:pt x="880054" y="1985391"/>
                </a:cubicBezTo>
                <a:lnTo>
                  <a:pt x="880054" y="2039029"/>
                </a:lnTo>
                <a:cubicBezTo>
                  <a:pt x="880054" y="2039736"/>
                  <a:pt x="879818" y="2040267"/>
                  <a:pt x="879347" y="2040620"/>
                </a:cubicBezTo>
                <a:cubicBezTo>
                  <a:pt x="878875" y="2040973"/>
                  <a:pt x="878228" y="2041239"/>
                  <a:pt x="877403" y="2041415"/>
                </a:cubicBezTo>
                <a:cubicBezTo>
                  <a:pt x="876578" y="2041592"/>
                  <a:pt x="875370" y="2041680"/>
                  <a:pt x="873780" y="2041680"/>
                </a:cubicBezTo>
                <a:cubicBezTo>
                  <a:pt x="872248" y="2041680"/>
                  <a:pt x="871025" y="2041592"/>
                  <a:pt x="870112" y="2041415"/>
                </a:cubicBezTo>
                <a:cubicBezTo>
                  <a:pt x="869199" y="2041239"/>
                  <a:pt x="868536" y="2040973"/>
                  <a:pt x="868124" y="2040620"/>
                </a:cubicBezTo>
                <a:cubicBezTo>
                  <a:pt x="867712" y="2040267"/>
                  <a:pt x="867506" y="2039736"/>
                  <a:pt x="867506" y="2039029"/>
                </a:cubicBezTo>
                <a:lnTo>
                  <a:pt x="867506" y="2031076"/>
                </a:lnTo>
                <a:cubicBezTo>
                  <a:pt x="864030" y="2034788"/>
                  <a:pt x="860156" y="2037674"/>
                  <a:pt x="855885" y="2039736"/>
                </a:cubicBezTo>
                <a:cubicBezTo>
                  <a:pt x="851614" y="2041798"/>
                  <a:pt x="847093" y="2042829"/>
                  <a:pt x="842321" y="2042829"/>
                </a:cubicBezTo>
                <a:cubicBezTo>
                  <a:pt x="838138" y="2042829"/>
                  <a:pt x="834353" y="2042284"/>
                  <a:pt x="830966" y="2041194"/>
                </a:cubicBezTo>
                <a:cubicBezTo>
                  <a:pt x="827579" y="2040104"/>
                  <a:pt x="824692" y="2038529"/>
                  <a:pt x="822306" y="2036467"/>
                </a:cubicBezTo>
                <a:cubicBezTo>
                  <a:pt x="819920" y="2034405"/>
                  <a:pt x="818064" y="2031872"/>
                  <a:pt x="816739" y="2028867"/>
                </a:cubicBezTo>
                <a:cubicBezTo>
                  <a:pt x="815413" y="2025863"/>
                  <a:pt x="814750" y="2022446"/>
                  <a:pt x="814750" y="2018617"/>
                </a:cubicBezTo>
                <a:cubicBezTo>
                  <a:pt x="814750" y="2014139"/>
                  <a:pt x="815663" y="2010251"/>
                  <a:pt x="817490" y="2006952"/>
                </a:cubicBezTo>
                <a:cubicBezTo>
                  <a:pt x="819316" y="2003653"/>
                  <a:pt x="821938" y="2000914"/>
                  <a:pt x="825355" y="1998734"/>
                </a:cubicBezTo>
                <a:cubicBezTo>
                  <a:pt x="828771" y="1996555"/>
                  <a:pt x="832954" y="1994920"/>
                  <a:pt x="837903" y="1993830"/>
                </a:cubicBezTo>
                <a:cubicBezTo>
                  <a:pt x="842851" y="1992740"/>
                  <a:pt x="848419" y="1992195"/>
                  <a:pt x="854604" y="1992195"/>
                </a:cubicBezTo>
                <a:lnTo>
                  <a:pt x="865561" y="1992195"/>
                </a:lnTo>
                <a:lnTo>
                  <a:pt x="865561" y="1986009"/>
                </a:lnTo>
                <a:cubicBezTo>
                  <a:pt x="865561" y="1982946"/>
                  <a:pt x="865238" y="1980236"/>
                  <a:pt x="864589" y="1977880"/>
                </a:cubicBezTo>
                <a:cubicBezTo>
                  <a:pt x="863941" y="1975523"/>
                  <a:pt x="862896" y="1973564"/>
                  <a:pt x="861452" y="1972003"/>
                </a:cubicBezTo>
                <a:cubicBezTo>
                  <a:pt x="860009" y="1970442"/>
                  <a:pt x="858139" y="1969264"/>
                  <a:pt x="855841" y="1968469"/>
                </a:cubicBezTo>
                <a:cubicBezTo>
                  <a:pt x="853544" y="1967673"/>
                  <a:pt x="850716" y="1967276"/>
                  <a:pt x="847358" y="1967276"/>
                </a:cubicBezTo>
                <a:cubicBezTo>
                  <a:pt x="843764" y="1967276"/>
                  <a:pt x="840539" y="1967703"/>
                  <a:pt x="837682" y="1968557"/>
                </a:cubicBezTo>
                <a:cubicBezTo>
                  <a:pt x="834825" y="1969411"/>
                  <a:pt x="832321" y="1970354"/>
                  <a:pt x="830171" y="1971385"/>
                </a:cubicBezTo>
                <a:cubicBezTo>
                  <a:pt x="828020" y="1972416"/>
                  <a:pt x="826223" y="1973358"/>
                  <a:pt x="824781" y="1974212"/>
                </a:cubicBezTo>
                <a:cubicBezTo>
                  <a:pt x="823337" y="1975067"/>
                  <a:pt x="822262" y="1975494"/>
                  <a:pt x="821555" y="1975494"/>
                </a:cubicBezTo>
                <a:cubicBezTo>
                  <a:pt x="821084" y="1975494"/>
                  <a:pt x="820671" y="1975376"/>
                  <a:pt x="820318" y="1975140"/>
                </a:cubicBezTo>
                <a:cubicBezTo>
                  <a:pt x="819965" y="1974905"/>
                  <a:pt x="819655" y="1974551"/>
                  <a:pt x="819390" y="1974080"/>
                </a:cubicBezTo>
                <a:cubicBezTo>
                  <a:pt x="819125" y="1973609"/>
                  <a:pt x="818933" y="1973005"/>
                  <a:pt x="818815" y="1972268"/>
                </a:cubicBezTo>
                <a:cubicBezTo>
                  <a:pt x="818697" y="1971532"/>
                  <a:pt x="818639" y="1970722"/>
                  <a:pt x="818639" y="1969838"/>
                </a:cubicBezTo>
                <a:cubicBezTo>
                  <a:pt x="818639" y="1968365"/>
                  <a:pt x="818742" y="1967202"/>
                  <a:pt x="818948" y="1966348"/>
                </a:cubicBezTo>
                <a:cubicBezTo>
                  <a:pt x="819154" y="1965493"/>
                  <a:pt x="819655" y="1964684"/>
                  <a:pt x="820450" y="1963918"/>
                </a:cubicBezTo>
                <a:cubicBezTo>
                  <a:pt x="821246" y="1963152"/>
                  <a:pt x="822615" y="1962254"/>
                  <a:pt x="824559" y="1961223"/>
                </a:cubicBezTo>
                <a:cubicBezTo>
                  <a:pt x="826503" y="1960191"/>
                  <a:pt x="828742" y="1959249"/>
                  <a:pt x="831275" y="1958395"/>
                </a:cubicBezTo>
                <a:cubicBezTo>
                  <a:pt x="833808" y="1957541"/>
                  <a:pt x="836577" y="1956834"/>
                  <a:pt x="839582" y="1956274"/>
                </a:cubicBezTo>
                <a:cubicBezTo>
                  <a:pt x="842586" y="1955714"/>
                  <a:pt x="845620" y="1955435"/>
                  <a:pt x="848684" y="1955435"/>
                </a:cubicBezTo>
                <a:close/>
                <a:moveTo>
                  <a:pt x="788371" y="1955435"/>
                </a:moveTo>
                <a:cubicBezTo>
                  <a:pt x="789137" y="1955435"/>
                  <a:pt x="790006" y="1955479"/>
                  <a:pt x="790978" y="1955567"/>
                </a:cubicBezTo>
                <a:cubicBezTo>
                  <a:pt x="791950" y="1955655"/>
                  <a:pt x="792966" y="1955817"/>
                  <a:pt x="794026" y="1956053"/>
                </a:cubicBezTo>
                <a:cubicBezTo>
                  <a:pt x="795087" y="1956289"/>
                  <a:pt x="796044" y="1956554"/>
                  <a:pt x="796898" y="1956848"/>
                </a:cubicBezTo>
                <a:cubicBezTo>
                  <a:pt x="797752" y="1957143"/>
                  <a:pt x="798356" y="1957437"/>
                  <a:pt x="798710" y="1957732"/>
                </a:cubicBezTo>
                <a:cubicBezTo>
                  <a:pt x="799063" y="1958027"/>
                  <a:pt x="799298" y="1958306"/>
                  <a:pt x="799416" y="1958572"/>
                </a:cubicBezTo>
                <a:cubicBezTo>
                  <a:pt x="799534" y="1958837"/>
                  <a:pt x="799638" y="1959175"/>
                  <a:pt x="799726" y="1959588"/>
                </a:cubicBezTo>
                <a:cubicBezTo>
                  <a:pt x="799814" y="1960000"/>
                  <a:pt x="799873" y="1960604"/>
                  <a:pt x="799903" y="1961399"/>
                </a:cubicBezTo>
                <a:cubicBezTo>
                  <a:pt x="799932" y="1962195"/>
                  <a:pt x="799947" y="1963270"/>
                  <a:pt x="799947" y="1964625"/>
                </a:cubicBezTo>
                <a:cubicBezTo>
                  <a:pt x="799947" y="1965921"/>
                  <a:pt x="799917" y="1967011"/>
                  <a:pt x="799859" y="1967894"/>
                </a:cubicBezTo>
                <a:cubicBezTo>
                  <a:pt x="799799" y="1968778"/>
                  <a:pt x="799682" y="1969470"/>
                  <a:pt x="799505" y="1969971"/>
                </a:cubicBezTo>
                <a:cubicBezTo>
                  <a:pt x="799328" y="1970472"/>
                  <a:pt x="799107" y="1970855"/>
                  <a:pt x="798843" y="1971120"/>
                </a:cubicBezTo>
                <a:cubicBezTo>
                  <a:pt x="798577" y="1971385"/>
                  <a:pt x="798209" y="1971517"/>
                  <a:pt x="797738" y="1971517"/>
                </a:cubicBezTo>
                <a:cubicBezTo>
                  <a:pt x="797267" y="1971517"/>
                  <a:pt x="796692" y="1971385"/>
                  <a:pt x="796014" y="1971120"/>
                </a:cubicBezTo>
                <a:cubicBezTo>
                  <a:pt x="795337" y="1970855"/>
                  <a:pt x="794571" y="1970590"/>
                  <a:pt x="793717" y="1970324"/>
                </a:cubicBezTo>
                <a:cubicBezTo>
                  <a:pt x="792863" y="1970059"/>
                  <a:pt x="791906" y="1969809"/>
                  <a:pt x="790845" y="1969573"/>
                </a:cubicBezTo>
                <a:cubicBezTo>
                  <a:pt x="789785" y="1969338"/>
                  <a:pt x="788636" y="1969220"/>
                  <a:pt x="787399" y="1969220"/>
                </a:cubicBezTo>
                <a:cubicBezTo>
                  <a:pt x="785926" y="1969220"/>
                  <a:pt x="784482" y="1969514"/>
                  <a:pt x="783068" y="1970103"/>
                </a:cubicBezTo>
                <a:cubicBezTo>
                  <a:pt x="781655" y="1970692"/>
                  <a:pt x="780167" y="1971664"/>
                  <a:pt x="778606" y="1973019"/>
                </a:cubicBezTo>
                <a:cubicBezTo>
                  <a:pt x="777045" y="1974374"/>
                  <a:pt x="775410" y="1976171"/>
                  <a:pt x="773702" y="1978410"/>
                </a:cubicBezTo>
                <a:cubicBezTo>
                  <a:pt x="771993" y="1980649"/>
                  <a:pt x="770108" y="1983388"/>
                  <a:pt x="768047" y="1986628"/>
                </a:cubicBezTo>
                <a:lnTo>
                  <a:pt x="768047" y="2038941"/>
                </a:lnTo>
                <a:cubicBezTo>
                  <a:pt x="768047" y="2039412"/>
                  <a:pt x="767929" y="2039810"/>
                  <a:pt x="767693" y="2040134"/>
                </a:cubicBezTo>
                <a:cubicBezTo>
                  <a:pt x="767457" y="2040458"/>
                  <a:pt x="767074" y="2040738"/>
                  <a:pt x="766544" y="2040973"/>
                </a:cubicBezTo>
                <a:cubicBezTo>
                  <a:pt x="766014" y="2041209"/>
                  <a:pt x="765278" y="2041386"/>
                  <a:pt x="764335" y="2041504"/>
                </a:cubicBezTo>
                <a:cubicBezTo>
                  <a:pt x="763393" y="2041621"/>
                  <a:pt x="762185" y="2041680"/>
                  <a:pt x="760712" y="2041680"/>
                </a:cubicBezTo>
                <a:cubicBezTo>
                  <a:pt x="759298" y="2041680"/>
                  <a:pt x="758120" y="2041621"/>
                  <a:pt x="757177" y="2041504"/>
                </a:cubicBezTo>
                <a:cubicBezTo>
                  <a:pt x="756234" y="2041386"/>
                  <a:pt x="755484" y="2041209"/>
                  <a:pt x="754924" y="2040973"/>
                </a:cubicBezTo>
                <a:cubicBezTo>
                  <a:pt x="754364" y="2040738"/>
                  <a:pt x="753981" y="2040458"/>
                  <a:pt x="753775" y="2040134"/>
                </a:cubicBezTo>
                <a:cubicBezTo>
                  <a:pt x="753569" y="2039810"/>
                  <a:pt x="753466" y="2039412"/>
                  <a:pt x="753466" y="2038941"/>
                </a:cubicBezTo>
                <a:lnTo>
                  <a:pt x="753466" y="1959411"/>
                </a:lnTo>
                <a:cubicBezTo>
                  <a:pt x="753466" y="1958940"/>
                  <a:pt x="753554" y="1958542"/>
                  <a:pt x="753731" y="1958218"/>
                </a:cubicBezTo>
                <a:cubicBezTo>
                  <a:pt x="753907" y="1957894"/>
                  <a:pt x="754261" y="1957600"/>
                  <a:pt x="754791" y="1957334"/>
                </a:cubicBezTo>
                <a:cubicBezTo>
                  <a:pt x="755322" y="1957069"/>
                  <a:pt x="755999" y="1956893"/>
                  <a:pt x="756824" y="1956804"/>
                </a:cubicBezTo>
                <a:cubicBezTo>
                  <a:pt x="757648" y="1956716"/>
                  <a:pt x="758738" y="1956672"/>
                  <a:pt x="760094" y="1956672"/>
                </a:cubicBezTo>
                <a:cubicBezTo>
                  <a:pt x="761389" y="1956672"/>
                  <a:pt x="762465" y="1956716"/>
                  <a:pt x="763319" y="1956804"/>
                </a:cubicBezTo>
                <a:cubicBezTo>
                  <a:pt x="764173" y="1956893"/>
                  <a:pt x="764836" y="1957069"/>
                  <a:pt x="765307" y="1957334"/>
                </a:cubicBezTo>
                <a:cubicBezTo>
                  <a:pt x="765778" y="1957600"/>
                  <a:pt x="766117" y="1957894"/>
                  <a:pt x="766323" y="1958218"/>
                </a:cubicBezTo>
                <a:cubicBezTo>
                  <a:pt x="766529" y="1958542"/>
                  <a:pt x="766633" y="1958940"/>
                  <a:pt x="766633" y="1959411"/>
                </a:cubicBezTo>
                <a:lnTo>
                  <a:pt x="766633" y="1970988"/>
                </a:lnTo>
                <a:cubicBezTo>
                  <a:pt x="768812" y="1967806"/>
                  <a:pt x="770859" y="1965214"/>
                  <a:pt x="772774" y="1963211"/>
                </a:cubicBezTo>
                <a:cubicBezTo>
                  <a:pt x="774689" y="1961208"/>
                  <a:pt x="776500" y="1959632"/>
                  <a:pt x="778209" y="1958483"/>
                </a:cubicBezTo>
                <a:cubicBezTo>
                  <a:pt x="779917" y="1957334"/>
                  <a:pt x="781611" y="1956539"/>
                  <a:pt x="783290" y="1956097"/>
                </a:cubicBezTo>
                <a:cubicBezTo>
                  <a:pt x="784968" y="1955655"/>
                  <a:pt x="786662" y="1955435"/>
                  <a:pt x="788371" y="1955435"/>
                </a:cubicBezTo>
                <a:close/>
                <a:moveTo>
                  <a:pt x="700613" y="1955435"/>
                </a:moveTo>
                <a:cubicBezTo>
                  <a:pt x="706858" y="1955435"/>
                  <a:pt x="712175" y="1956436"/>
                  <a:pt x="716563" y="1958439"/>
                </a:cubicBezTo>
                <a:cubicBezTo>
                  <a:pt x="720952" y="1960442"/>
                  <a:pt x="724561" y="1963137"/>
                  <a:pt x="727388" y="1966525"/>
                </a:cubicBezTo>
                <a:cubicBezTo>
                  <a:pt x="730216" y="1969912"/>
                  <a:pt x="732293" y="1973888"/>
                  <a:pt x="733618" y="1978454"/>
                </a:cubicBezTo>
                <a:cubicBezTo>
                  <a:pt x="734944" y="1983020"/>
                  <a:pt x="735607" y="1987894"/>
                  <a:pt x="735607" y="1993079"/>
                </a:cubicBezTo>
                <a:lnTo>
                  <a:pt x="735607" y="1995730"/>
                </a:lnTo>
                <a:cubicBezTo>
                  <a:pt x="735607" y="1998027"/>
                  <a:pt x="735030" y="1999662"/>
                  <a:pt x="733876" y="2000634"/>
                </a:cubicBezTo>
                <a:cubicBezTo>
                  <a:pt x="732722" y="2001606"/>
                  <a:pt x="731405" y="2002092"/>
                  <a:pt x="729925" y="2002092"/>
                </a:cubicBezTo>
                <a:lnTo>
                  <a:pt x="677549" y="2002092"/>
                </a:lnTo>
                <a:cubicBezTo>
                  <a:pt x="677549" y="2006511"/>
                  <a:pt x="677993" y="2010487"/>
                  <a:pt x="678881" y="2014022"/>
                </a:cubicBezTo>
                <a:cubicBezTo>
                  <a:pt x="679769" y="2017556"/>
                  <a:pt x="681249" y="2020590"/>
                  <a:pt x="683321" y="2023123"/>
                </a:cubicBezTo>
                <a:cubicBezTo>
                  <a:pt x="685393" y="2025657"/>
                  <a:pt x="688087" y="2027601"/>
                  <a:pt x="691401" y="2028956"/>
                </a:cubicBezTo>
                <a:cubicBezTo>
                  <a:pt x="694717" y="2030310"/>
                  <a:pt x="698772" y="2030988"/>
                  <a:pt x="703566" y="2030988"/>
                </a:cubicBezTo>
                <a:cubicBezTo>
                  <a:pt x="707355" y="2030988"/>
                  <a:pt x="710730" y="2030679"/>
                  <a:pt x="713689" y="2030060"/>
                </a:cubicBezTo>
                <a:cubicBezTo>
                  <a:pt x="716649" y="2029442"/>
                  <a:pt x="719210" y="2028749"/>
                  <a:pt x="721370" y="2027984"/>
                </a:cubicBezTo>
                <a:cubicBezTo>
                  <a:pt x="723531" y="2027218"/>
                  <a:pt x="725308" y="2026526"/>
                  <a:pt x="726699" y="2025907"/>
                </a:cubicBezTo>
                <a:cubicBezTo>
                  <a:pt x="728090" y="2025288"/>
                  <a:pt x="729141" y="2024979"/>
                  <a:pt x="729851" y="2024979"/>
                </a:cubicBezTo>
                <a:cubicBezTo>
                  <a:pt x="730266" y="2024979"/>
                  <a:pt x="730635" y="2025082"/>
                  <a:pt x="730961" y="2025288"/>
                </a:cubicBezTo>
                <a:cubicBezTo>
                  <a:pt x="731287" y="2025494"/>
                  <a:pt x="731538" y="2025804"/>
                  <a:pt x="731716" y="2026216"/>
                </a:cubicBezTo>
                <a:cubicBezTo>
                  <a:pt x="731893" y="2026629"/>
                  <a:pt x="732026" y="2027203"/>
                  <a:pt x="732115" y="2027940"/>
                </a:cubicBezTo>
                <a:cubicBezTo>
                  <a:pt x="732204" y="2028676"/>
                  <a:pt x="732248" y="2029574"/>
                  <a:pt x="732248" y="2030635"/>
                </a:cubicBezTo>
                <a:cubicBezTo>
                  <a:pt x="732248" y="2031400"/>
                  <a:pt x="732219" y="2032063"/>
                  <a:pt x="732160" y="2032623"/>
                </a:cubicBezTo>
                <a:cubicBezTo>
                  <a:pt x="732101" y="2033182"/>
                  <a:pt x="732027" y="2033683"/>
                  <a:pt x="731939" y="2034125"/>
                </a:cubicBezTo>
                <a:cubicBezTo>
                  <a:pt x="731851" y="2034567"/>
                  <a:pt x="731703" y="2034965"/>
                  <a:pt x="731497" y="2035318"/>
                </a:cubicBezTo>
                <a:cubicBezTo>
                  <a:pt x="731291" y="2035671"/>
                  <a:pt x="731026" y="2036010"/>
                  <a:pt x="730702" y="2036334"/>
                </a:cubicBezTo>
                <a:cubicBezTo>
                  <a:pt x="730378" y="2036658"/>
                  <a:pt x="729421" y="2037189"/>
                  <a:pt x="727830" y="2037925"/>
                </a:cubicBezTo>
                <a:cubicBezTo>
                  <a:pt x="726240" y="2038661"/>
                  <a:pt x="724178" y="2039383"/>
                  <a:pt x="721644" y="2040090"/>
                </a:cubicBezTo>
                <a:cubicBezTo>
                  <a:pt x="719111" y="2040797"/>
                  <a:pt x="716180" y="2041430"/>
                  <a:pt x="712852" y="2041990"/>
                </a:cubicBezTo>
                <a:cubicBezTo>
                  <a:pt x="709523" y="2042549"/>
                  <a:pt x="705974" y="2042829"/>
                  <a:pt x="702204" y="2042829"/>
                </a:cubicBezTo>
                <a:cubicBezTo>
                  <a:pt x="695664" y="2042829"/>
                  <a:pt x="689935" y="2041916"/>
                  <a:pt x="685017" y="2040090"/>
                </a:cubicBezTo>
                <a:cubicBezTo>
                  <a:pt x="680097" y="2038263"/>
                  <a:pt x="675959" y="2035554"/>
                  <a:pt x="672601" y="2031960"/>
                </a:cubicBezTo>
                <a:cubicBezTo>
                  <a:pt x="669243" y="2028367"/>
                  <a:pt x="666710" y="2023860"/>
                  <a:pt x="665001" y="2018440"/>
                </a:cubicBezTo>
                <a:cubicBezTo>
                  <a:pt x="663293" y="2013020"/>
                  <a:pt x="662439" y="2006717"/>
                  <a:pt x="662439" y="1999530"/>
                </a:cubicBezTo>
                <a:cubicBezTo>
                  <a:pt x="662439" y="1992696"/>
                  <a:pt x="663322" y="1986554"/>
                  <a:pt x="665090" y="1981105"/>
                </a:cubicBezTo>
                <a:cubicBezTo>
                  <a:pt x="666857" y="1975656"/>
                  <a:pt x="669405" y="1971031"/>
                  <a:pt x="672733" y="1967232"/>
                </a:cubicBezTo>
                <a:cubicBezTo>
                  <a:pt x="676062" y="1963432"/>
                  <a:pt x="680083" y="1960516"/>
                  <a:pt x="684796" y="1958483"/>
                </a:cubicBezTo>
                <a:cubicBezTo>
                  <a:pt x="689508" y="1956451"/>
                  <a:pt x="694781" y="1955435"/>
                  <a:pt x="700613" y="1955435"/>
                </a:cubicBezTo>
                <a:close/>
                <a:moveTo>
                  <a:pt x="613581" y="1955435"/>
                </a:moveTo>
                <a:cubicBezTo>
                  <a:pt x="619354" y="1955435"/>
                  <a:pt x="624273" y="1956554"/>
                  <a:pt x="628339" y="1958793"/>
                </a:cubicBezTo>
                <a:cubicBezTo>
                  <a:pt x="632403" y="1961031"/>
                  <a:pt x="635717" y="1964094"/>
                  <a:pt x="638280" y="1967983"/>
                </a:cubicBezTo>
                <a:cubicBezTo>
                  <a:pt x="640842" y="1971871"/>
                  <a:pt x="642713" y="1976392"/>
                  <a:pt x="643891" y="1981547"/>
                </a:cubicBezTo>
                <a:cubicBezTo>
                  <a:pt x="645069" y="1986702"/>
                  <a:pt x="645658" y="1992166"/>
                  <a:pt x="645658" y="1997939"/>
                </a:cubicBezTo>
                <a:cubicBezTo>
                  <a:pt x="645658" y="2004890"/>
                  <a:pt x="644907" y="2011135"/>
                  <a:pt x="643405" y="2016673"/>
                </a:cubicBezTo>
                <a:cubicBezTo>
                  <a:pt x="641903" y="2022210"/>
                  <a:pt x="639694" y="2026908"/>
                  <a:pt x="636778" y="2030767"/>
                </a:cubicBezTo>
                <a:cubicBezTo>
                  <a:pt x="633862" y="2034626"/>
                  <a:pt x="630253" y="2037601"/>
                  <a:pt x="625952" y="2039692"/>
                </a:cubicBezTo>
                <a:cubicBezTo>
                  <a:pt x="621652" y="2041783"/>
                  <a:pt x="616733" y="2042829"/>
                  <a:pt x="611195" y="2042829"/>
                </a:cubicBezTo>
                <a:cubicBezTo>
                  <a:pt x="608839" y="2042829"/>
                  <a:pt x="606659" y="2042594"/>
                  <a:pt x="604656" y="2042122"/>
                </a:cubicBezTo>
                <a:cubicBezTo>
                  <a:pt x="602653" y="2041651"/>
                  <a:pt x="600694" y="2040914"/>
                  <a:pt x="598780" y="2039913"/>
                </a:cubicBezTo>
                <a:cubicBezTo>
                  <a:pt x="596865" y="2038912"/>
                  <a:pt x="594966" y="2037645"/>
                  <a:pt x="593080" y="2036113"/>
                </a:cubicBezTo>
                <a:cubicBezTo>
                  <a:pt x="591195" y="2034582"/>
                  <a:pt x="589192" y="2032785"/>
                  <a:pt x="587071" y="2030723"/>
                </a:cubicBezTo>
                <a:lnTo>
                  <a:pt x="587071" y="2070488"/>
                </a:lnTo>
                <a:cubicBezTo>
                  <a:pt x="587071" y="2070959"/>
                  <a:pt x="586953" y="2071372"/>
                  <a:pt x="586718" y="2071725"/>
                </a:cubicBezTo>
                <a:cubicBezTo>
                  <a:pt x="586482" y="2072079"/>
                  <a:pt x="586099" y="2072373"/>
                  <a:pt x="585569" y="2072609"/>
                </a:cubicBezTo>
                <a:cubicBezTo>
                  <a:pt x="585039" y="2072844"/>
                  <a:pt x="584302" y="2073021"/>
                  <a:pt x="583359" y="2073139"/>
                </a:cubicBezTo>
                <a:cubicBezTo>
                  <a:pt x="582417" y="2073257"/>
                  <a:pt x="581209" y="2073316"/>
                  <a:pt x="579737" y="2073316"/>
                </a:cubicBezTo>
                <a:cubicBezTo>
                  <a:pt x="578323" y="2073316"/>
                  <a:pt x="577145" y="2073257"/>
                  <a:pt x="576202" y="2073139"/>
                </a:cubicBezTo>
                <a:cubicBezTo>
                  <a:pt x="575259" y="2073021"/>
                  <a:pt x="574509" y="2072844"/>
                  <a:pt x="573949" y="2072609"/>
                </a:cubicBezTo>
                <a:cubicBezTo>
                  <a:pt x="573389" y="2072373"/>
                  <a:pt x="573007" y="2072079"/>
                  <a:pt x="572800" y="2071725"/>
                </a:cubicBezTo>
                <a:cubicBezTo>
                  <a:pt x="572594" y="2071372"/>
                  <a:pt x="572491" y="2070959"/>
                  <a:pt x="572491" y="2070488"/>
                </a:cubicBezTo>
                <a:lnTo>
                  <a:pt x="572491" y="1959411"/>
                </a:lnTo>
                <a:cubicBezTo>
                  <a:pt x="572491" y="1958881"/>
                  <a:pt x="572579" y="1958454"/>
                  <a:pt x="572756" y="1958130"/>
                </a:cubicBezTo>
                <a:cubicBezTo>
                  <a:pt x="572933" y="1957806"/>
                  <a:pt x="573286" y="1957526"/>
                  <a:pt x="573816" y="1957290"/>
                </a:cubicBezTo>
                <a:cubicBezTo>
                  <a:pt x="574347" y="1957054"/>
                  <a:pt x="575024" y="1956893"/>
                  <a:pt x="575849" y="1956804"/>
                </a:cubicBezTo>
                <a:cubicBezTo>
                  <a:pt x="576673" y="1956716"/>
                  <a:pt x="577675" y="1956672"/>
                  <a:pt x="578853" y="1956672"/>
                </a:cubicBezTo>
                <a:cubicBezTo>
                  <a:pt x="580090" y="1956672"/>
                  <a:pt x="581107" y="1956716"/>
                  <a:pt x="581902" y="1956804"/>
                </a:cubicBezTo>
                <a:cubicBezTo>
                  <a:pt x="582697" y="1956893"/>
                  <a:pt x="583359" y="1957054"/>
                  <a:pt x="583890" y="1957290"/>
                </a:cubicBezTo>
                <a:cubicBezTo>
                  <a:pt x="584420" y="1957526"/>
                  <a:pt x="584788" y="1957806"/>
                  <a:pt x="584995" y="1958130"/>
                </a:cubicBezTo>
                <a:cubicBezTo>
                  <a:pt x="585201" y="1958454"/>
                  <a:pt x="585304" y="1958881"/>
                  <a:pt x="585304" y="1959411"/>
                </a:cubicBezTo>
                <a:lnTo>
                  <a:pt x="585304" y="1970103"/>
                </a:lnTo>
                <a:cubicBezTo>
                  <a:pt x="587720" y="1967629"/>
                  <a:pt x="590046" y="1965479"/>
                  <a:pt x="592285" y="1963653"/>
                </a:cubicBezTo>
                <a:cubicBezTo>
                  <a:pt x="594524" y="1961826"/>
                  <a:pt x="596777" y="1960309"/>
                  <a:pt x="599045" y="1959102"/>
                </a:cubicBezTo>
                <a:cubicBezTo>
                  <a:pt x="601313" y="1957894"/>
                  <a:pt x="603640" y="1956981"/>
                  <a:pt x="606026" y="1956362"/>
                </a:cubicBezTo>
                <a:cubicBezTo>
                  <a:pt x="608412" y="1955744"/>
                  <a:pt x="610930" y="1955435"/>
                  <a:pt x="613581" y="1955435"/>
                </a:cubicBezTo>
                <a:close/>
                <a:moveTo>
                  <a:pt x="468585" y="1955435"/>
                </a:moveTo>
                <a:cubicBezTo>
                  <a:pt x="471884" y="1955435"/>
                  <a:pt x="474845" y="1955817"/>
                  <a:pt x="477466" y="1956583"/>
                </a:cubicBezTo>
                <a:cubicBezTo>
                  <a:pt x="480088" y="1957349"/>
                  <a:pt x="482400" y="1958424"/>
                  <a:pt x="484403" y="1959809"/>
                </a:cubicBezTo>
                <a:cubicBezTo>
                  <a:pt x="486406" y="1961193"/>
                  <a:pt x="488114" y="1962842"/>
                  <a:pt x="489528" y="1964757"/>
                </a:cubicBezTo>
                <a:cubicBezTo>
                  <a:pt x="490942" y="1966672"/>
                  <a:pt x="492121" y="1968807"/>
                  <a:pt x="493063" y="1971164"/>
                </a:cubicBezTo>
                <a:cubicBezTo>
                  <a:pt x="495714" y="1968277"/>
                  <a:pt x="498233" y="1965832"/>
                  <a:pt x="500618" y="1963829"/>
                </a:cubicBezTo>
                <a:cubicBezTo>
                  <a:pt x="503004" y="1961826"/>
                  <a:pt x="505302" y="1960206"/>
                  <a:pt x="507511" y="1958969"/>
                </a:cubicBezTo>
                <a:cubicBezTo>
                  <a:pt x="509720" y="1957732"/>
                  <a:pt x="511870" y="1956834"/>
                  <a:pt x="513962" y="1956274"/>
                </a:cubicBezTo>
                <a:cubicBezTo>
                  <a:pt x="516053" y="1955714"/>
                  <a:pt x="518159" y="1955435"/>
                  <a:pt x="520280" y="1955435"/>
                </a:cubicBezTo>
                <a:cubicBezTo>
                  <a:pt x="525405" y="1955435"/>
                  <a:pt x="529706" y="1956333"/>
                  <a:pt x="533181" y="1958130"/>
                </a:cubicBezTo>
                <a:cubicBezTo>
                  <a:pt x="536657" y="1959926"/>
                  <a:pt x="539470" y="1962327"/>
                  <a:pt x="541620" y="1965332"/>
                </a:cubicBezTo>
                <a:cubicBezTo>
                  <a:pt x="543771" y="1968336"/>
                  <a:pt x="545302" y="1971856"/>
                  <a:pt x="546215" y="1975891"/>
                </a:cubicBezTo>
                <a:cubicBezTo>
                  <a:pt x="547129" y="1979927"/>
                  <a:pt x="547585" y="1984183"/>
                  <a:pt x="547585" y="1988660"/>
                </a:cubicBezTo>
                <a:lnTo>
                  <a:pt x="547585" y="2038941"/>
                </a:lnTo>
                <a:cubicBezTo>
                  <a:pt x="547585" y="2039412"/>
                  <a:pt x="547468" y="2039810"/>
                  <a:pt x="547232" y="2040134"/>
                </a:cubicBezTo>
                <a:cubicBezTo>
                  <a:pt x="546996" y="2040458"/>
                  <a:pt x="546614" y="2040738"/>
                  <a:pt x="546083" y="2040973"/>
                </a:cubicBezTo>
                <a:cubicBezTo>
                  <a:pt x="545553" y="2041209"/>
                  <a:pt x="544816" y="2041386"/>
                  <a:pt x="543874" y="2041504"/>
                </a:cubicBezTo>
                <a:cubicBezTo>
                  <a:pt x="542931" y="2041621"/>
                  <a:pt x="541753" y="2041680"/>
                  <a:pt x="540339" y="2041680"/>
                </a:cubicBezTo>
                <a:cubicBezTo>
                  <a:pt x="538866" y="2041680"/>
                  <a:pt x="537659" y="2041621"/>
                  <a:pt x="536716" y="2041504"/>
                </a:cubicBezTo>
                <a:cubicBezTo>
                  <a:pt x="535774" y="2041386"/>
                  <a:pt x="535023" y="2041209"/>
                  <a:pt x="534463" y="2040973"/>
                </a:cubicBezTo>
                <a:cubicBezTo>
                  <a:pt x="533903" y="2040738"/>
                  <a:pt x="533505" y="2040458"/>
                  <a:pt x="533270" y="2040134"/>
                </a:cubicBezTo>
                <a:cubicBezTo>
                  <a:pt x="533034" y="2039810"/>
                  <a:pt x="532916" y="2039412"/>
                  <a:pt x="532916" y="2038941"/>
                </a:cubicBezTo>
                <a:lnTo>
                  <a:pt x="532916" y="1990605"/>
                </a:lnTo>
                <a:cubicBezTo>
                  <a:pt x="532916" y="1987247"/>
                  <a:pt x="532622" y="1984183"/>
                  <a:pt x="532033" y="1981414"/>
                </a:cubicBezTo>
                <a:cubicBezTo>
                  <a:pt x="531444" y="1978645"/>
                  <a:pt x="530501" y="1976260"/>
                  <a:pt x="529205" y="1974257"/>
                </a:cubicBezTo>
                <a:cubicBezTo>
                  <a:pt x="527909" y="1972254"/>
                  <a:pt x="526259" y="1970722"/>
                  <a:pt x="524257" y="1969662"/>
                </a:cubicBezTo>
                <a:cubicBezTo>
                  <a:pt x="522254" y="1968601"/>
                  <a:pt x="519897" y="1968071"/>
                  <a:pt x="517187" y="1968071"/>
                </a:cubicBezTo>
                <a:cubicBezTo>
                  <a:pt x="513829" y="1968071"/>
                  <a:pt x="510457" y="1969367"/>
                  <a:pt x="507069" y="1971959"/>
                </a:cubicBezTo>
                <a:cubicBezTo>
                  <a:pt x="503682" y="1974551"/>
                  <a:pt x="499956" y="1978351"/>
                  <a:pt x="495891" y="1983358"/>
                </a:cubicBezTo>
                <a:lnTo>
                  <a:pt x="495891" y="2038941"/>
                </a:lnTo>
                <a:cubicBezTo>
                  <a:pt x="495891" y="2039412"/>
                  <a:pt x="495773" y="2039810"/>
                  <a:pt x="495537" y="2040134"/>
                </a:cubicBezTo>
                <a:cubicBezTo>
                  <a:pt x="495302" y="2040458"/>
                  <a:pt x="494904" y="2040738"/>
                  <a:pt x="494344" y="2040973"/>
                </a:cubicBezTo>
                <a:cubicBezTo>
                  <a:pt x="493785" y="2041209"/>
                  <a:pt x="493034" y="2041386"/>
                  <a:pt x="492091" y="2041504"/>
                </a:cubicBezTo>
                <a:cubicBezTo>
                  <a:pt x="491148" y="2041621"/>
                  <a:pt x="489970" y="2041680"/>
                  <a:pt x="488556" y="2041680"/>
                </a:cubicBezTo>
                <a:cubicBezTo>
                  <a:pt x="487201" y="2041680"/>
                  <a:pt x="486038" y="2041621"/>
                  <a:pt x="485066" y="2041504"/>
                </a:cubicBezTo>
                <a:cubicBezTo>
                  <a:pt x="484094" y="2041386"/>
                  <a:pt x="483328" y="2041209"/>
                  <a:pt x="482768" y="2040973"/>
                </a:cubicBezTo>
                <a:cubicBezTo>
                  <a:pt x="482209" y="2040738"/>
                  <a:pt x="481826" y="2040458"/>
                  <a:pt x="481620" y="2040134"/>
                </a:cubicBezTo>
                <a:cubicBezTo>
                  <a:pt x="481413" y="2039810"/>
                  <a:pt x="481310" y="2039412"/>
                  <a:pt x="481310" y="2038941"/>
                </a:cubicBezTo>
                <a:lnTo>
                  <a:pt x="481310" y="1990605"/>
                </a:lnTo>
                <a:cubicBezTo>
                  <a:pt x="481310" y="1987247"/>
                  <a:pt x="480986" y="1984183"/>
                  <a:pt x="480338" y="1981414"/>
                </a:cubicBezTo>
                <a:cubicBezTo>
                  <a:pt x="479690" y="1978645"/>
                  <a:pt x="478718" y="1976260"/>
                  <a:pt x="477422" y="1974257"/>
                </a:cubicBezTo>
                <a:cubicBezTo>
                  <a:pt x="476126" y="1972254"/>
                  <a:pt x="474491" y="1970722"/>
                  <a:pt x="472518" y="1969662"/>
                </a:cubicBezTo>
                <a:cubicBezTo>
                  <a:pt x="470544" y="1968601"/>
                  <a:pt x="468203" y="1968071"/>
                  <a:pt x="465492" y="1968071"/>
                </a:cubicBezTo>
                <a:cubicBezTo>
                  <a:pt x="462134" y="1968071"/>
                  <a:pt x="458747" y="1969367"/>
                  <a:pt x="455331" y="1971959"/>
                </a:cubicBezTo>
                <a:cubicBezTo>
                  <a:pt x="451913" y="1974551"/>
                  <a:pt x="448202" y="1978351"/>
                  <a:pt x="444196" y="1983358"/>
                </a:cubicBezTo>
                <a:lnTo>
                  <a:pt x="444196" y="2038941"/>
                </a:lnTo>
                <a:cubicBezTo>
                  <a:pt x="444196" y="2039412"/>
                  <a:pt x="444078" y="2039810"/>
                  <a:pt x="443843" y="2040134"/>
                </a:cubicBezTo>
                <a:cubicBezTo>
                  <a:pt x="443607" y="2040458"/>
                  <a:pt x="443224" y="2040738"/>
                  <a:pt x="442694" y="2040973"/>
                </a:cubicBezTo>
                <a:cubicBezTo>
                  <a:pt x="442164" y="2041209"/>
                  <a:pt x="441427" y="2041386"/>
                  <a:pt x="440485" y="2041504"/>
                </a:cubicBezTo>
                <a:cubicBezTo>
                  <a:pt x="439542" y="2041621"/>
                  <a:pt x="438334" y="2041680"/>
                  <a:pt x="436862" y="2041680"/>
                </a:cubicBezTo>
                <a:cubicBezTo>
                  <a:pt x="435448" y="2041680"/>
                  <a:pt x="434270" y="2041621"/>
                  <a:pt x="433327" y="2041504"/>
                </a:cubicBezTo>
                <a:cubicBezTo>
                  <a:pt x="432385" y="2041386"/>
                  <a:pt x="431633" y="2041209"/>
                  <a:pt x="431074" y="2040973"/>
                </a:cubicBezTo>
                <a:cubicBezTo>
                  <a:pt x="430514" y="2040738"/>
                  <a:pt x="430131" y="2040458"/>
                  <a:pt x="429925" y="2040134"/>
                </a:cubicBezTo>
                <a:cubicBezTo>
                  <a:pt x="429719" y="2039810"/>
                  <a:pt x="429616" y="2039412"/>
                  <a:pt x="429616" y="2038941"/>
                </a:cubicBezTo>
                <a:lnTo>
                  <a:pt x="429616" y="1959411"/>
                </a:lnTo>
                <a:cubicBezTo>
                  <a:pt x="429616" y="1958940"/>
                  <a:pt x="429704" y="1958542"/>
                  <a:pt x="429881" y="1958218"/>
                </a:cubicBezTo>
                <a:cubicBezTo>
                  <a:pt x="430058" y="1957894"/>
                  <a:pt x="430411" y="1957600"/>
                  <a:pt x="430941" y="1957334"/>
                </a:cubicBezTo>
                <a:cubicBezTo>
                  <a:pt x="431471" y="1957069"/>
                  <a:pt x="432149" y="1956893"/>
                  <a:pt x="432973" y="1956804"/>
                </a:cubicBezTo>
                <a:cubicBezTo>
                  <a:pt x="433798" y="1956716"/>
                  <a:pt x="434888" y="1956672"/>
                  <a:pt x="436243" y="1956672"/>
                </a:cubicBezTo>
                <a:cubicBezTo>
                  <a:pt x="437539" y="1956672"/>
                  <a:pt x="438614" y="1956716"/>
                  <a:pt x="439469" y="1956804"/>
                </a:cubicBezTo>
                <a:cubicBezTo>
                  <a:pt x="440323" y="1956893"/>
                  <a:pt x="440985" y="1957069"/>
                  <a:pt x="441456" y="1957334"/>
                </a:cubicBezTo>
                <a:cubicBezTo>
                  <a:pt x="441928" y="1957600"/>
                  <a:pt x="442267" y="1957894"/>
                  <a:pt x="442473" y="1958218"/>
                </a:cubicBezTo>
                <a:cubicBezTo>
                  <a:pt x="442679" y="1958542"/>
                  <a:pt x="442783" y="1958940"/>
                  <a:pt x="442783" y="1959411"/>
                </a:cubicBezTo>
                <a:lnTo>
                  <a:pt x="442783" y="1969927"/>
                </a:lnTo>
                <a:cubicBezTo>
                  <a:pt x="447260" y="1964919"/>
                  <a:pt x="451604" y="1961252"/>
                  <a:pt x="455816" y="1958925"/>
                </a:cubicBezTo>
                <a:cubicBezTo>
                  <a:pt x="460029" y="1956598"/>
                  <a:pt x="464285" y="1955435"/>
                  <a:pt x="468585" y="1955435"/>
                </a:cubicBezTo>
                <a:close/>
                <a:moveTo>
                  <a:pt x="376763" y="1955435"/>
                </a:moveTo>
                <a:cubicBezTo>
                  <a:pt x="383008" y="1955435"/>
                  <a:pt x="388324" y="1956436"/>
                  <a:pt x="392713" y="1958439"/>
                </a:cubicBezTo>
                <a:cubicBezTo>
                  <a:pt x="397102" y="1960442"/>
                  <a:pt x="400710" y="1963137"/>
                  <a:pt x="403538" y="1966525"/>
                </a:cubicBezTo>
                <a:cubicBezTo>
                  <a:pt x="406366" y="1969912"/>
                  <a:pt x="408443" y="1973888"/>
                  <a:pt x="409768" y="1978454"/>
                </a:cubicBezTo>
                <a:cubicBezTo>
                  <a:pt x="411093" y="1983020"/>
                  <a:pt x="411756" y="1987894"/>
                  <a:pt x="411756" y="1993079"/>
                </a:cubicBezTo>
                <a:lnTo>
                  <a:pt x="411756" y="1995730"/>
                </a:lnTo>
                <a:cubicBezTo>
                  <a:pt x="411756" y="1998027"/>
                  <a:pt x="411179" y="1999662"/>
                  <a:pt x="410026" y="2000634"/>
                </a:cubicBezTo>
                <a:cubicBezTo>
                  <a:pt x="408872" y="2001606"/>
                  <a:pt x="407555" y="2002092"/>
                  <a:pt x="406075" y="2002092"/>
                </a:cubicBezTo>
                <a:lnTo>
                  <a:pt x="353700" y="2002092"/>
                </a:lnTo>
                <a:cubicBezTo>
                  <a:pt x="353700" y="2006511"/>
                  <a:pt x="354143" y="2010487"/>
                  <a:pt x="355031" y="2014022"/>
                </a:cubicBezTo>
                <a:cubicBezTo>
                  <a:pt x="355919" y="2017556"/>
                  <a:pt x="357399" y="2020590"/>
                  <a:pt x="359471" y="2023123"/>
                </a:cubicBezTo>
                <a:cubicBezTo>
                  <a:pt x="361543" y="2025657"/>
                  <a:pt x="364236" y="2027601"/>
                  <a:pt x="367552" y="2028956"/>
                </a:cubicBezTo>
                <a:cubicBezTo>
                  <a:pt x="370867" y="2030310"/>
                  <a:pt x="374922" y="2030988"/>
                  <a:pt x="379716" y="2030988"/>
                </a:cubicBezTo>
                <a:cubicBezTo>
                  <a:pt x="383505" y="2030988"/>
                  <a:pt x="386879" y="2030679"/>
                  <a:pt x="389839" y="2030060"/>
                </a:cubicBezTo>
                <a:cubicBezTo>
                  <a:pt x="392799" y="2029442"/>
                  <a:pt x="395359" y="2028749"/>
                  <a:pt x="397520" y="2027984"/>
                </a:cubicBezTo>
                <a:cubicBezTo>
                  <a:pt x="399681" y="2027218"/>
                  <a:pt x="401457" y="2026526"/>
                  <a:pt x="402848" y="2025907"/>
                </a:cubicBezTo>
                <a:cubicBezTo>
                  <a:pt x="404240" y="2025288"/>
                  <a:pt x="405291" y="2024979"/>
                  <a:pt x="406002" y="2024979"/>
                </a:cubicBezTo>
                <a:cubicBezTo>
                  <a:pt x="406416" y="2024979"/>
                  <a:pt x="406785" y="2025082"/>
                  <a:pt x="407111" y="2025288"/>
                </a:cubicBezTo>
                <a:cubicBezTo>
                  <a:pt x="407436" y="2025494"/>
                  <a:pt x="407688" y="2025804"/>
                  <a:pt x="407865" y="2026216"/>
                </a:cubicBezTo>
                <a:cubicBezTo>
                  <a:pt x="408043" y="2026629"/>
                  <a:pt x="408177" y="2027203"/>
                  <a:pt x="408265" y="2027940"/>
                </a:cubicBezTo>
                <a:cubicBezTo>
                  <a:pt x="408354" y="2028676"/>
                  <a:pt x="408398" y="2029574"/>
                  <a:pt x="408398" y="2030635"/>
                </a:cubicBezTo>
                <a:cubicBezTo>
                  <a:pt x="408398" y="2031400"/>
                  <a:pt x="408369" y="2032063"/>
                  <a:pt x="408310" y="2032623"/>
                </a:cubicBezTo>
                <a:cubicBezTo>
                  <a:pt x="408251" y="2033182"/>
                  <a:pt x="408177" y="2033683"/>
                  <a:pt x="408089" y="2034125"/>
                </a:cubicBezTo>
                <a:cubicBezTo>
                  <a:pt x="408000" y="2034567"/>
                  <a:pt x="407854" y="2034965"/>
                  <a:pt x="407647" y="2035318"/>
                </a:cubicBezTo>
                <a:cubicBezTo>
                  <a:pt x="407441" y="2035671"/>
                  <a:pt x="407176" y="2036010"/>
                  <a:pt x="406852" y="2036334"/>
                </a:cubicBezTo>
                <a:cubicBezTo>
                  <a:pt x="406528" y="2036658"/>
                  <a:pt x="405571" y="2037189"/>
                  <a:pt x="403980" y="2037925"/>
                </a:cubicBezTo>
                <a:cubicBezTo>
                  <a:pt x="402389" y="2038661"/>
                  <a:pt x="400328" y="2039383"/>
                  <a:pt x="397794" y="2040090"/>
                </a:cubicBezTo>
                <a:cubicBezTo>
                  <a:pt x="395261" y="2040797"/>
                  <a:pt x="392330" y="2041430"/>
                  <a:pt x="389002" y="2041990"/>
                </a:cubicBezTo>
                <a:cubicBezTo>
                  <a:pt x="385674" y="2042549"/>
                  <a:pt x="382124" y="2042829"/>
                  <a:pt x="378353" y="2042829"/>
                </a:cubicBezTo>
                <a:cubicBezTo>
                  <a:pt x="371815" y="2042829"/>
                  <a:pt x="366085" y="2041916"/>
                  <a:pt x="361166" y="2040090"/>
                </a:cubicBezTo>
                <a:cubicBezTo>
                  <a:pt x="356247" y="2038263"/>
                  <a:pt x="352109" y="2035554"/>
                  <a:pt x="348751" y="2031960"/>
                </a:cubicBezTo>
                <a:cubicBezTo>
                  <a:pt x="345393" y="2028367"/>
                  <a:pt x="342860" y="2023860"/>
                  <a:pt x="341151" y="2018440"/>
                </a:cubicBezTo>
                <a:cubicBezTo>
                  <a:pt x="339443" y="2013020"/>
                  <a:pt x="338588" y="2006717"/>
                  <a:pt x="338588" y="1999530"/>
                </a:cubicBezTo>
                <a:cubicBezTo>
                  <a:pt x="338588" y="1992696"/>
                  <a:pt x="339472" y="1986554"/>
                  <a:pt x="341240" y="1981105"/>
                </a:cubicBezTo>
                <a:cubicBezTo>
                  <a:pt x="343007" y="1975656"/>
                  <a:pt x="345555" y="1971031"/>
                  <a:pt x="348883" y="1967232"/>
                </a:cubicBezTo>
                <a:cubicBezTo>
                  <a:pt x="352212" y="1963432"/>
                  <a:pt x="356232" y="1960516"/>
                  <a:pt x="360945" y="1958483"/>
                </a:cubicBezTo>
                <a:cubicBezTo>
                  <a:pt x="365658" y="1956451"/>
                  <a:pt x="370931" y="1955435"/>
                  <a:pt x="376763" y="1955435"/>
                </a:cubicBezTo>
                <a:close/>
                <a:moveTo>
                  <a:pt x="7935220" y="1955164"/>
                </a:moveTo>
                <a:cubicBezTo>
                  <a:pt x="7936848" y="1955164"/>
                  <a:pt x="7938183" y="1955229"/>
                  <a:pt x="7939225" y="1955359"/>
                </a:cubicBezTo>
                <a:cubicBezTo>
                  <a:pt x="7940266" y="1955490"/>
                  <a:pt x="7941080" y="1955685"/>
                  <a:pt x="7941666" y="1955945"/>
                </a:cubicBezTo>
                <a:cubicBezTo>
                  <a:pt x="7942252" y="1956206"/>
                  <a:pt x="7942675" y="1956531"/>
                  <a:pt x="7942936" y="1956922"/>
                </a:cubicBezTo>
                <a:cubicBezTo>
                  <a:pt x="7943196" y="1957313"/>
                  <a:pt x="7943327" y="1957769"/>
                  <a:pt x="7943327" y="1958289"/>
                </a:cubicBezTo>
                <a:lnTo>
                  <a:pt x="7943327" y="2088774"/>
                </a:lnTo>
                <a:cubicBezTo>
                  <a:pt x="7943327" y="2089295"/>
                  <a:pt x="7943196" y="2089735"/>
                  <a:pt x="7942936" y="2090093"/>
                </a:cubicBezTo>
                <a:cubicBezTo>
                  <a:pt x="7942675" y="2090451"/>
                  <a:pt x="7942252" y="2090760"/>
                  <a:pt x="7941666" y="2091021"/>
                </a:cubicBezTo>
                <a:cubicBezTo>
                  <a:pt x="7941080" y="2091281"/>
                  <a:pt x="7940266" y="2091477"/>
                  <a:pt x="7939225" y="2091607"/>
                </a:cubicBezTo>
                <a:cubicBezTo>
                  <a:pt x="7938183" y="2091737"/>
                  <a:pt x="7936848" y="2091802"/>
                  <a:pt x="7935220" y="2091802"/>
                </a:cubicBezTo>
                <a:cubicBezTo>
                  <a:pt x="7933657" y="2091802"/>
                  <a:pt x="7932355" y="2091737"/>
                  <a:pt x="7931313" y="2091607"/>
                </a:cubicBezTo>
                <a:cubicBezTo>
                  <a:pt x="7930272" y="2091477"/>
                  <a:pt x="7929441" y="2091281"/>
                  <a:pt x="7928823" y="2091021"/>
                </a:cubicBezTo>
                <a:cubicBezTo>
                  <a:pt x="7928204" y="2090760"/>
                  <a:pt x="7927781" y="2090451"/>
                  <a:pt x="7927553" y="2090093"/>
                </a:cubicBezTo>
                <a:cubicBezTo>
                  <a:pt x="7927325" y="2089735"/>
                  <a:pt x="7927211" y="2089295"/>
                  <a:pt x="7927211" y="2088774"/>
                </a:cubicBezTo>
                <a:lnTo>
                  <a:pt x="7927211" y="1958289"/>
                </a:lnTo>
                <a:cubicBezTo>
                  <a:pt x="7927211" y="1957769"/>
                  <a:pt x="7927325" y="1957313"/>
                  <a:pt x="7927553" y="1956922"/>
                </a:cubicBezTo>
                <a:cubicBezTo>
                  <a:pt x="7927781" y="1956531"/>
                  <a:pt x="7928204" y="1956206"/>
                  <a:pt x="7928823" y="1955945"/>
                </a:cubicBezTo>
                <a:cubicBezTo>
                  <a:pt x="7929441" y="1955685"/>
                  <a:pt x="7930272" y="1955490"/>
                  <a:pt x="7931313" y="1955359"/>
                </a:cubicBezTo>
                <a:cubicBezTo>
                  <a:pt x="7932355" y="1955229"/>
                  <a:pt x="7933657" y="1955164"/>
                  <a:pt x="7935220" y="1955164"/>
                </a:cubicBezTo>
                <a:close/>
                <a:moveTo>
                  <a:pt x="6554095" y="1955164"/>
                </a:moveTo>
                <a:cubicBezTo>
                  <a:pt x="6555723" y="1955164"/>
                  <a:pt x="6557058" y="1955229"/>
                  <a:pt x="6558100" y="1955359"/>
                </a:cubicBezTo>
                <a:cubicBezTo>
                  <a:pt x="6559142" y="1955490"/>
                  <a:pt x="6559955" y="1955685"/>
                  <a:pt x="6560541" y="1955945"/>
                </a:cubicBezTo>
                <a:cubicBezTo>
                  <a:pt x="6561128" y="1956206"/>
                  <a:pt x="6561551" y="1956531"/>
                  <a:pt x="6561811" y="1956922"/>
                </a:cubicBezTo>
                <a:cubicBezTo>
                  <a:pt x="6562072" y="1957313"/>
                  <a:pt x="6562202" y="1957769"/>
                  <a:pt x="6562202" y="1958289"/>
                </a:cubicBezTo>
                <a:lnTo>
                  <a:pt x="6562202" y="2010933"/>
                </a:lnTo>
                <a:cubicBezTo>
                  <a:pt x="6566825" y="2006050"/>
                  <a:pt x="6571480" y="2002419"/>
                  <a:pt x="6576168" y="2000043"/>
                </a:cubicBezTo>
                <a:cubicBezTo>
                  <a:pt x="6580857" y="1997666"/>
                  <a:pt x="6585577" y="1996478"/>
                  <a:pt x="6590330" y="1996478"/>
                </a:cubicBezTo>
                <a:cubicBezTo>
                  <a:pt x="6596190" y="1996478"/>
                  <a:pt x="6601123" y="1997471"/>
                  <a:pt x="6605127" y="1999457"/>
                </a:cubicBezTo>
                <a:cubicBezTo>
                  <a:pt x="6609132" y="2001443"/>
                  <a:pt x="6612371" y="2004096"/>
                  <a:pt x="6614845" y="2007417"/>
                </a:cubicBezTo>
                <a:cubicBezTo>
                  <a:pt x="6617319" y="2010737"/>
                  <a:pt x="6619094" y="2014628"/>
                  <a:pt x="6620168" y="2019088"/>
                </a:cubicBezTo>
                <a:cubicBezTo>
                  <a:pt x="6621242" y="2023548"/>
                  <a:pt x="6621780" y="2028936"/>
                  <a:pt x="6621780" y="2035252"/>
                </a:cubicBezTo>
                <a:lnTo>
                  <a:pt x="6621780" y="2088774"/>
                </a:lnTo>
                <a:cubicBezTo>
                  <a:pt x="6621780" y="2089295"/>
                  <a:pt x="6621649" y="2089735"/>
                  <a:pt x="6621389" y="2090093"/>
                </a:cubicBezTo>
                <a:cubicBezTo>
                  <a:pt x="6621129" y="2090451"/>
                  <a:pt x="6620705" y="2090760"/>
                  <a:pt x="6620119" y="2091021"/>
                </a:cubicBezTo>
                <a:cubicBezTo>
                  <a:pt x="6619533" y="2091281"/>
                  <a:pt x="6618719" y="2091477"/>
                  <a:pt x="6617678" y="2091607"/>
                </a:cubicBezTo>
                <a:cubicBezTo>
                  <a:pt x="6616636" y="2091737"/>
                  <a:pt x="6615334" y="2091802"/>
                  <a:pt x="6613771" y="2091802"/>
                </a:cubicBezTo>
                <a:cubicBezTo>
                  <a:pt x="6612143" y="2091802"/>
                  <a:pt x="6610808" y="2091737"/>
                  <a:pt x="6609766" y="2091607"/>
                </a:cubicBezTo>
                <a:cubicBezTo>
                  <a:pt x="6608725" y="2091477"/>
                  <a:pt x="6607911" y="2091281"/>
                  <a:pt x="6607325" y="2091021"/>
                </a:cubicBezTo>
                <a:cubicBezTo>
                  <a:pt x="6606739" y="2090760"/>
                  <a:pt x="6606315" y="2090451"/>
                  <a:pt x="6606055" y="2090093"/>
                </a:cubicBezTo>
                <a:cubicBezTo>
                  <a:pt x="6605795" y="2089735"/>
                  <a:pt x="6605664" y="2089295"/>
                  <a:pt x="6605664" y="2088774"/>
                </a:cubicBezTo>
                <a:lnTo>
                  <a:pt x="6605664" y="2037303"/>
                </a:lnTo>
                <a:cubicBezTo>
                  <a:pt x="6605664" y="2032290"/>
                  <a:pt x="6605274" y="2028253"/>
                  <a:pt x="6604492" y="2025192"/>
                </a:cubicBezTo>
                <a:cubicBezTo>
                  <a:pt x="6603711" y="2022132"/>
                  <a:pt x="6602571" y="2019495"/>
                  <a:pt x="6601074" y="2017281"/>
                </a:cubicBezTo>
                <a:cubicBezTo>
                  <a:pt x="6599576" y="2015067"/>
                  <a:pt x="6597639" y="2013374"/>
                  <a:pt x="6595263" y="2012202"/>
                </a:cubicBezTo>
                <a:cubicBezTo>
                  <a:pt x="6592886" y="2011030"/>
                  <a:pt x="6590135" y="2010444"/>
                  <a:pt x="6587010" y="2010444"/>
                </a:cubicBezTo>
                <a:cubicBezTo>
                  <a:pt x="6582973" y="2010444"/>
                  <a:pt x="6578936" y="2011877"/>
                  <a:pt x="6574899" y="2014742"/>
                </a:cubicBezTo>
                <a:cubicBezTo>
                  <a:pt x="6570862" y="2017607"/>
                  <a:pt x="6566629" y="2021806"/>
                  <a:pt x="6562202" y="2027341"/>
                </a:cubicBezTo>
                <a:lnTo>
                  <a:pt x="6562202" y="2088774"/>
                </a:lnTo>
                <a:cubicBezTo>
                  <a:pt x="6562202" y="2089295"/>
                  <a:pt x="6562072" y="2089735"/>
                  <a:pt x="6561811" y="2090093"/>
                </a:cubicBezTo>
                <a:cubicBezTo>
                  <a:pt x="6561551" y="2090451"/>
                  <a:pt x="6561128" y="2090760"/>
                  <a:pt x="6560541" y="2091021"/>
                </a:cubicBezTo>
                <a:cubicBezTo>
                  <a:pt x="6559955" y="2091281"/>
                  <a:pt x="6559142" y="2091477"/>
                  <a:pt x="6558100" y="2091607"/>
                </a:cubicBezTo>
                <a:cubicBezTo>
                  <a:pt x="6557058" y="2091737"/>
                  <a:pt x="6555723" y="2091802"/>
                  <a:pt x="6554095" y="2091802"/>
                </a:cubicBezTo>
                <a:cubicBezTo>
                  <a:pt x="6552533" y="2091802"/>
                  <a:pt x="6551230" y="2091737"/>
                  <a:pt x="6550189" y="2091607"/>
                </a:cubicBezTo>
                <a:cubicBezTo>
                  <a:pt x="6549147" y="2091477"/>
                  <a:pt x="6548317" y="2091281"/>
                  <a:pt x="6547698" y="2091021"/>
                </a:cubicBezTo>
                <a:cubicBezTo>
                  <a:pt x="6547080" y="2090760"/>
                  <a:pt x="6546656" y="2090451"/>
                  <a:pt x="6546428" y="2090093"/>
                </a:cubicBezTo>
                <a:cubicBezTo>
                  <a:pt x="6546201" y="2089735"/>
                  <a:pt x="6546087" y="2089295"/>
                  <a:pt x="6546087" y="2088774"/>
                </a:cubicBezTo>
                <a:lnTo>
                  <a:pt x="6546087" y="1958289"/>
                </a:lnTo>
                <a:cubicBezTo>
                  <a:pt x="6546087" y="1957769"/>
                  <a:pt x="6546201" y="1957313"/>
                  <a:pt x="6546428" y="1956922"/>
                </a:cubicBezTo>
                <a:cubicBezTo>
                  <a:pt x="6546656" y="1956531"/>
                  <a:pt x="6547080" y="1956206"/>
                  <a:pt x="6547698" y="1955945"/>
                </a:cubicBezTo>
                <a:cubicBezTo>
                  <a:pt x="6548317" y="1955685"/>
                  <a:pt x="6549147" y="1955490"/>
                  <a:pt x="6550189" y="1955359"/>
                </a:cubicBezTo>
                <a:cubicBezTo>
                  <a:pt x="6551230" y="1955229"/>
                  <a:pt x="6552533" y="1955164"/>
                  <a:pt x="6554095" y="1955164"/>
                </a:cubicBezTo>
                <a:close/>
                <a:moveTo>
                  <a:pt x="9283473" y="1952625"/>
                </a:moveTo>
                <a:cubicBezTo>
                  <a:pt x="9284840" y="1952625"/>
                  <a:pt x="9285979" y="1952674"/>
                  <a:pt x="9286891" y="1952771"/>
                </a:cubicBezTo>
                <a:cubicBezTo>
                  <a:pt x="9287803" y="1952869"/>
                  <a:pt x="9288535" y="1953015"/>
                  <a:pt x="9289089" y="1953211"/>
                </a:cubicBezTo>
                <a:cubicBezTo>
                  <a:pt x="9289642" y="1953406"/>
                  <a:pt x="9290049" y="1953601"/>
                  <a:pt x="9290309" y="1953797"/>
                </a:cubicBezTo>
                <a:cubicBezTo>
                  <a:pt x="9290570" y="1953992"/>
                  <a:pt x="9290765" y="1954220"/>
                  <a:pt x="9290895" y="1954480"/>
                </a:cubicBezTo>
                <a:cubicBezTo>
                  <a:pt x="9297602" y="1967829"/>
                  <a:pt x="9302860" y="1981551"/>
                  <a:pt x="9306669" y="1995648"/>
                </a:cubicBezTo>
                <a:cubicBezTo>
                  <a:pt x="9310478" y="2009744"/>
                  <a:pt x="9312383" y="2024118"/>
                  <a:pt x="9312383" y="2038768"/>
                </a:cubicBezTo>
                <a:cubicBezTo>
                  <a:pt x="9312383" y="2046126"/>
                  <a:pt x="9311927" y="2053402"/>
                  <a:pt x="9311015" y="2060597"/>
                </a:cubicBezTo>
                <a:cubicBezTo>
                  <a:pt x="9310104" y="2067792"/>
                  <a:pt x="9308736" y="2074906"/>
                  <a:pt x="9306913" y="2081938"/>
                </a:cubicBezTo>
                <a:cubicBezTo>
                  <a:pt x="9305090" y="2088970"/>
                  <a:pt x="9302860" y="2095888"/>
                  <a:pt x="9300223" y="2102692"/>
                </a:cubicBezTo>
                <a:cubicBezTo>
                  <a:pt x="9297586" y="2109496"/>
                  <a:pt x="9294509" y="2116219"/>
                  <a:pt x="9290993" y="2122861"/>
                </a:cubicBezTo>
                <a:cubicBezTo>
                  <a:pt x="9290798" y="2123186"/>
                  <a:pt x="9290505" y="2123479"/>
                  <a:pt x="9290114" y="2123740"/>
                </a:cubicBezTo>
                <a:cubicBezTo>
                  <a:pt x="9289723" y="2124000"/>
                  <a:pt x="9289219" y="2124228"/>
                  <a:pt x="9288600" y="2124424"/>
                </a:cubicBezTo>
                <a:cubicBezTo>
                  <a:pt x="9287982" y="2124619"/>
                  <a:pt x="9287249" y="2124749"/>
                  <a:pt x="9286403" y="2124814"/>
                </a:cubicBezTo>
                <a:cubicBezTo>
                  <a:pt x="9285556" y="2124879"/>
                  <a:pt x="9284547" y="2124912"/>
                  <a:pt x="9283375" y="2124912"/>
                </a:cubicBezTo>
                <a:cubicBezTo>
                  <a:pt x="9281682" y="2124912"/>
                  <a:pt x="9280363" y="2124830"/>
                  <a:pt x="9279419" y="2124668"/>
                </a:cubicBezTo>
                <a:cubicBezTo>
                  <a:pt x="9278475" y="2124505"/>
                  <a:pt x="9277792" y="2124244"/>
                  <a:pt x="9277369" y="2123886"/>
                </a:cubicBezTo>
                <a:cubicBezTo>
                  <a:pt x="9276945" y="2123528"/>
                  <a:pt x="9276750" y="2123072"/>
                  <a:pt x="9276783" y="2122519"/>
                </a:cubicBezTo>
                <a:cubicBezTo>
                  <a:pt x="9276815" y="2121965"/>
                  <a:pt x="9276994" y="2121298"/>
                  <a:pt x="9277319" y="2120517"/>
                </a:cubicBezTo>
                <a:cubicBezTo>
                  <a:pt x="9283310" y="2107364"/>
                  <a:pt x="9287835" y="2093902"/>
                  <a:pt x="9290895" y="2080131"/>
                </a:cubicBezTo>
                <a:cubicBezTo>
                  <a:pt x="9293956" y="2066360"/>
                  <a:pt x="9295486" y="2052474"/>
                  <a:pt x="9295486" y="2038475"/>
                </a:cubicBezTo>
                <a:cubicBezTo>
                  <a:pt x="9295486" y="2024541"/>
                  <a:pt x="9293956" y="2010689"/>
                  <a:pt x="9290895" y="1996917"/>
                </a:cubicBezTo>
                <a:cubicBezTo>
                  <a:pt x="9287835" y="1983146"/>
                  <a:pt x="9283245" y="1969717"/>
                  <a:pt x="9277124" y="1956629"/>
                </a:cubicBezTo>
                <a:cubicBezTo>
                  <a:pt x="9276864" y="1956043"/>
                  <a:pt x="9276766" y="1955490"/>
                  <a:pt x="9276831" y="1954969"/>
                </a:cubicBezTo>
                <a:cubicBezTo>
                  <a:pt x="9276897" y="1954448"/>
                  <a:pt x="9277189" y="1954025"/>
                  <a:pt x="9277710" y="1953699"/>
                </a:cubicBezTo>
                <a:cubicBezTo>
                  <a:pt x="9278231" y="1953373"/>
                  <a:pt x="9278947" y="1953113"/>
                  <a:pt x="9279859" y="1952918"/>
                </a:cubicBezTo>
                <a:cubicBezTo>
                  <a:pt x="9280771" y="1952722"/>
                  <a:pt x="9281975" y="1952625"/>
                  <a:pt x="9283473" y="1952625"/>
                </a:cubicBezTo>
                <a:close/>
                <a:moveTo>
                  <a:pt x="9240141" y="1952625"/>
                </a:moveTo>
                <a:cubicBezTo>
                  <a:pt x="9241638" y="1952625"/>
                  <a:pt x="9242843" y="1952722"/>
                  <a:pt x="9243754" y="1952918"/>
                </a:cubicBezTo>
                <a:cubicBezTo>
                  <a:pt x="9244666" y="1953113"/>
                  <a:pt x="9245382" y="1953373"/>
                  <a:pt x="9245903" y="1953699"/>
                </a:cubicBezTo>
                <a:cubicBezTo>
                  <a:pt x="9246424" y="1954025"/>
                  <a:pt x="9246717" y="1954448"/>
                  <a:pt x="9246782" y="1954969"/>
                </a:cubicBezTo>
                <a:cubicBezTo>
                  <a:pt x="9246847" y="1955490"/>
                  <a:pt x="9246749" y="1956043"/>
                  <a:pt x="9246489" y="1956629"/>
                </a:cubicBezTo>
                <a:cubicBezTo>
                  <a:pt x="9240303" y="1969717"/>
                  <a:pt x="9235697" y="1983146"/>
                  <a:pt x="9232669" y="1996917"/>
                </a:cubicBezTo>
                <a:cubicBezTo>
                  <a:pt x="9229641" y="2010689"/>
                  <a:pt x="9228127" y="2024541"/>
                  <a:pt x="9228127" y="2038475"/>
                </a:cubicBezTo>
                <a:cubicBezTo>
                  <a:pt x="9228127" y="2052474"/>
                  <a:pt x="9229674" y="2066343"/>
                  <a:pt x="9232767" y="2080082"/>
                </a:cubicBezTo>
                <a:cubicBezTo>
                  <a:pt x="9235859" y="2093821"/>
                  <a:pt x="9240369" y="2107299"/>
                  <a:pt x="9246293" y="2120517"/>
                </a:cubicBezTo>
                <a:cubicBezTo>
                  <a:pt x="9246619" y="2121298"/>
                  <a:pt x="9246798" y="2121965"/>
                  <a:pt x="9246831" y="2122519"/>
                </a:cubicBezTo>
                <a:cubicBezTo>
                  <a:pt x="9246863" y="2123072"/>
                  <a:pt x="9246652" y="2123528"/>
                  <a:pt x="9246196" y="2123886"/>
                </a:cubicBezTo>
                <a:cubicBezTo>
                  <a:pt x="9245740" y="2124244"/>
                  <a:pt x="9245040" y="2124505"/>
                  <a:pt x="9244096" y="2124668"/>
                </a:cubicBezTo>
                <a:cubicBezTo>
                  <a:pt x="9243152" y="2124830"/>
                  <a:pt x="9241866" y="2124912"/>
                  <a:pt x="9240238" y="2124912"/>
                </a:cubicBezTo>
                <a:cubicBezTo>
                  <a:pt x="9239066" y="2124912"/>
                  <a:pt x="9238057" y="2124879"/>
                  <a:pt x="9237211" y="2124814"/>
                </a:cubicBezTo>
                <a:cubicBezTo>
                  <a:pt x="9236364" y="2124749"/>
                  <a:pt x="9235631" y="2124619"/>
                  <a:pt x="9235013" y="2124424"/>
                </a:cubicBezTo>
                <a:cubicBezTo>
                  <a:pt x="9234394" y="2124228"/>
                  <a:pt x="9233890" y="2124000"/>
                  <a:pt x="9233499" y="2123740"/>
                </a:cubicBezTo>
                <a:cubicBezTo>
                  <a:pt x="9233108" y="2123479"/>
                  <a:pt x="9232815" y="2123186"/>
                  <a:pt x="9232620" y="2122861"/>
                </a:cubicBezTo>
                <a:cubicBezTo>
                  <a:pt x="9229104" y="2116219"/>
                  <a:pt x="9226011" y="2109496"/>
                  <a:pt x="9223341" y="2102692"/>
                </a:cubicBezTo>
                <a:cubicBezTo>
                  <a:pt x="9220672" y="2095888"/>
                  <a:pt x="9218425" y="2088970"/>
                  <a:pt x="9216603" y="2081938"/>
                </a:cubicBezTo>
                <a:cubicBezTo>
                  <a:pt x="9214779" y="2074906"/>
                  <a:pt x="9213412" y="2067792"/>
                  <a:pt x="9212500" y="2060597"/>
                </a:cubicBezTo>
                <a:cubicBezTo>
                  <a:pt x="9211589" y="2053402"/>
                  <a:pt x="9211133" y="2046126"/>
                  <a:pt x="9211133" y="2038768"/>
                </a:cubicBezTo>
                <a:cubicBezTo>
                  <a:pt x="9211133" y="2031411"/>
                  <a:pt x="9211637" y="2024150"/>
                  <a:pt x="9212647" y="2016988"/>
                </a:cubicBezTo>
                <a:cubicBezTo>
                  <a:pt x="9213656" y="2009826"/>
                  <a:pt x="9215089" y="2002712"/>
                  <a:pt x="9216944" y="1995648"/>
                </a:cubicBezTo>
                <a:cubicBezTo>
                  <a:pt x="9218800" y="1988583"/>
                  <a:pt x="9221063" y="1981632"/>
                  <a:pt x="9223732" y="1974796"/>
                </a:cubicBezTo>
                <a:cubicBezTo>
                  <a:pt x="9226402" y="1967959"/>
                  <a:pt x="9229397" y="1961187"/>
                  <a:pt x="9232718" y="1954480"/>
                </a:cubicBezTo>
                <a:cubicBezTo>
                  <a:pt x="9232783" y="1954220"/>
                  <a:pt x="9232962" y="1953992"/>
                  <a:pt x="9233255" y="1953797"/>
                </a:cubicBezTo>
                <a:cubicBezTo>
                  <a:pt x="9233548" y="1953601"/>
                  <a:pt x="9233955" y="1953406"/>
                  <a:pt x="9234476" y="1953211"/>
                </a:cubicBezTo>
                <a:cubicBezTo>
                  <a:pt x="9234997" y="1953015"/>
                  <a:pt x="9235713" y="1952869"/>
                  <a:pt x="9236625" y="1952771"/>
                </a:cubicBezTo>
                <a:cubicBezTo>
                  <a:pt x="9237536" y="1952674"/>
                  <a:pt x="9238708" y="1952625"/>
                  <a:pt x="9240141" y="1952625"/>
                </a:cubicBezTo>
                <a:close/>
                <a:moveTo>
                  <a:pt x="1548072" y="1937584"/>
                </a:moveTo>
                <a:cubicBezTo>
                  <a:pt x="1543064" y="1937584"/>
                  <a:pt x="1538999" y="1938763"/>
                  <a:pt x="1535877" y="1941119"/>
                </a:cubicBezTo>
                <a:cubicBezTo>
                  <a:pt x="1532755" y="1943476"/>
                  <a:pt x="1530295" y="1946716"/>
                  <a:pt x="1528499" y="1950840"/>
                </a:cubicBezTo>
                <a:cubicBezTo>
                  <a:pt x="1526702" y="1954963"/>
                  <a:pt x="1525479" y="1959794"/>
                  <a:pt x="1524831" y="1965332"/>
                </a:cubicBezTo>
                <a:cubicBezTo>
                  <a:pt x="1524183" y="1970869"/>
                  <a:pt x="1523859" y="1976819"/>
                  <a:pt x="1523859" y="1983182"/>
                </a:cubicBezTo>
                <a:cubicBezTo>
                  <a:pt x="1523859" y="1991724"/>
                  <a:pt x="1524301" y="1998985"/>
                  <a:pt x="1525185" y="2004964"/>
                </a:cubicBezTo>
                <a:cubicBezTo>
                  <a:pt x="1526068" y="2010943"/>
                  <a:pt x="1527468" y="2015818"/>
                  <a:pt x="1529382" y="2019589"/>
                </a:cubicBezTo>
                <a:cubicBezTo>
                  <a:pt x="1531297" y="2023359"/>
                  <a:pt x="1533742" y="2026098"/>
                  <a:pt x="1536717" y="2027807"/>
                </a:cubicBezTo>
                <a:cubicBezTo>
                  <a:pt x="1539692" y="2029516"/>
                  <a:pt x="1543300" y="2030370"/>
                  <a:pt x="1547542" y="2030370"/>
                </a:cubicBezTo>
                <a:cubicBezTo>
                  <a:pt x="1550841" y="2030370"/>
                  <a:pt x="1553742" y="2029839"/>
                  <a:pt x="1556246" y="2028779"/>
                </a:cubicBezTo>
                <a:cubicBezTo>
                  <a:pt x="1558749" y="2027718"/>
                  <a:pt x="1560900" y="2026201"/>
                  <a:pt x="1562696" y="2024228"/>
                </a:cubicBezTo>
                <a:cubicBezTo>
                  <a:pt x="1564493" y="2022255"/>
                  <a:pt x="1565981" y="2019883"/>
                  <a:pt x="1567159" y="2017114"/>
                </a:cubicBezTo>
                <a:cubicBezTo>
                  <a:pt x="1568337" y="2014346"/>
                  <a:pt x="1569280" y="2011282"/>
                  <a:pt x="1569987" y="2007924"/>
                </a:cubicBezTo>
                <a:cubicBezTo>
                  <a:pt x="1570694" y="2004567"/>
                  <a:pt x="1571180" y="2000929"/>
                  <a:pt x="1571445" y="1997011"/>
                </a:cubicBezTo>
                <a:cubicBezTo>
                  <a:pt x="1571710" y="1993093"/>
                  <a:pt x="1571842" y="1989014"/>
                  <a:pt x="1571842" y="1984772"/>
                </a:cubicBezTo>
                <a:cubicBezTo>
                  <a:pt x="1571842" y="1979058"/>
                  <a:pt x="1571636" y="1973933"/>
                  <a:pt x="1571224" y="1969396"/>
                </a:cubicBezTo>
                <a:cubicBezTo>
                  <a:pt x="1570812" y="1964860"/>
                  <a:pt x="1570208" y="1960854"/>
                  <a:pt x="1569412" y="1957379"/>
                </a:cubicBezTo>
                <a:cubicBezTo>
                  <a:pt x="1568617" y="1953903"/>
                  <a:pt x="1567586" y="1950913"/>
                  <a:pt x="1566320" y="1948409"/>
                </a:cubicBezTo>
                <a:cubicBezTo>
                  <a:pt x="1565053" y="1945906"/>
                  <a:pt x="1563536" y="1943844"/>
                  <a:pt x="1561769" y="1942224"/>
                </a:cubicBezTo>
                <a:cubicBezTo>
                  <a:pt x="1560001" y="1940604"/>
                  <a:pt x="1557984" y="1939425"/>
                  <a:pt x="1555716" y="1938689"/>
                </a:cubicBezTo>
                <a:cubicBezTo>
                  <a:pt x="1553447" y="1937953"/>
                  <a:pt x="1550900" y="1937584"/>
                  <a:pt x="1548072" y="1937584"/>
                </a:cubicBezTo>
                <a:close/>
                <a:moveTo>
                  <a:pt x="1405197" y="1937584"/>
                </a:moveTo>
                <a:cubicBezTo>
                  <a:pt x="1400189" y="1937584"/>
                  <a:pt x="1396124" y="1938763"/>
                  <a:pt x="1393002" y="1941119"/>
                </a:cubicBezTo>
                <a:cubicBezTo>
                  <a:pt x="1389880" y="1943476"/>
                  <a:pt x="1387420" y="1946716"/>
                  <a:pt x="1385624" y="1950840"/>
                </a:cubicBezTo>
                <a:cubicBezTo>
                  <a:pt x="1383827" y="1954963"/>
                  <a:pt x="1382604" y="1959794"/>
                  <a:pt x="1381956" y="1965332"/>
                </a:cubicBezTo>
                <a:cubicBezTo>
                  <a:pt x="1381308" y="1970869"/>
                  <a:pt x="1380984" y="1976819"/>
                  <a:pt x="1380984" y="1983182"/>
                </a:cubicBezTo>
                <a:cubicBezTo>
                  <a:pt x="1380984" y="1991724"/>
                  <a:pt x="1381426" y="1998985"/>
                  <a:pt x="1382310" y="2004964"/>
                </a:cubicBezTo>
                <a:cubicBezTo>
                  <a:pt x="1383193" y="2010943"/>
                  <a:pt x="1384592" y="2015818"/>
                  <a:pt x="1386507" y="2019589"/>
                </a:cubicBezTo>
                <a:cubicBezTo>
                  <a:pt x="1388422" y="2023359"/>
                  <a:pt x="1390867" y="2026098"/>
                  <a:pt x="1393842" y="2027807"/>
                </a:cubicBezTo>
                <a:cubicBezTo>
                  <a:pt x="1396817" y="2029516"/>
                  <a:pt x="1400425" y="2030370"/>
                  <a:pt x="1404667" y="2030370"/>
                </a:cubicBezTo>
                <a:cubicBezTo>
                  <a:pt x="1407966" y="2030370"/>
                  <a:pt x="1410867" y="2029839"/>
                  <a:pt x="1413371" y="2028779"/>
                </a:cubicBezTo>
                <a:cubicBezTo>
                  <a:pt x="1415874" y="2027718"/>
                  <a:pt x="1418025" y="2026201"/>
                  <a:pt x="1419821" y="2024228"/>
                </a:cubicBezTo>
                <a:cubicBezTo>
                  <a:pt x="1421618" y="2022255"/>
                  <a:pt x="1423106" y="2019883"/>
                  <a:pt x="1424284" y="2017114"/>
                </a:cubicBezTo>
                <a:cubicBezTo>
                  <a:pt x="1425462" y="2014346"/>
                  <a:pt x="1426405" y="2011282"/>
                  <a:pt x="1427112" y="2007924"/>
                </a:cubicBezTo>
                <a:cubicBezTo>
                  <a:pt x="1427819" y="2004567"/>
                  <a:pt x="1428305" y="2000929"/>
                  <a:pt x="1428570" y="1997011"/>
                </a:cubicBezTo>
                <a:cubicBezTo>
                  <a:pt x="1428835" y="1993093"/>
                  <a:pt x="1428967" y="1989014"/>
                  <a:pt x="1428967" y="1984772"/>
                </a:cubicBezTo>
                <a:cubicBezTo>
                  <a:pt x="1428967" y="1979058"/>
                  <a:pt x="1428761" y="1973933"/>
                  <a:pt x="1428349" y="1969396"/>
                </a:cubicBezTo>
                <a:cubicBezTo>
                  <a:pt x="1427936" y="1964860"/>
                  <a:pt x="1427333" y="1960854"/>
                  <a:pt x="1426537" y="1957379"/>
                </a:cubicBezTo>
                <a:cubicBezTo>
                  <a:pt x="1425742" y="1953903"/>
                  <a:pt x="1424711" y="1950913"/>
                  <a:pt x="1423445" y="1948409"/>
                </a:cubicBezTo>
                <a:cubicBezTo>
                  <a:pt x="1422178" y="1945906"/>
                  <a:pt x="1420661" y="1943844"/>
                  <a:pt x="1418894" y="1942224"/>
                </a:cubicBezTo>
                <a:cubicBezTo>
                  <a:pt x="1417126" y="1940604"/>
                  <a:pt x="1415108" y="1939425"/>
                  <a:pt x="1412841" y="1938689"/>
                </a:cubicBezTo>
                <a:cubicBezTo>
                  <a:pt x="1410572" y="1937953"/>
                  <a:pt x="1408024" y="1937584"/>
                  <a:pt x="1405197" y="1937584"/>
                </a:cubicBezTo>
                <a:close/>
                <a:moveTo>
                  <a:pt x="916558" y="1935375"/>
                </a:moveTo>
                <a:cubicBezTo>
                  <a:pt x="918031" y="1935375"/>
                  <a:pt x="919239" y="1935434"/>
                  <a:pt x="920181" y="1935552"/>
                </a:cubicBezTo>
                <a:cubicBezTo>
                  <a:pt x="921124" y="1935670"/>
                  <a:pt x="921860" y="1935861"/>
                  <a:pt x="922391" y="1936126"/>
                </a:cubicBezTo>
                <a:cubicBezTo>
                  <a:pt x="922921" y="1936391"/>
                  <a:pt x="923304" y="1936701"/>
                  <a:pt x="923539" y="1937054"/>
                </a:cubicBezTo>
                <a:cubicBezTo>
                  <a:pt x="923775" y="1937408"/>
                  <a:pt x="923892" y="1937791"/>
                  <a:pt x="923892" y="1938203"/>
                </a:cubicBezTo>
                <a:lnTo>
                  <a:pt x="923892" y="1957113"/>
                </a:lnTo>
                <a:lnTo>
                  <a:pt x="944305" y="1957113"/>
                </a:lnTo>
                <a:cubicBezTo>
                  <a:pt x="944777" y="1957113"/>
                  <a:pt x="945189" y="1957217"/>
                  <a:pt x="945543" y="1957423"/>
                </a:cubicBezTo>
                <a:cubicBezTo>
                  <a:pt x="945896" y="1957629"/>
                  <a:pt x="946206" y="1957982"/>
                  <a:pt x="946470" y="1958483"/>
                </a:cubicBezTo>
                <a:cubicBezTo>
                  <a:pt x="946735" y="1958984"/>
                  <a:pt x="946927" y="1959617"/>
                  <a:pt x="947045" y="1960383"/>
                </a:cubicBezTo>
                <a:cubicBezTo>
                  <a:pt x="947163" y="1961149"/>
                  <a:pt x="947222" y="1962091"/>
                  <a:pt x="947222" y="1963211"/>
                </a:cubicBezTo>
                <a:cubicBezTo>
                  <a:pt x="947222" y="1965332"/>
                  <a:pt x="946956" y="1966863"/>
                  <a:pt x="946426" y="1967806"/>
                </a:cubicBezTo>
                <a:cubicBezTo>
                  <a:pt x="945896" y="1968748"/>
                  <a:pt x="945189" y="1969220"/>
                  <a:pt x="944305" y="1969220"/>
                </a:cubicBezTo>
                <a:lnTo>
                  <a:pt x="923892" y="1969220"/>
                </a:lnTo>
                <a:lnTo>
                  <a:pt x="923892" y="2013580"/>
                </a:lnTo>
                <a:cubicBezTo>
                  <a:pt x="923892" y="2019059"/>
                  <a:pt x="924703" y="2023197"/>
                  <a:pt x="926323" y="2025995"/>
                </a:cubicBezTo>
                <a:cubicBezTo>
                  <a:pt x="927943" y="2028794"/>
                  <a:pt x="930845" y="2030193"/>
                  <a:pt x="935027" y="2030193"/>
                </a:cubicBezTo>
                <a:cubicBezTo>
                  <a:pt x="936382" y="2030193"/>
                  <a:pt x="937589" y="2030060"/>
                  <a:pt x="938650" y="2029795"/>
                </a:cubicBezTo>
                <a:cubicBezTo>
                  <a:pt x="939710" y="2029530"/>
                  <a:pt x="940653" y="2029250"/>
                  <a:pt x="941478" y="2028956"/>
                </a:cubicBezTo>
                <a:cubicBezTo>
                  <a:pt x="942303" y="2028661"/>
                  <a:pt x="943009" y="2028381"/>
                  <a:pt x="943599" y="2028116"/>
                </a:cubicBezTo>
                <a:cubicBezTo>
                  <a:pt x="944188" y="2027851"/>
                  <a:pt x="944718" y="2027718"/>
                  <a:pt x="945189" y="2027718"/>
                </a:cubicBezTo>
                <a:cubicBezTo>
                  <a:pt x="945483" y="2027718"/>
                  <a:pt x="945764" y="2027792"/>
                  <a:pt x="946028" y="2027940"/>
                </a:cubicBezTo>
                <a:cubicBezTo>
                  <a:pt x="946293" y="2028087"/>
                  <a:pt x="946500" y="2028367"/>
                  <a:pt x="946647" y="2028779"/>
                </a:cubicBezTo>
                <a:cubicBezTo>
                  <a:pt x="946795" y="2029191"/>
                  <a:pt x="946927" y="2029751"/>
                  <a:pt x="947045" y="2030458"/>
                </a:cubicBezTo>
                <a:cubicBezTo>
                  <a:pt x="947163" y="2031165"/>
                  <a:pt x="947222" y="2032049"/>
                  <a:pt x="947222" y="2033109"/>
                </a:cubicBezTo>
                <a:cubicBezTo>
                  <a:pt x="947222" y="2034817"/>
                  <a:pt x="947104" y="2036172"/>
                  <a:pt x="946868" y="2037174"/>
                </a:cubicBezTo>
                <a:cubicBezTo>
                  <a:pt x="946633" y="2038175"/>
                  <a:pt x="946279" y="2038912"/>
                  <a:pt x="945807" y="2039383"/>
                </a:cubicBezTo>
                <a:cubicBezTo>
                  <a:pt x="945336" y="2039854"/>
                  <a:pt x="944630" y="2040296"/>
                  <a:pt x="943687" y="2040708"/>
                </a:cubicBezTo>
                <a:cubicBezTo>
                  <a:pt x="942744" y="2041121"/>
                  <a:pt x="941669" y="2041460"/>
                  <a:pt x="940461" y="2041725"/>
                </a:cubicBezTo>
                <a:cubicBezTo>
                  <a:pt x="939254" y="2041990"/>
                  <a:pt x="937973" y="2042211"/>
                  <a:pt x="936618" y="2042387"/>
                </a:cubicBezTo>
                <a:cubicBezTo>
                  <a:pt x="935263" y="2042564"/>
                  <a:pt x="933907" y="2042652"/>
                  <a:pt x="932553" y="2042652"/>
                </a:cubicBezTo>
                <a:cubicBezTo>
                  <a:pt x="928429" y="2042652"/>
                  <a:pt x="924894" y="2042107"/>
                  <a:pt x="921949" y="2041018"/>
                </a:cubicBezTo>
                <a:cubicBezTo>
                  <a:pt x="919002" y="2039928"/>
                  <a:pt x="916588" y="2038278"/>
                  <a:pt x="914703" y="2036069"/>
                </a:cubicBezTo>
                <a:cubicBezTo>
                  <a:pt x="912817" y="2033860"/>
                  <a:pt x="911448" y="2031062"/>
                  <a:pt x="910594" y="2027674"/>
                </a:cubicBezTo>
                <a:cubicBezTo>
                  <a:pt x="909739" y="2024287"/>
                  <a:pt x="909312" y="2020296"/>
                  <a:pt x="909312" y="2015701"/>
                </a:cubicBezTo>
                <a:lnTo>
                  <a:pt x="909312" y="1969220"/>
                </a:lnTo>
                <a:lnTo>
                  <a:pt x="898178" y="1969220"/>
                </a:lnTo>
                <a:cubicBezTo>
                  <a:pt x="897294" y="1969220"/>
                  <a:pt x="896587" y="1968748"/>
                  <a:pt x="896057" y="1967806"/>
                </a:cubicBezTo>
                <a:cubicBezTo>
                  <a:pt x="895527" y="1966863"/>
                  <a:pt x="895262" y="1965332"/>
                  <a:pt x="895262" y="1963211"/>
                </a:cubicBezTo>
                <a:cubicBezTo>
                  <a:pt x="895262" y="1962091"/>
                  <a:pt x="895336" y="1961149"/>
                  <a:pt x="895483" y="1960383"/>
                </a:cubicBezTo>
                <a:cubicBezTo>
                  <a:pt x="895630" y="1959617"/>
                  <a:pt x="895822" y="1958984"/>
                  <a:pt x="896057" y="1958483"/>
                </a:cubicBezTo>
                <a:cubicBezTo>
                  <a:pt x="896293" y="1957982"/>
                  <a:pt x="896602" y="1957629"/>
                  <a:pt x="896985" y="1957423"/>
                </a:cubicBezTo>
                <a:cubicBezTo>
                  <a:pt x="897368" y="1957217"/>
                  <a:pt x="897795" y="1957113"/>
                  <a:pt x="898266" y="1957113"/>
                </a:cubicBezTo>
                <a:lnTo>
                  <a:pt x="909312" y="1957113"/>
                </a:lnTo>
                <a:lnTo>
                  <a:pt x="909312" y="1938203"/>
                </a:lnTo>
                <a:cubicBezTo>
                  <a:pt x="909312" y="1937791"/>
                  <a:pt x="909415" y="1937408"/>
                  <a:pt x="909621" y="1937054"/>
                </a:cubicBezTo>
                <a:cubicBezTo>
                  <a:pt x="909828" y="1936701"/>
                  <a:pt x="910211" y="1936391"/>
                  <a:pt x="910770" y="1936126"/>
                </a:cubicBezTo>
                <a:cubicBezTo>
                  <a:pt x="911330" y="1935861"/>
                  <a:pt x="912081" y="1935670"/>
                  <a:pt x="913024" y="1935552"/>
                </a:cubicBezTo>
                <a:cubicBezTo>
                  <a:pt x="913966" y="1935434"/>
                  <a:pt x="915144" y="1935375"/>
                  <a:pt x="916558" y="1935375"/>
                </a:cubicBezTo>
                <a:close/>
                <a:moveTo>
                  <a:pt x="297433" y="1935375"/>
                </a:moveTo>
                <a:cubicBezTo>
                  <a:pt x="298906" y="1935375"/>
                  <a:pt x="300113" y="1935434"/>
                  <a:pt x="301056" y="1935552"/>
                </a:cubicBezTo>
                <a:cubicBezTo>
                  <a:pt x="301999" y="1935670"/>
                  <a:pt x="302735" y="1935861"/>
                  <a:pt x="303265" y="1936126"/>
                </a:cubicBezTo>
                <a:cubicBezTo>
                  <a:pt x="303795" y="1936391"/>
                  <a:pt x="304179" y="1936701"/>
                  <a:pt x="304414" y="1937054"/>
                </a:cubicBezTo>
                <a:cubicBezTo>
                  <a:pt x="304649" y="1937408"/>
                  <a:pt x="304767" y="1937791"/>
                  <a:pt x="304767" y="1938203"/>
                </a:cubicBezTo>
                <a:lnTo>
                  <a:pt x="304767" y="1957113"/>
                </a:lnTo>
                <a:lnTo>
                  <a:pt x="325180" y="1957113"/>
                </a:lnTo>
                <a:cubicBezTo>
                  <a:pt x="325651" y="1957113"/>
                  <a:pt x="326064" y="1957217"/>
                  <a:pt x="326417" y="1957423"/>
                </a:cubicBezTo>
                <a:cubicBezTo>
                  <a:pt x="326771" y="1957629"/>
                  <a:pt x="327080" y="1957982"/>
                  <a:pt x="327345" y="1958483"/>
                </a:cubicBezTo>
                <a:cubicBezTo>
                  <a:pt x="327610" y="1958984"/>
                  <a:pt x="327802" y="1959617"/>
                  <a:pt x="327920" y="1960383"/>
                </a:cubicBezTo>
                <a:cubicBezTo>
                  <a:pt x="328038" y="1961149"/>
                  <a:pt x="328096" y="1962091"/>
                  <a:pt x="328096" y="1963211"/>
                </a:cubicBezTo>
                <a:cubicBezTo>
                  <a:pt x="328096" y="1965332"/>
                  <a:pt x="327831" y="1966863"/>
                  <a:pt x="327301" y="1967806"/>
                </a:cubicBezTo>
                <a:cubicBezTo>
                  <a:pt x="326771" y="1968748"/>
                  <a:pt x="326064" y="1969220"/>
                  <a:pt x="325180" y="1969220"/>
                </a:cubicBezTo>
                <a:lnTo>
                  <a:pt x="304767" y="1969220"/>
                </a:lnTo>
                <a:lnTo>
                  <a:pt x="304767" y="2013580"/>
                </a:lnTo>
                <a:cubicBezTo>
                  <a:pt x="304767" y="2019059"/>
                  <a:pt x="305578" y="2023197"/>
                  <a:pt x="307198" y="2025995"/>
                </a:cubicBezTo>
                <a:cubicBezTo>
                  <a:pt x="308817" y="2028794"/>
                  <a:pt x="311719" y="2030193"/>
                  <a:pt x="315902" y="2030193"/>
                </a:cubicBezTo>
                <a:cubicBezTo>
                  <a:pt x="317257" y="2030193"/>
                  <a:pt x="318464" y="2030060"/>
                  <a:pt x="319525" y="2029795"/>
                </a:cubicBezTo>
                <a:cubicBezTo>
                  <a:pt x="320585" y="2029530"/>
                  <a:pt x="321528" y="2029250"/>
                  <a:pt x="322353" y="2028956"/>
                </a:cubicBezTo>
                <a:cubicBezTo>
                  <a:pt x="323177" y="2028661"/>
                  <a:pt x="323884" y="2028381"/>
                  <a:pt x="324473" y="2028116"/>
                </a:cubicBezTo>
                <a:cubicBezTo>
                  <a:pt x="325062" y="2027851"/>
                  <a:pt x="325592" y="2027718"/>
                  <a:pt x="326064" y="2027718"/>
                </a:cubicBezTo>
                <a:cubicBezTo>
                  <a:pt x="326358" y="2027718"/>
                  <a:pt x="326638" y="2027792"/>
                  <a:pt x="326903" y="2027940"/>
                </a:cubicBezTo>
                <a:cubicBezTo>
                  <a:pt x="327168" y="2028087"/>
                  <a:pt x="327374" y="2028367"/>
                  <a:pt x="327522" y="2028779"/>
                </a:cubicBezTo>
                <a:cubicBezTo>
                  <a:pt x="327669" y="2029191"/>
                  <a:pt x="327802" y="2029751"/>
                  <a:pt x="327920" y="2030458"/>
                </a:cubicBezTo>
                <a:cubicBezTo>
                  <a:pt x="328038" y="2031165"/>
                  <a:pt x="328096" y="2032049"/>
                  <a:pt x="328096" y="2033109"/>
                </a:cubicBezTo>
                <a:cubicBezTo>
                  <a:pt x="328096" y="2034817"/>
                  <a:pt x="327978" y="2036172"/>
                  <a:pt x="327743" y="2037174"/>
                </a:cubicBezTo>
                <a:cubicBezTo>
                  <a:pt x="327507" y="2038175"/>
                  <a:pt x="327154" y="2038912"/>
                  <a:pt x="326682" y="2039383"/>
                </a:cubicBezTo>
                <a:cubicBezTo>
                  <a:pt x="326211" y="2039854"/>
                  <a:pt x="325504" y="2040296"/>
                  <a:pt x="324561" y="2040708"/>
                </a:cubicBezTo>
                <a:cubicBezTo>
                  <a:pt x="323619" y="2041121"/>
                  <a:pt x="322544" y="2041460"/>
                  <a:pt x="321336" y="2041725"/>
                </a:cubicBezTo>
                <a:cubicBezTo>
                  <a:pt x="320128" y="2041990"/>
                  <a:pt x="318847" y="2042211"/>
                  <a:pt x="317492" y="2042387"/>
                </a:cubicBezTo>
                <a:cubicBezTo>
                  <a:pt x="316137" y="2042564"/>
                  <a:pt x="314782" y="2042652"/>
                  <a:pt x="313427" y="2042652"/>
                </a:cubicBezTo>
                <a:cubicBezTo>
                  <a:pt x="309303" y="2042652"/>
                  <a:pt x="305769" y="2042107"/>
                  <a:pt x="302823" y="2041018"/>
                </a:cubicBezTo>
                <a:cubicBezTo>
                  <a:pt x="299878" y="2039928"/>
                  <a:pt x="297462" y="2038278"/>
                  <a:pt x="295577" y="2036069"/>
                </a:cubicBezTo>
                <a:cubicBezTo>
                  <a:pt x="293692" y="2033860"/>
                  <a:pt x="292323" y="2031062"/>
                  <a:pt x="291468" y="2027674"/>
                </a:cubicBezTo>
                <a:cubicBezTo>
                  <a:pt x="290614" y="2024287"/>
                  <a:pt x="290187" y="2020296"/>
                  <a:pt x="290187" y="2015701"/>
                </a:cubicBezTo>
                <a:lnTo>
                  <a:pt x="290187" y="1969220"/>
                </a:lnTo>
                <a:lnTo>
                  <a:pt x="279053" y="1969220"/>
                </a:lnTo>
                <a:cubicBezTo>
                  <a:pt x="278169" y="1969220"/>
                  <a:pt x="277462" y="1968748"/>
                  <a:pt x="276932" y="1967806"/>
                </a:cubicBezTo>
                <a:cubicBezTo>
                  <a:pt x="276402" y="1966863"/>
                  <a:pt x="276136" y="1965332"/>
                  <a:pt x="276136" y="1963211"/>
                </a:cubicBezTo>
                <a:cubicBezTo>
                  <a:pt x="276136" y="1962091"/>
                  <a:pt x="276210" y="1961149"/>
                  <a:pt x="276358" y="1960383"/>
                </a:cubicBezTo>
                <a:cubicBezTo>
                  <a:pt x="276505" y="1959617"/>
                  <a:pt x="276696" y="1958984"/>
                  <a:pt x="276932" y="1958483"/>
                </a:cubicBezTo>
                <a:cubicBezTo>
                  <a:pt x="277168" y="1957982"/>
                  <a:pt x="277477" y="1957629"/>
                  <a:pt x="277860" y="1957423"/>
                </a:cubicBezTo>
                <a:cubicBezTo>
                  <a:pt x="278243" y="1957217"/>
                  <a:pt x="278670" y="1957113"/>
                  <a:pt x="279141" y="1957113"/>
                </a:cubicBezTo>
                <a:lnTo>
                  <a:pt x="290187" y="1957113"/>
                </a:lnTo>
                <a:lnTo>
                  <a:pt x="290187" y="1938203"/>
                </a:lnTo>
                <a:cubicBezTo>
                  <a:pt x="290187" y="1937791"/>
                  <a:pt x="290290" y="1937408"/>
                  <a:pt x="290496" y="1937054"/>
                </a:cubicBezTo>
                <a:cubicBezTo>
                  <a:pt x="290702" y="1936701"/>
                  <a:pt x="291085" y="1936391"/>
                  <a:pt x="291645" y="1936126"/>
                </a:cubicBezTo>
                <a:cubicBezTo>
                  <a:pt x="292205" y="1935861"/>
                  <a:pt x="292956" y="1935670"/>
                  <a:pt x="293898" y="1935552"/>
                </a:cubicBezTo>
                <a:cubicBezTo>
                  <a:pt x="294841" y="1935434"/>
                  <a:pt x="296019" y="1935375"/>
                  <a:pt x="297433" y="1935375"/>
                </a:cubicBezTo>
                <a:close/>
                <a:moveTo>
                  <a:pt x="1548955" y="1925125"/>
                </a:moveTo>
                <a:cubicBezTo>
                  <a:pt x="1556202" y="1925125"/>
                  <a:pt x="1562284" y="1926406"/>
                  <a:pt x="1567203" y="1928969"/>
                </a:cubicBezTo>
                <a:cubicBezTo>
                  <a:pt x="1572122" y="1931531"/>
                  <a:pt x="1576084" y="1935302"/>
                  <a:pt x="1579088" y="1940280"/>
                </a:cubicBezTo>
                <a:cubicBezTo>
                  <a:pt x="1582093" y="1945258"/>
                  <a:pt x="1584228" y="1951384"/>
                  <a:pt x="1585495" y="1958660"/>
                </a:cubicBezTo>
                <a:cubicBezTo>
                  <a:pt x="1586762" y="1965935"/>
                  <a:pt x="1587395" y="1974286"/>
                  <a:pt x="1587395" y="1983712"/>
                </a:cubicBezTo>
                <a:cubicBezTo>
                  <a:pt x="1587395" y="1992490"/>
                  <a:pt x="1586703" y="2000502"/>
                  <a:pt x="1585318" y="2007748"/>
                </a:cubicBezTo>
                <a:cubicBezTo>
                  <a:pt x="1583934" y="2014994"/>
                  <a:pt x="1581636" y="2021224"/>
                  <a:pt x="1578426" y="2026437"/>
                </a:cubicBezTo>
                <a:cubicBezTo>
                  <a:pt x="1575215" y="2031651"/>
                  <a:pt x="1571018" y="2035686"/>
                  <a:pt x="1565833" y="2038543"/>
                </a:cubicBezTo>
                <a:cubicBezTo>
                  <a:pt x="1560649" y="2041400"/>
                  <a:pt x="1554257" y="2042829"/>
                  <a:pt x="1546658" y="2042829"/>
                </a:cubicBezTo>
                <a:cubicBezTo>
                  <a:pt x="1539471" y="2042829"/>
                  <a:pt x="1533417" y="2041548"/>
                  <a:pt x="1528499" y="2038985"/>
                </a:cubicBezTo>
                <a:cubicBezTo>
                  <a:pt x="1523580" y="2036423"/>
                  <a:pt x="1519618" y="2032652"/>
                  <a:pt x="1516613" y="2027674"/>
                </a:cubicBezTo>
                <a:cubicBezTo>
                  <a:pt x="1513609" y="2022696"/>
                  <a:pt x="1511473" y="2016569"/>
                  <a:pt x="1510207" y="2009294"/>
                </a:cubicBezTo>
                <a:cubicBezTo>
                  <a:pt x="1508940" y="2002018"/>
                  <a:pt x="1508307" y="1993668"/>
                  <a:pt x="1508307" y="1984242"/>
                </a:cubicBezTo>
                <a:cubicBezTo>
                  <a:pt x="1508307" y="1975523"/>
                  <a:pt x="1509014" y="1967526"/>
                  <a:pt x="1510428" y="1960251"/>
                </a:cubicBezTo>
                <a:cubicBezTo>
                  <a:pt x="1511841" y="1952975"/>
                  <a:pt x="1514139" y="1946731"/>
                  <a:pt x="1517320" y="1941517"/>
                </a:cubicBezTo>
                <a:cubicBezTo>
                  <a:pt x="1520501" y="1936303"/>
                  <a:pt x="1524684" y="1932268"/>
                  <a:pt x="1529868" y="1929411"/>
                </a:cubicBezTo>
                <a:cubicBezTo>
                  <a:pt x="1535052" y="1926553"/>
                  <a:pt x="1541415" y="1925125"/>
                  <a:pt x="1548955" y="1925125"/>
                </a:cubicBezTo>
                <a:close/>
                <a:moveTo>
                  <a:pt x="1406080" y="1925125"/>
                </a:moveTo>
                <a:cubicBezTo>
                  <a:pt x="1413327" y="1925125"/>
                  <a:pt x="1419409" y="1926406"/>
                  <a:pt x="1424328" y="1928969"/>
                </a:cubicBezTo>
                <a:cubicBezTo>
                  <a:pt x="1429247" y="1931531"/>
                  <a:pt x="1433209" y="1935302"/>
                  <a:pt x="1436213" y="1940280"/>
                </a:cubicBezTo>
                <a:cubicBezTo>
                  <a:pt x="1439218" y="1945258"/>
                  <a:pt x="1441353" y="1951384"/>
                  <a:pt x="1442620" y="1958660"/>
                </a:cubicBezTo>
                <a:cubicBezTo>
                  <a:pt x="1443887" y="1965935"/>
                  <a:pt x="1444520" y="1974286"/>
                  <a:pt x="1444520" y="1983712"/>
                </a:cubicBezTo>
                <a:cubicBezTo>
                  <a:pt x="1444520" y="1992490"/>
                  <a:pt x="1443828" y="2000502"/>
                  <a:pt x="1442443" y="2007748"/>
                </a:cubicBezTo>
                <a:cubicBezTo>
                  <a:pt x="1441059" y="2014994"/>
                  <a:pt x="1438761" y="2021224"/>
                  <a:pt x="1435551" y="2026437"/>
                </a:cubicBezTo>
                <a:cubicBezTo>
                  <a:pt x="1432340" y="2031651"/>
                  <a:pt x="1428143" y="2035686"/>
                  <a:pt x="1422958" y="2038543"/>
                </a:cubicBezTo>
                <a:cubicBezTo>
                  <a:pt x="1417774" y="2041400"/>
                  <a:pt x="1411382" y="2042829"/>
                  <a:pt x="1403783" y="2042829"/>
                </a:cubicBezTo>
                <a:cubicBezTo>
                  <a:pt x="1396596" y="2042829"/>
                  <a:pt x="1390543" y="2041548"/>
                  <a:pt x="1385624" y="2038985"/>
                </a:cubicBezTo>
                <a:cubicBezTo>
                  <a:pt x="1380704" y="2036423"/>
                  <a:pt x="1376743" y="2032652"/>
                  <a:pt x="1373738" y="2027674"/>
                </a:cubicBezTo>
                <a:cubicBezTo>
                  <a:pt x="1370734" y="2022696"/>
                  <a:pt x="1368598" y="2016569"/>
                  <a:pt x="1367332" y="2009294"/>
                </a:cubicBezTo>
                <a:cubicBezTo>
                  <a:pt x="1366065" y="2002018"/>
                  <a:pt x="1365432" y="1993668"/>
                  <a:pt x="1365432" y="1984242"/>
                </a:cubicBezTo>
                <a:cubicBezTo>
                  <a:pt x="1365432" y="1975523"/>
                  <a:pt x="1366139" y="1967526"/>
                  <a:pt x="1367553" y="1960251"/>
                </a:cubicBezTo>
                <a:cubicBezTo>
                  <a:pt x="1368966" y="1952975"/>
                  <a:pt x="1371264" y="1946731"/>
                  <a:pt x="1374445" y="1941517"/>
                </a:cubicBezTo>
                <a:cubicBezTo>
                  <a:pt x="1377626" y="1936303"/>
                  <a:pt x="1381809" y="1932268"/>
                  <a:pt x="1386993" y="1929411"/>
                </a:cubicBezTo>
                <a:cubicBezTo>
                  <a:pt x="1392177" y="1926553"/>
                  <a:pt x="1398540" y="1925125"/>
                  <a:pt x="1406080" y="1925125"/>
                </a:cubicBezTo>
                <a:close/>
                <a:moveTo>
                  <a:pt x="1806693" y="1916730"/>
                </a:moveTo>
                <a:cubicBezTo>
                  <a:pt x="1810581" y="1916730"/>
                  <a:pt x="1813792" y="1917363"/>
                  <a:pt x="1816325" y="1918630"/>
                </a:cubicBezTo>
                <a:cubicBezTo>
                  <a:pt x="1818858" y="1919896"/>
                  <a:pt x="1820861" y="1921782"/>
                  <a:pt x="1822334" y="1924285"/>
                </a:cubicBezTo>
                <a:cubicBezTo>
                  <a:pt x="1823807" y="1926789"/>
                  <a:pt x="1824823" y="1929926"/>
                  <a:pt x="1825382" y="1933696"/>
                </a:cubicBezTo>
                <a:cubicBezTo>
                  <a:pt x="1825942" y="1937467"/>
                  <a:pt x="1826222" y="1942474"/>
                  <a:pt x="1826222" y="1948719"/>
                </a:cubicBezTo>
                <a:lnTo>
                  <a:pt x="1826222" y="1966922"/>
                </a:lnTo>
                <a:cubicBezTo>
                  <a:pt x="1826222" y="1970928"/>
                  <a:pt x="1826472" y="1973947"/>
                  <a:pt x="1826973" y="1975980"/>
                </a:cubicBezTo>
                <a:cubicBezTo>
                  <a:pt x="1827474" y="1978012"/>
                  <a:pt x="1828240" y="1979706"/>
                  <a:pt x="1829271" y="1981061"/>
                </a:cubicBezTo>
                <a:cubicBezTo>
                  <a:pt x="1830302" y="1982416"/>
                  <a:pt x="1831627" y="1983461"/>
                  <a:pt x="1833247" y="1984198"/>
                </a:cubicBezTo>
                <a:cubicBezTo>
                  <a:pt x="1834867" y="1984934"/>
                  <a:pt x="1836826" y="1985450"/>
                  <a:pt x="1839124" y="1985744"/>
                </a:cubicBezTo>
                <a:cubicBezTo>
                  <a:pt x="1839595" y="1985744"/>
                  <a:pt x="1840007" y="1985862"/>
                  <a:pt x="1840361" y="1986098"/>
                </a:cubicBezTo>
                <a:cubicBezTo>
                  <a:pt x="1840714" y="1986334"/>
                  <a:pt x="1841009" y="1986672"/>
                  <a:pt x="1841244" y="1987114"/>
                </a:cubicBezTo>
                <a:cubicBezTo>
                  <a:pt x="1841480" y="1987556"/>
                  <a:pt x="1841642" y="1988086"/>
                  <a:pt x="1841730" y="1988705"/>
                </a:cubicBezTo>
                <a:cubicBezTo>
                  <a:pt x="1841819" y="1989323"/>
                  <a:pt x="1841863" y="1990104"/>
                  <a:pt x="1841863" y="1991046"/>
                </a:cubicBezTo>
                <a:cubicBezTo>
                  <a:pt x="1841863" y="1991989"/>
                  <a:pt x="1841819" y="1992784"/>
                  <a:pt x="1841730" y="1993432"/>
                </a:cubicBezTo>
                <a:cubicBezTo>
                  <a:pt x="1841642" y="1994080"/>
                  <a:pt x="1841495" y="1994610"/>
                  <a:pt x="1841289" y="1995023"/>
                </a:cubicBezTo>
                <a:cubicBezTo>
                  <a:pt x="1841083" y="1995435"/>
                  <a:pt x="1840803" y="1995744"/>
                  <a:pt x="1840449" y="1995951"/>
                </a:cubicBezTo>
                <a:cubicBezTo>
                  <a:pt x="1840096" y="1996157"/>
                  <a:pt x="1839683" y="1996290"/>
                  <a:pt x="1839212" y="1996348"/>
                </a:cubicBezTo>
                <a:cubicBezTo>
                  <a:pt x="1836738" y="1996584"/>
                  <a:pt x="1834676" y="1997453"/>
                  <a:pt x="1833026" y="1998955"/>
                </a:cubicBezTo>
                <a:cubicBezTo>
                  <a:pt x="1831377" y="2000457"/>
                  <a:pt x="1830037" y="2002387"/>
                  <a:pt x="1829006" y="2004743"/>
                </a:cubicBezTo>
                <a:cubicBezTo>
                  <a:pt x="1827975" y="2007100"/>
                  <a:pt x="1827253" y="2009736"/>
                  <a:pt x="1826841" y="2012652"/>
                </a:cubicBezTo>
                <a:cubicBezTo>
                  <a:pt x="1826428" y="2015568"/>
                  <a:pt x="1826222" y="2019147"/>
                  <a:pt x="1826222" y="2023389"/>
                </a:cubicBezTo>
                <a:lnTo>
                  <a:pt x="1826222" y="2037616"/>
                </a:lnTo>
                <a:cubicBezTo>
                  <a:pt x="1826222" y="2043801"/>
                  <a:pt x="1825928" y="2048779"/>
                  <a:pt x="1825338" y="2052550"/>
                </a:cubicBezTo>
                <a:cubicBezTo>
                  <a:pt x="1824749" y="2056320"/>
                  <a:pt x="1823719" y="2059471"/>
                  <a:pt x="1822246" y="2062005"/>
                </a:cubicBezTo>
                <a:cubicBezTo>
                  <a:pt x="1820773" y="2064538"/>
                  <a:pt x="1818770" y="2066438"/>
                  <a:pt x="1816237" y="2067705"/>
                </a:cubicBezTo>
                <a:cubicBezTo>
                  <a:pt x="1813704" y="2068971"/>
                  <a:pt x="1810522" y="2069604"/>
                  <a:pt x="1806693" y="2069604"/>
                </a:cubicBezTo>
                <a:cubicBezTo>
                  <a:pt x="1805574" y="2069604"/>
                  <a:pt x="1804631" y="2069575"/>
                  <a:pt x="1803865" y="2069516"/>
                </a:cubicBezTo>
                <a:cubicBezTo>
                  <a:pt x="1803100" y="2069457"/>
                  <a:pt x="1802128" y="2069339"/>
                  <a:pt x="1800949" y="2069162"/>
                </a:cubicBezTo>
                <a:cubicBezTo>
                  <a:pt x="1800537" y="2069162"/>
                  <a:pt x="1800154" y="2069045"/>
                  <a:pt x="1799800" y="2068809"/>
                </a:cubicBezTo>
                <a:cubicBezTo>
                  <a:pt x="1799447" y="2068573"/>
                  <a:pt x="1799153" y="2068264"/>
                  <a:pt x="1798917" y="2067881"/>
                </a:cubicBezTo>
                <a:cubicBezTo>
                  <a:pt x="1798681" y="2067498"/>
                  <a:pt x="1798475" y="2066968"/>
                  <a:pt x="1798298" y="2066291"/>
                </a:cubicBezTo>
                <a:cubicBezTo>
                  <a:pt x="1798121" y="2065613"/>
                  <a:pt x="1798033" y="2064803"/>
                  <a:pt x="1798033" y="2063860"/>
                </a:cubicBezTo>
                <a:cubicBezTo>
                  <a:pt x="1798033" y="2062859"/>
                  <a:pt x="1798121" y="2062019"/>
                  <a:pt x="1798298" y="2061342"/>
                </a:cubicBezTo>
                <a:cubicBezTo>
                  <a:pt x="1798475" y="2060664"/>
                  <a:pt x="1798696" y="2060090"/>
                  <a:pt x="1798961" y="2059619"/>
                </a:cubicBezTo>
                <a:cubicBezTo>
                  <a:pt x="1799226" y="2059148"/>
                  <a:pt x="1799535" y="2058824"/>
                  <a:pt x="1799889" y="2058647"/>
                </a:cubicBezTo>
                <a:cubicBezTo>
                  <a:pt x="1800242" y="2058470"/>
                  <a:pt x="1800625" y="2058382"/>
                  <a:pt x="1801038" y="2058382"/>
                </a:cubicBezTo>
                <a:lnTo>
                  <a:pt x="1804837" y="2058293"/>
                </a:lnTo>
                <a:cubicBezTo>
                  <a:pt x="1806251" y="2058293"/>
                  <a:pt x="1807459" y="2058028"/>
                  <a:pt x="1808460" y="2057498"/>
                </a:cubicBezTo>
                <a:cubicBezTo>
                  <a:pt x="1809462" y="2056968"/>
                  <a:pt x="1810287" y="2055996"/>
                  <a:pt x="1810935" y="2054582"/>
                </a:cubicBezTo>
                <a:cubicBezTo>
                  <a:pt x="1811583" y="2053168"/>
                  <a:pt x="1812054" y="2051195"/>
                  <a:pt x="1812349" y="2048661"/>
                </a:cubicBezTo>
                <a:cubicBezTo>
                  <a:pt x="1812643" y="2046128"/>
                  <a:pt x="1812790" y="2042240"/>
                  <a:pt x="1812790" y="2036997"/>
                </a:cubicBezTo>
                <a:lnTo>
                  <a:pt x="1812790" y="2024095"/>
                </a:lnTo>
                <a:cubicBezTo>
                  <a:pt x="1812790" y="2019736"/>
                  <a:pt x="1813041" y="2015848"/>
                  <a:pt x="1813541" y="2012431"/>
                </a:cubicBezTo>
                <a:cubicBezTo>
                  <a:pt x="1814042" y="2009014"/>
                  <a:pt x="1814882" y="2005833"/>
                  <a:pt x="1816060" y="2002887"/>
                </a:cubicBezTo>
                <a:cubicBezTo>
                  <a:pt x="1817238" y="1999942"/>
                  <a:pt x="1818843" y="1997409"/>
                  <a:pt x="1820876" y="1995288"/>
                </a:cubicBezTo>
                <a:cubicBezTo>
                  <a:pt x="1822908" y="1993167"/>
                  <a:pt x="1825427" y="1991783"/>
                  <a:pt x="1828431" y="1991135"/>
                </a:cubicBezTo>
                <a:cubicBezTo>
                  <a:pt x="1825427" y="1990545"/>
                  <a:pt x="1822908" y="1989603"/>
                  <a:pt x="1820876" y="1988307"/>
                </a:cubicBezTo>
                <a:cubicBezTo>
                  <a:pt x="1818843" y="1987011"/>
                  <a:pt x="1817238" y="1985376"/>
                  <a:pt x="1816060" y="1983403"/>
                </a:cubicBezTo>
                <a:cubicBezTo>
                  <a:pt x="1814882" y="1981429"/>
                  <a:pt x="1814042" y="1979146"/>
                  <a:pt x="1813541" y="1976554"/>
                </a:cubicBezTo>
                <a:cubicBezTo>
                  <a:pt x="1813041" y="1973962"/>
                  <a:pt x="1812790" y="1970486"/>
                  <a:pt x="1812790" y="1966127"/>
                </a:cubicBezTo>
                <a:lnTo>
                  <a:pt x="1812790" y="1949337"/>
                </a:lnTo>
                <a:cubicBezTo>
                  <a:pt x="1812790" y="1944094"/>
                  <a:pt x="1812643" y="1940221"/>
                  <a:pt x="1812349" y="1937717"/>
                </a:cubicBezTo>
                <a:cubicBezTo>
                  <a:pt x="1812054" y="1935213"/>
                  <a:pt x="1811597" y="1933240"/>
                  <a:pt x="1810979" y="1931796"/>
                </a:cubicBezTo>
                <a:cubicBezTo>
                  <a:pt x="1810360" y="1930353"/>
                  <a:pt x="1809565" y="1929366"/>
                  <a:pt x="1808593" y="1928836"/>
                </a:cubicBezTo>
                <a:cubicBezTo>
                  <a:pt x="1807621" y="1928306"/>
                  <a:pt x="1806457" y="1928041"/>
                  <a:pt x="1805102" y="1928041"/>
                </a:cubicBezTo>
                <a:lnTo>
                  <a:pt x="1801568" y="1927952"/>
                </a:lnTo>
                <a:cubicBezTo>
                  <a:pt x="1800920" y="1927952"/>
                  <a:pt x="1800375" y="1927864"/>
                  <a:pt x="1799933" y="1927687"/>
                </a:cubicBezTo>
                <a:cubicBezTo>
                  <a:pt x="1799491" y="1927511"/>
                  <a:pt x="1799123" y="1927201"/>
                  <a:pt x="1798828" y="1926760"/>
                </a:cubicBezTo>
                <a:cubicBezTo>
                  <a:pt x="1798534" y="1926318"/>
                  <a:pt x="1798328" y="1925758"/>
                  <a:pt x="1798210" y="1925081"/>
                </a:cubicBezTo>
                <a:cubicBezTo>
                  <a:pt x="1798092" y="1924403"/>
                  <a:pt x="1798033" y="1923534"/>
                  <a:pt x="1798033" y="1922474"/>
                </a:cubicBezTo>
                <a:cubicBezTo>
                  <a:pt x="1798033" y="1921531"/>
                  <a:pt x="1798107" y="1920721"/>
                  <a:pt x="1798254" y="1920044"/>
                </a:cubicBezTo>
                <a:cubicBezTo>
                  <a:pt x="1798402" y="1919366"/>
                  <a:pt x="1798608" y="1918821"/>
                  <a:pt x="1798873" y="1918409"/>
                </a:cubicBezTo>
                <a:cubicBezTo>
                  <a:pt x="1799138" y="1917996"/>
                  <a:pt x="1799462" y="1917687"/>
                  <a:pt x="1799845" y="1917481"/>
                </a:cubicBezTo>
                <a:cubicBezTo>
                  <a:pt x="1800227" y="1917275"/>
                  <a:pt x="1800684" y="1917172"/>
                  <a:pt x="1801214" y="1917172"/>
                </a:cubicBezTo>
                <a:cubicBezTo>
                  <a:pt x="1802216" y="1916936"/>
                  <a:pt x="1803100" y="1916804"/>
                  <a:pt x="1803865" y="1916774"/>
                </a:cubicBezTo>
                <a:cubicBezTo>
                  <a:pt x="1804631" y="1916745"/>
                  <a:pt x="1805574" y="1916730"/>
                  <a:pt x="1806693" y="1916730"/>
                </a:cubicBezTo>
                <a:close/>
                <a:moveTo>
                  <a:pt x="9486670" y="1837218"/>
                </a:moveTo>
                <a:cubicBezTo>
                  <a:pt x="9484586" y="1838846"/>
                  <a:pt x="9482877" y="1840392"/>
                  <a:pt x="9481542" y="1841857"/>
                </a:cubicBezTo>
                <a:cubicBezTo>
                  <a:pt x="9480207" y="1843322"/>
                  <a:pt x="9479149" y="1844722"/>
                  <a:pt x="9478368" y="1846057"/>
                </a:cubicBezTo>
                <a:cubicBezTo>
                  <a:pt x="9477587" y="1847392"/>
                  <a:pt x="9477049" y="1848710"/>
                  <a:pt x="9476756" y="1850012"/>
                </a:cubicBezTo>
                <a:cubicBezTo>
                  <a:pt x="9476463" y="1851315"/>
                  <a:pt x="9476317" y="1852649"/>
                  <a:pt x="9476317" y="1854017"/>
                </a:cubicBezTo>
                <a:cubicBezTo>
                  <a:pt x="9476317" y="1858249"/>
                  <a:pt x="9478465" y="1861456"/>
                  <a:pt x="9482763" y="1863637"/>
                </a:cubicBezTo>
                <a:cubicBezTo>
                  <a:pt x="9487060" y="1865818"/>
                  <a:pt x="9493051" y="1866909"/>
                  <a:pt x="9500734" y="1866909"/>
                </a:cubicBezTo>
                <a:cubicBezTo>
                  <a:pt x="9505617" y="1866909"/>
                  <a:pt x="9509703" y="1866437"/>
                  <a:pt x="9512991" y="1865493"/>
                </a:cubicBezTo>
                <a:cubicBezTo>
                  <a:pt x="9516279" y="1864549"/>
                  <a:pt x="9518933" y="1863295"/>
                  <a:pt x="9520951" y="1861733"/>
                </a:cubicBezTo>
                <a:cubicBezTo>
                  <a:pt x="9522970" y="1860170"/>
                  <a:pt x="9524419" y="1858379"/>
                  <a:pt x="9525297" y="1856361"/>
                </a:cubicBezTo>
                <a:cubicBezTo>
                  <a:pt x="9526177" y="1854342"/>
                  <a:pt x="9526616" y="1852226"/>
                  <a:pt x="9526616" y="1850012"/>
                </a:cubicBezTo>
                <a:cubicBezTo>
                  <a:pt x="9526616" y="1846236"/>
                  <a:pt x="9525069" y="1843322"/>
                  <a:pt x="9521977" y="1841271"/>
                </a:cubicBezTo>
                <a:cubicBezTo>
                  <a:pt x="9518884" y="1839220"/>
                  <a:pt x="9514701" y="1838129"/>
                  <a:pt x="9509427" y="1837999"/>
                </a:cubicBezTo>
                <a:close/>
                <a:moveTo>
                  <a:pt x="9249517" y="1801080"/>
                </a:moveTo>
                <a:cubicBezTo>
                  <a:pt x="9245089" y="1801080"/>
                  <a:pt x="9241247" y="1801455"/>
                  <a:pt x="9237992" y="1802204"/>
                </a:cubicBezTo>
                <a:cubicBezTo>
                  <a:pt x="9234736" y="1802952"/>
                  <a:pt x="9232034" y="1804059"/>
                  <a:pt x="9229885" y="1805524"/>
                </a:cubicBezTo>
                <a:cubicBezTo>
                  <a:pt x="9227737" y="1806989"/>
                  <a:pt x="9226158" y="1808747"/>
                  <a:pt x="9225149" y="1810798"/>
                </a:cubicBezTo>
                <a:cubicBezTo>
                  <a:pt x="9224139" y="1812849"/>
                  <a:pt x="9223635" y="1815210"/>
                  <a:pt x="9223635" y="1817879"/>
                </a:cubicBezTo>
                <a:cubicBezTo>
                  <a:pt x="9223635" y="1822437"/>
                  <a:pt x="9225083" y="1826067"/>
                  <a:pt x="9227981" y="1828769"/>
                </a:cubicBezTo>
                <a:cubicBezTo>
                  <a:pt x="9230878" y="1831472"/>
                  <a:pt x="9234931" y="1832823"/>
                  <a:pt x="9240141" y="1832823"/>
                </a:cubicBezTo>
                <a:cubicBezTo>
                  <a:pt x="9244373" y="1832823"/>
                  <a:pt x="9248296" y="1831748"/>
                  <a:pt x="9251909" y="1829600"/>
                </a:cubicBezTo>
                <a:cubicBezTo>
                  <a:pt x="9255523" y="1827451"/>
                  <a:pt x="9259316" y="1824163"/>
                  <a:pt x="9263288" y="1819735"/>
                </a:cubicBezTo>
                <a:lnTo>
                  <a:pt x="9263288" y="1801080"/>
                </a:lnTo>
                <a:close/>
                <a:moveTo>
                  <a:pt x="8811367" y="1801080"/>
                </a:moveTo>
                <a:cubicBezTo>
                  <a:pt x="8806939" y="1801080"/>
                  <a:pt x="8803097" y="1801455"/>
                  <a:pt x="8799842" y="1802204"/>
                </a:cubicBezTo>
                <a:cubicBezTo>
                  <a:pt x="8796586" y="1802952"/>
                  <a:pt x="8793884" y="1804059"/>
                  <a:pt x="8791735" y="1805524"/>
                </a:cubicBezTo>
                <a:cubicBezTo>
                  <a:pt x="8789587" y="1806989"/>
                  <a:pt x="8788008" y="1808747"/>
                  <a:pt x="8786999" y="1810798"/>
                </a:cubicBezTo>
                <a:cubicBezTo>
                  <a:pt x="8785989" y="1812849"/>
                  <a:pt x="8785485" y="1815210"/>
                  <a:pt x="8785485" y="1817879"/>
                </a:cubicBezTo>
                <a:cubicBezTo>
                  <a:pt x="8785485" y="1822437"/>
                  <a:pt x="8786933" y="1826067"/>
                  <a:pt x="8789831" y="1828769"/>
                </a:cubicBezTo>
                <a:cubicBezTo>
                  <a:pt x="8792728" y="1831472"/>
                  <a:pt x="8796781" y="1832823"/>
                  <a:pt x="8801991" y="1832823"/>
                </a:cubicBezTo>
                <a:cubicBezTo>
                  <a:pt x="8806223" y="1832823"/>
                  <a:pt x="8810146" y="1831748"/>
                  <a:pt x="8813759" y="1829600"/>
                </a:cubicBezTo>
                <a:cubicBezTo>
                  <a:pt x="8817373" y="1827451"/>
                  <a:pt x="8821166" y="1824163"/>
                  <a:pt x="8825138" y="1819735"/>
                </a:cubicBezTo>
                <a:lnTo>
                  <a:pt x="8825138" y="1801080"/>
                </a:lnTo>
                <a:close/>
                <a:moveTo>
                  <a:pt x="8306542" y="1801080"/>
                </a:moveTo>
                <a:cubicBezTo>
                  <a:pt x="8302114" y="1801080"/>
                  <a:pt x="8298273" y="1801455"/>
                  <a:pt x="8295017" y="1802204"/>
                </a:cubicBezTo>
                <a:cubicBezTo>
                  <a:pt x="8291761" y="1802952"/>
                  <a:pt x="8289059" y="1804059"/>
                  <a:pt x="8286910" y="1805524"/>
                </a:cubicBezTo>
                <a:cubicBezTo>
                  <a:pt x="8284762" y="1806989"/>
                  <a:pt x="8283183" y="1808747"/>
                  <a:pt x="8282173" y="1810798"/>
                </a:cubicBezTo>
                <a:cubicBezTo>
                  <a:pt x="8281164" y="1812849"/>
                  <a:pt x="8280659" y="1815210"/>
                  <a:pt x="8280659" y="1817879"/>
                </a:cubicBezTo>
                <a:cubicBezTo>
                  <a:pt x="8280659" y="1822437"/>
                  <a:pt x="8282108" y="1826067"/>
                  <a:pt x="8285006" y="1828769"/>
                </a:cubicBezTo>
                <a:cubicBezTo>
                  <a:pt x="8287903" y="1831472"/>
                  <a:pt x="8291957" y="1832823"/>
                  <a:pt x="8297165" y="1832823"/>
                </a:cubicBezTo>
                <a:cubicBezTo>
                  <a:pt x="8301398" y="1832823"/>
                  <a:pt x="8305321" y="1831748"/>
                  <a:pt x="8308935" y="1829600"/>
                </a:cubicBezTo>
                <a:cubicBezTo>
                  <a:pt x="8312548" y="1827451"/>
                  <a:pt x="8316341" y="1824163"/>
                  <a:pt x="8320313" y="1819735"/>
                </a:cubicBezTo>
                <a:lnTo>
                  <a:pt x="8320313" y="1801080"/>
                </a:lnTo>
                <a:close/>
                <a:moveTo>
                  <a:pt x="7163542" y="1801080"/>
                </a:moveTo>
                <a:cubicBezTo>
                  <a:pt x="7159114" y="1801080"/>
                  <a:pt x="7155273" y="1801455"/>
                  <a:pt x="7152017" y="1802204"/>
                </a:cubicBezTo>
                <a:cubicBezTo>
                  <a:pt x="7148761" y="1802952"/>
                  <a:pt x="7146059" y="1804059"/>
                  <a:pt x="7143911" y="1805524"/>
                </a:cubicBezTo>
                <a:cubicBezTo>
                  <a:pt x="7141762" y="1806989"/>
                  <a:pt x="7140183" y="1808747"/>
                  <a:pt x="7139174" y="1810798"/>
                </a:cubicBezTo>
                <a:cubicBezTo>
                  <a:pt x="7138164" y="1812849"/>
                  <a:pt x="7137660" y="1815210"/>
                  <a:pt x="7137660" y="1817879"/>
                </a:cubicBezTo>
                <a:cubicBezTo>
                  <a:pt x="7137660" y="1822437"/>
                  <a:pt x="7139108" y="1826067"/>
                  <a:pt x="7142006" y="1828769"/>
                </a:cubicBezTo>
                <a:cubicBezTo>
                  <a:pt x="7144903" y="1831472"/>
                  <a:pt x="7148957" y="1832823"/>
                  <a:pt x="7154166" y="1832823"/>
                </a:cubicBezTo>
                <a:cubicBezTo>
                  <a:pt x="7158398" y="1832823"/>
                  <a:pt x="7162321" y="1831748"/>
                  <a:pt x="7165935" y="1829600"/>
                </a:cubicBezTo>
                <a:cubicBezTo>
                  <a:pt x="7169548" y="1827451"/>
                  <a:pt x="7173341" y="1824163"/>
                  <a:pt x="7177313" y="1819735"/>
                </a:cubicBezTo>
                <a:lnTo>
                  <a:pt x="7177313" y="1801080"/>
                </a:lnTo>
                <a:close/>
                <a:moveTo>
                  <a:pt x="9008657" y="1762697"/>
                </a:moveTo>
                <a:cubicBezTo>
                  <a:pt x="9004555" y="1762697"/>
                  <a:pt x="9001071" y="1763673"/>
                  <a:pt x="8998207" y="1765627"/>
                </a:cubicBezTo>
                <a:cubicBezTo>
                  <a:pt x="8995341" y="1767580"/>
                  <a:pt x="8993014" y="1770152"/>
                  <a:pt x="8991223" y="1773343"/>
                </a:cubicBezTo>
                <a:cubicBezTo>
                  <a:pt x="8989433" y="1776533"/>
                  <a:pt x="8988130" y="1780147"/>
                  <a:pt x="8987317" y="1784184"/>
                </a:cubicBezTo>
                <a:cubicBezTo>
                  <a:pt x="8986503" y="1788221"/>
                  <a:pt x="8986095" y="1792323"/>
                  <a:pt x="8986095" y="1796490"/>
                </a:cubicBezTo>
                <a:cubicBezTo>
                  <a:pt x="8986095" y="1800918"/>
                  <a:pt x="8986437" y="1805248"/>
                  <a:pt x="8987121" y="1809480"/>
                </a:cubicBezTo>
                <a:cubicBezTo>
                  <a:pt x="8987805" y="1813712"/>
                  <a:pt x="8988993" y="1817472"/>
                  <a:pt x="8990686" y="1820761"/>
                </a:cubicBezTo>
                <a:cubicBezTo>
                  <a:pt x="8992379" y="1824049"/>
                  <a:pt x="8994625" y="1826686"/>
                  <a:pt x="8997425" y="1828672"/>
                </a:cubicBezTo>
                <a:cubicBezTo>
                  <a:pt x="9000225" y="1830658"/>
                  <a:pt x="9003741" y="1831651"/>
                  <a:pt x="9007973" y="1831651"/>
                </a:cubicBezTo>
                <a:cubicBezTo>
                  <a:pt x="9010122" y="1831651"/>
                  <a:pt x="9012189" y="1831358"/>
                  <a:pt x="9014175" y="1830772"/>
                </a:cubicBezTo>
                <a:cubicBezTo>
                  <a:pt x="9016161" y="1830186"/>
                  <a:pt x="9018196" y="1829209"/>
                  <a:pt x="9020279" y="1827842"/>
                </a:cubicBezTo>
                <a:cubicBezTo>
                  <a:pt x="9022363" y="1826474"/>
                  <a:pt x="9024544" y="1824700"/>
                  <a:pt x="9026823" y="1822519"/>
                </a:cubicBezTo>
                <a:cubicBezTo>
                  <a:pt x="9029102" y="1820337"/>
                  <a:pt x="9031511" y="1817652"/>
                  <a:pt x="9034051" y="1814461"/>
                </a:cubicBezTo>
                <a:lnTo>
                  <a:pt x="9034051" y="1779300"/>
                </a:lnTo>
                <a:cubicBezTo>
                  <a:pt x="9029688" y="1773896"/>
                  <a:pt x="9025472" y="1769778"/>
                  <a:pt x="9021403" y="1766945"/>
                </a:cubicBezTo>
                <a:cubicBezTo>
                  <a:pt x="9017333" y="1764113"/>
                  <a:pt x="9013085" y="1762697"/>
                  <a:pt x="9008657" y="1762697"/>
                </a:cubicBezTo>
                <a:close/>
                <a:moveTo>
                  <a:pt x="8045764" y="1762697"/>
                </a:moveTo>
                <a:cubicBezTo>
                  <a:pt x="8043667" y="1762697"/>
                  <a:pt x="8041604" y="1763006"/>
                  <a:pt x="8039573" y="1763625"/>
                </a:cubicBezTo>
                <a:cubicBezTo>
                  <a:pt x="8037542" y="1764243"/>
                  <a:pt x="8035479" y="1765220"/>
                  <a:pt x="8033383" y="1766555"/>
                </a:cubicBezTo>
                <a:cubicBezTo>
                  <a:pt x="8031286" y="1767889"/>
                  <a:pt x="8029092" y="1769647"/>
                  <a:pt x="8026798" y="1771829"/>
                </a:cubicBezTo>
                <a:cubicBezTo>
                  <a:pt x="8024505" y="1774010"/>
                  <a:pt x="8022081" y="1776696"/>
                  <a:pt x="8019527" y="1779886"/>
                </a:cubicBezTo>
                <a:lnTo>
                  <a:pt x="8019527" y="1814852"/>
                </a:lnTo>
                <a:cubicBezTo>
                  <a:pt x="8023982" y="1820256"/>
                  <a:pt x="8028207" y="1824391"/>
                  <a:pt x="8032204" y="1827256"/>
                </a:cubicBezTo>
                <a:cubicBezTo>
                  <a:pt x="8036200" y="1830120"/>
                  <a:pt x="8040393" y="1831553"/>
                  <a:pt x="8044781" y="1831553"/>
                </a:cubicBezTo>
                <a:cubicBezTo>
                  <a:pt x="8048843" y="1831553"/>
                  <a:pt x="8052331" y="1830576"/>
                  <a:pt x="8055247" y="1828623"/>
                </a:cubicBezTo>
                <a:cubicBezTo>
                  <a:pt x="8058162" y="1826669"/>
                  <a:pt x="8060520" y="1824065"/>
                  <a:pt x="8062322" y="1820809"/>
                </a:cubicBezTo>
                <a:cubicBezTo>
                  <a:pt x="8064124" y="1817554"/>
                  <a:pt x="8065451" y="1813908"/>
                  <a:pt x="8066302" y="1809871"/>
                </a:cubicBezTo>
                <a:cubicBezTo>
                  <a:pt x="8067154" y="1805834"/>
                  <a:pt x="8067579" y="1801764"/>
                  <a:pt x="8067579" y="1797662"/>
                </a:cubicBezTo>
                <a:cubicBezTo>
                  <a:pt x="8067579" y="1793169"/>
                  <a:pt x="8067236" y="1788823"/>
                  <a:pt x="8066548" y="1784623"/>
                </a:cubicBezTo>
                <a:cubicBezTo>
                  <a:pt x="8065860" y="1780424"/>
                  <a:pt x="8064681" y="1776696"/>
                  <a:pt x="8063011" y="1773440"/>
                </a:cubicBezTo>
                <a:cubicBezTo>
                  <a:pt x="8061340" y="1770185"/>
                  <a:pt x="8059096" y="1767580"/>
                  <a:pt x="8056279" y="1765627"/>
                </a:cubicBezTo>
                <a:cubicBezTo>
                  <a:pt x="8053462" y="1763673"/>
                  <a:pt x="8049957" y="1762697"/>
                  <a:pt x="8045764" y="1762697"/>
                </a:cubicBezTo>
                <a:close/>
                <a:moveTo>
                  <a:pt x="7017065" y="1762697"/>
                </a:moveTo>
                <a:cubicBezTo>
                  <a:pt x="7014968" y="1762697"/>
                  <a:pt x="7012904" y="1763006"/>
                  <a:pt x="7010873" y="1763625"/>
                </a:cubicBezTo>
                <a:cubicBezTo>
                  <a:pt x="7008843" y="1764243"/>
                  <a:pt x="7006779" y="1765220"/>
                  <a:pt x="7004683" y="1766555"/>
                </a:cubicBezTo>
                <a:cubicBezTo>
                  <a:pt x="7002587" y="1767889"/>
                  <a:pt x="7000392" y="1769647"/>
                  <a:pt x="6998099" y="1771829"/>
                </a:cubicBezTo>
                <a:cubicBezTo>
                  <a:pt x="6995805" y="1774010"/>
                  <a:pt x="6993381" y="1776696"/>
                  <a:pt x="6990827" y="1779886"/>
                </a:cubicBezTo>
                <a:lnTo>
                  <a:pt x="6990827" y="1814852"/>
                </a:lnTo>
                <a:cubicBezTo>
                  <a:pt x="6995282" y="1820256"/>
                  <a:pt x="6999508" y="1824391"/>
                  <a:pt x="7003504" y="1827256"/>
                </a:cubicBezTo>
                <a:cubicBezTo>
                  <a:pt x="7007500" y="1830120"/>
                  <a:pt x="7011693" y="1831553"/>
                  <a:pt x="7016082" y="1831553"/>
                </a:cubicBezTo>
                <a:cubicBezTo>
                  <a:pt x="7020143" y="1831553"/>
                  <a:pt x="7023632" y="1830576"/>
                  <a:pt x="7026547" y="1828623"/>
                </a:cubicBezTo>
                <a:cubicBezTo>
                  <a:pt x="7029462" y="1826669"/>
                  <a:pt x="7031821" y="1824065"/>
                  <a:pt x="7033622" y="1820809"/>
                </a:cubicBezTo>
                <a:cubicBezTo>
                  <a:pt x="7035424" y="1817554"/>
                  <a:pt x="7036751" y="1813908"/>
                  <a:pt x="7037602" y="1809871"/>
                </a:cubicBezTo>
                <a:cubicBezTo>
                  <a:pt x="7038454" y="1805834"/>
                  <a:pt x="7038880" y="1801764"/>
                  <a:pt x="7038880" y="1797662"/>
                </a:cubicBezTo>
                <a:cubicBezTo>
                  <a:pt x="7038880" y="1793169"/>
                  <a:pt x="7038536" y="1788823"/>
                  <a:pt x="7037848" y="1784623"/>
                </a:cubicBezTo>
                <a:cubicBezTo>
                  <a:pt x="7037160" y="1780424"/>
                  <a:pt x="7035981" y="1776696"/>
                  <a:pt x="7034311" y="1773440"/>
                </a:cubicBezTo>
                <a:cubicBezTo>
                  <a:pt x="7032640" y="1770185"/>
                  <a:pt x="7030396" y="1767580"/>
                  <a:pt x="7027579" y="1765627"/>
                </a:cubicBezTo>
                <a:cubicBezTo>
                  <a:pt x="7024762" y="1763673"/>
                  <a:pt x="7021257" y="1762697"/>
                  <a:pt x="7017065" y="1762697"/>
                </a:cubicBezTo>
                <a:close/>
                <a:moveTo>
                  <a:pt x="9603555" y="1762306"/>
                </a:moveTo>
                <a:cubicBezTo>
                  <a:pt x="9598759" y="1762306"/>
                  <a:pt x="9594636" y="1763153"/>
                  <a:pt x="9591187" y="1764845"/>
                </a:cubicBezTo>
                <a:cubicBezTo>
                  <a:pt x="9587737" y="1766538"/>
                  <a:pt x="9584895" y="1768931"/>
                  <a:pt x="9582662" y="1772024"/>
                </a:cubicBezTo>
                <a:cubicBezTo>
                  <a:pt x="9580429" y="1775117"/>
                  <a:pt x="9578769" y="1778779"/>
                  <a:pt x="9577685" y="1783012"/>
                </a:cubicBezTo>
                <a:cubicBezTo>
                  <a:pt x="9576602" y="1787244"/>
                  <a:pt x="9576059" y="1791867"/>
                  <a:pt x="9576059" y="1796881"/>
                </a:cubicBezTo>
                <a:cubicBezTo>
                  <a:pt x="9576059" y="1801699"/>
                  <a:pt x="9576503" y="1806224"/>
                  <a:pt x="9577390" y="1810457"/>
                </a:cubicBezTo>
                <a:cubicBezTo>
                  <a:pt x="9578277" y="1814689"/>
                  <a:pt x="9579756" y="1818384"/>
                  <a:pt x="9581825" y="1821542"/>
                </a:cubicBezTo>
                <a:cubicBezTo>
                  <a:pt x="9583895" y="1824700"/>
                  <a:pt x="9586670" y="1827207"/>
                  <a:pt x="9590152" y="1829062"/>
                </a:cubicBezTo>
                <a:cubicBezTo>
                  <a:pt x="9593634" y="1830918"/>
                  <a:pt x="9597971" y="1831846"/>
                  <a:pt x="9603161" y="1831846"/>
                </a:cubicBezTo>
                <a:cubicBezTo>
                  <a:pt x="9607892" y="1831846"/>
                  <a:pt x="9611998" y="1831000"/>
                  <a:pt x="9615481" y="1829307"/>
                </a:cubicBezTo>
                <a:cubicBezTo>
                  <a:pt x="9618962" y="1827614"/>
                  <a:pt x="9621820" y="1825237"/>
                  <a:pt x="9624054" y="1822177"/>
                </a:cubicBezTo>
                <a:cubicBezTo>
                  <a:pt x="9626287" y="1819117"/>
                  <a:pt x="9627930" y="1815470"/>
                  <a:pt x="9628981" y="1811238"/>
                </a:cubicBezTo>
                <a:cubicBezTo>
                  <a:pt x="9630033" y="1807006"/>
                  <a:pt x="9630559" y="1802350"/>
                  <a:pt x="9630559" y="1797271"/>
                </a:cubicBezTo>
                <a:cubicBezTo>
                  <a:pt x="9630559" y="1792518"/>
                  <a:pt x="9630115" y="1788025"/>
                  <a:pt x="9629228" y="1783793"/>
                </a:cubicBezTo>
                <a:cubicBezTo>
                  <a:pt x="9628341" y="1779561"/>
                  <a:pt x="9626879" y="1775849"/>
                  <a:pt x="9624842" y="1772659"/>
                </a:cubicBezTo>
                <a:cubicBezTo>
                  <a:pt x="9622805" y="1769468"/>
                  <a:pt x="9620046" y="1766945"/>
                  <a:pt x="9616564" y="1765090"/>
                </a:cubicBezTo>
                <a:cubicBezTo>
                  <a:pt x="9613082" y="1763234"/>
                  <a:pt x="9608745" y="1762306"/>
                  <a:pt x="9603555" y="1762306"/>
                </a:cubicBezTo>
                <a:close/>
                <a:moveTo>
                  <a:pt x="9410519" y="1761427"/>
                </a:moveTo>
                <a:cubicBezTo>
                  <a:pt x="9406522" y="1761427"/>
                  <a:pt x="9403017" y="1762176"/>
                  <a:pt x="9400004" y="1763673"/>
                </a:cubicBezTo>
                <a:cubicBezTo>
                  <a:pt x="9396990" y="1765171"/>
                  <a:pt x="9394468" y="1767157"/>
                  <a:pt x="9392437" y="1769631"/>
                </a:cubicBezTo>
                <a:cubicBezTo>
                  <a:pt x="9390405" y="1772105"/>
                  <a:pt x="9388833" y="1774987"/>
                  <a:pt x="9387719" y="1778275"/>
                </a:cubicBezTo>
                <a:cubicBezTo>
                  <a:pt x="9386606" y="1781563"/>
                  <a:pt x="9385984" y="1784998"/>
                  <a:pt x="9385853" y="1788579"/>
                </a:cubicBezTo>
                <a:lnTo>
                  <a:pt x="9433808" y="1788579"/>
                </a:lnTo>
                <a:cubicBezTo>
                  <a:pt x="9434003" y="1780114"/>
                  <a:pt x="9432119" y="1773473"/>
                  <a:pt x="9428157" y="1768655"/>
                </a:cubicBezTo>
                <a:cubicBezTo>
                  <a:pt x="9424194" y="1763836"/>
                  <a:pt x="9418315" y="1761427"/>
                  <a:pt x="9410519" y="1761427"/>
                </a:cubicBezTo>
                <a:close/>
                <a:moveTo>
                  <a:pt x="8638993" y="1761427"/>
                </a:moveTo>
                <a:cubicBezTo>
                  <a:pt x="8634997" y="1761427"/>
                  <a:pt x="8631492" y="1762176"/>
                  <a:pt x="8628479" y="1763673"/>
                </a:cubicBezTo>
                <a:cubicBezTo>
                  <a:pt x="8625465" y="1765171"/>
                  <a:pt x="8622943" y="1767157"/>
                  <a:pt x="8620912" y="1769631"/>
                </a:cubicBezTo>
                <a:cubicBezTo>
                  <a:pt x="8618881" y="1772105"/>
                  <a:pt x="8617308" y="1774987"/>
                  <a:pt x="8616195" y="1778275"/>
                </a:cubicBezTo>
                <a:cubicBezTo>
                  <a:pt x="8615081" y="1781563"/>
                  <a:pt x="8614459" y="1784998"/>
                  <a:pt x="8614328" y="1788579"/>
                </a:cubicBezTo>
                <a:lnTo>
                  <a:pt x="8662283" y="1788579"/>
                </a:lnTo>
                <a:cubicBezTo>
                  <a:pt x="8662478" y="1780114"/>
                  <a:pt x="8660595" y="1773473"/>
                  <a:pt x="8656632" y="1768655"/>
                </a:cubicBezTo>
                <a:cubicBezTo>
                  <a:pt x="8652669" y="1763836"/>
                  <a:pt x="8646790" y="1761427"/>
                  <a:pt x="8638993" y="1761427"/>
                </a:cubicBezTo>
                <a:close/>
                <a:moveTo>
                  <a:pt x="8143693" y="1761427"/>
                </a:moveTo>
                <a:cubicBezTo>
                  <a:pt x="8139697" y="1761427"/>
                  <a:pt x="8136192" y="1762176"/>
                  <a:pt x="8133179" y="1763673"/>
                </a:cubicBezTo>
                <a:cubicBezTo>
                  <a:pt x="8130165" y="1765171"/>
                  <a:pt x="8127643" y="1767157"/>
                  <a:pt x="8125612" y="1769631"/>
                </a:cubicBezTo>
                <a:cubicBezTo>
                  <a:pt x="8123581" y="1772105"/>
                  <a:pt x="8122008" y="1774987"/>
                  <a:pt x="8120895" y="1778275"/>
                </a:cubicBezTo>
                <a:cubicBezTo>
                  <a:pt x="8119781" y="1781563"/>
                  <a:pt x="8119159" y="1784998"/>
                  <a:pt x="8119027" y="1788579"/>
                </a:cubicBezTo>
                <a:lnTo>
                  <a:pt x="8166983" y="1788579"/>
                </a:lnTo>
                <a:cubicBezTo>
                  <a:pt x="8167178" y="1780114"/>
                  <a:pt x="8165295" y="1773473"/>
                  <a:pt x="8161332" y="1768655"/>
                </a:cubicBezTo>
                <a:cubicBezTo>
                  <a:pt x="8157369" y="1763836"/>
                  <a:pt x="8151490" y="1761427"/>
                  <a:pt x="8143693" y="1761427"/>
                </a:cubicBezTo>
                <a:close/>
                <a:moveTo>
                  <a:pt x="7781743" y="1761427"/>
                </a:moveTo>
                <a:cubicBezTo>
                  <a:pt x="7777747" y="1761427"/>
                  <a:pt x="7774242" y="1762176"/>
                  <a:pt x="7771229" y="1763673"/>
                </a:cubicBezTo>
                <a:cubicBezTo>
                  <a:pt x="7768215" y="1765171"/>
                  <a:pt x="7765693" y="1767157"/>
                  <a:pt x="7763662" y="1769631"/>
                </a:cubicBezTo>
                <a:cubicBezTo>
                  <a:pt x="7761631" y="1772105"/>
                  <a:pt x="7760058" y="1774987"/>
                  <a:pt x="7758945" y="1778275"/>
                </a:cubicBezTo>
                <a:cubicBezTo>
                  <a:pt x="7757831" y="1781563"/>
                  <a:pt x="7757209" y="1784998"/>
                  <a:pt x="7757077" y="1788579"/>
                </a:cubicBezTo>
                <a:lnTo>
                  <a:pt x="7805033" y="1788579"/>
                </a:lnTo>
                <a:cubicBezTo>
                  <a:pt x="7805228" y="1780114"/>
                  <a:pt x="7803344" y="1773473"/>
                  <a:pt x="7799382" y="1768655"/>
                </a:cubicBezTo>
                <a:cubicBezTo>
                  <a:pt x="7795419" y="1763836"/>
                  <a:pt x="7789539" y="1761427"/>
                  <a:pt x="7781743" y="1761427"/>
                </a:cubicBezTo>
                <a:close/>
                <a:moveTo>
                  <a:pt x="7572194" y="1761427"/>
                </a:moveTo>
                <a:cubicBezTo>
                  <a:pt x="7568197" y="1761427"/>
                  <a:pt x="7564692" y="1762176"/>
                  <a:pt x="7561679" y="1763673"/>
                </a:cubicBezTo>
                <a:cubicBezTo>
                  <a:pt x="7558665" y="1765171"/>
                  <a:pt x="7556143" y="1767157"/>
                  <a:pt x="7554112" y="1769631"/>
                </a:cubicBezTo>
                <a:cubicBezTo>
                  <a:pt x="7552081" y="1772105"/>
                  <a:pt x="7550508" y="1774987"/>
                  <a:pt x="7549395" y="1778275"/>
                </a:cubicBezTo>
                <a:cubicBezTo>
                  <a:pt x="7548281" y="1781563"/>
                  <a:pt x="7547659" y="1784998"/>
                  <a:pt x="7547528" y="1788579"/>
                </a:cubicBezTo>
                <a:lnTo>
                  <a:pt x="7595483" y="1788579"/>
                </a:lnTo>
                <a:cubicBezTo>
                  <a:pt x="7595678" y="1780114"/>
                  <a:pt x="7593795" y="1773473"/>
                  <a:pt x="7589832" y="1768655"/>
                </a:cubicBezTo>
                <a:cubicBezTo>
                  <a:pt x="7585869" y="1763836"/>
                  <a:pt x="7579990" y="1761427"/>
                  <a:pt x="7572194" y="1761427"/>
                </a:cubicBezTo>
                <a:close/>
                <a:moveTo>
                  <a:pt x="9499562" y="1761329"/>
                </a:moveTo>
                <a:cubicBezTo>
                  <a:pt x="9496437" y="1761329"/>
                  <a:pt x="9493718" y="1761850"/>
                  <a:pt x="9491407" y="1762892"/>
                </a:cubicBezTo>
                <a:cubicBezTo>
                  <a:pt x="9489095" y="1763934"/>
                  <a:pt x="9487174" y="1765366"/>
                  <a:pt x="9485644" y="1767189"/>
                </a:cubicBezTo>
                <a:cubicBezTo>
                  <a:pt x="9484114" y="1769013"/>
                  <a:pt x="9482975" y="1771112"/>
                  <a:pt x="9482226" y="1773489"/>
                </a:cubicBezTo>
                <a:cubicBezTo>
                  <a:pt x="9481477" y="1775866"/>
                  <a:pt x="9481103" y="1778356"/>
                  <a:pt x="9481103" y="1780961"/>
                </a:cubicBezTo>
                <a:cubicBezTo>
                  <a:pt x="9481103" y="1786756"/>
                  <a:pt x="9482747" y="1791314"/>
                  <a:pt x="9486035" y="1794634"/>
                </a:cubicBezTo>
                <a:cubicBezTo>
                  <a:pt x="9489323" y="1797955"/>
                  <a:pt x="9493930" y="1799615"/>
                  <a:pt x="9499855" y="1799615"/>
                </a:cubicBezTo>
                <a:cubicBezTo>
                  <a:pt x="9503045" y="1799615"/>
                  <a:pt x="9505813" y="1799111"/>
                  <a:pt x="9508157" y="1798102"/>
                </a:cubicBezTo>
                <a:cubicBezTo>
                  <a:pt x="9510501" y="1797092"/>
                  <a:pt x="9512438" y="1795692"/>
                  <a:pt x="9513968" y="1793902"/>
                </a:cubicBezTo>
                <a:cubicBezTo>
                  <a:pt x="9515498" y="1792111"/>
                  <a:pt x="9516637" y="1790044"/>
                  <a:pt x="9517386" y="1787700"/>
                </a:cubicBezTo>
                <a:cubicBezTo>
                  <a:pt x="9518135" y="1785356"/>
                  <a:pt x="9518509" y="1782914"/>
                  <a:pt x="9518509" y="1780375"/>
                </a:cubicBezTo>
                <a:cubicBezTo>
                  <a:pt x="9518509" y="1774384"/>
                  <a:pt x="9516865" y="1769712"/>
                  <a:pt x="9513577" y="1766359"/>
                </a:cubicBezTo>
                <a:cubicBezTo>
                  <a:pt x="9510289" y="1763006"/>
                  <a:pt x="9505617" y="1761329"/>
                  <a:pt x="9499562" y="1761329"/>
                </a:cubicBezTo>
                <a:close/>
                <a:moveTo>
                  <a:pt x="9733347" y="1750195"/>
                </a:moveTo>
                <a:cubicBezTo>
                  <a:pt x="9735301" y="1750195"/>
                  <a:pt x="9736831" y="1750244"/>
                  <a:pt x="9737938" y="1750342"/>
                </a:cubicBezTo>
                <a:cubicBezTo>
                  <a:pt x="9739045" y="1750439"/>
                  <a:pt x="9739924" y="1750618"/>
                  <a:pt x="9740575" y="1750879"/>
                </a:cubicBezTo>
                <a:cubicBezTo>
                  <a:pt x="9741226" y="1751139"/>
                  <a:pt x="9741698" y="1751514"/>
                  <a:pt x="9741991" y="1752002"/>
                </a:cubicBezTo>
                <a:cubicBezTo>
                  <a:pt x="9742284" y="1752490"/>
                  <a:pt x="9742593" y="1753158"/>
                  <a:pt x="9742919" y="1754004"/>
                </a:cubicBezTo>
                <a:lnTo>
                  <a:pt x="9768020" y="1824521"/>
                </a:lnTo>
                <a:lnTo>
                  <a:pt x="9768313" y="1824521"/>
                </a:lnTo>
                <a:lnTo>
                  <a:pt x="9792535" y="1753613"/>
                </a:lnTo>
                <a:cubicBezTo>
                  <a:pt x="9792925" y="1752376"/>
                  <a:pt x="9793397" y="1751579"/>
                  <a:pt x="9793951" y="1751221"/>
                </a:cubicBezTo>
                <a:cubicBezTo>
                  <a:pt x="9794504" y="1750863"/>
                  <a:pt x="9795335" y="1750602"/>
                  <a:pt x="9796441" y="1750439"/>
                </a:cubicBezTo>
                <a:cubicBezTo>
                  <a:pt x="9797548" y="1750277"/>
                  <a:pt x="9799143" y="1750195"/>
                  <a:pt x="9801227" y="1750195"/>
                </a:cubicBezTo>
                <a:cubicBezTo>
                  <a:pt x="9803050" y="1750195"/>
                  <a:pt x="9804548" y="1750277"/>
                  <a:pt x="9805720" y="1750439"/>
                </a:cubicBezTo>
                <a:cubicBezTo>
                  <a:pt x="9806892" y="1750602"/>
                  <a:pt x="9807755" y="1750911"/>
                  <a:pt x="9808308" y="1751367"/>
                </a:cubicBezTo>
                <a:cubicBezTo>
                  <a:pt x="9808861" y="1751823"/>
                  <a:pt x="9809138" y="1752442"/>
                  <a:pt x="9809138" y="1753223"/>
                </a:cubicBezTo>
                <a:cubicBezTo>
                  <a:pt x="9809138" y="1754004"/>
                  <a:pt x="9808943" y="1754981"/>
                  <a:pt x="9808552" y="1756153"/>
                </a:cubicBezTo>
                <a:lnTo>
                  <a:pt x="9777005" y="1843566"/>
                </a:lnTo>
                <a:lnTo>
                  <a:pt x="9765285" y="1875894"/>
                </a:lnTo>
                <a:cubicBezTo>
                  <a:pt x="9764895" y="1876936"/>
                  <a:pt x="9763901" y="1877734"/>
                  <a:pt x="9762306" y="1878287"/>
                </a:cubicBezTo>
                <a:cubicBezTo>
                  <a:pt x="9760711" y="1878841"/>
                  <a:pt x="9758285" y="1879118"/>
                  <a:pt x="9755030" y="1879118"/>
                </a:cubicBezTo>
                <a:cubicBezTo>
                  <a:pt x="9753337" y="1879118"/>
                  <a:pt x="9751970" y="1879036"/>
                  <a:pt x="9750928" y="1878873"/>
                </a:cubicBezTo>
                <a:cubicBezTo>
                  <a:pt x="9749886" y="1878711"/>
                  <a:pt x="9749089" y="1878434"/>
                  <a:pt x="9748535" y="1878043"/>
                </a:cubicBezTo>
                <a:cubicBezTo>
                  <a:pt x="9747981" y="1877653"/>
                  <a:pt x="9747672" y="1877132"/>
                  <a:pt x="9747607" y="1876480"/>
                </a:cubicBezTo>
                <a:cubicBezTo>
                  <a:pt x="9747542" y="1875829"/>
                  <a:pt x="9747705" y="1875048"/>
                  <a:pt x="9748095" y="1874137"/>
                </a:cubicBezTo>
                <a:lnTo>
                  <a:pt x="9760207" y="1843566"/>
                </a:lnTo>
                <a:cubicBezTo>
                  <a:pt x="9759621" y="1843306"/>
                  <a:pt x="9759067" y="1842883"/>
                  <a:pt x="9758546" y="1842297"/>
                </a:cubicBezTo>
                <a:cubicBezTo>
                  <a:pt x="9758025" y="1841711"/>
                  <a:pt x="9757667" y="1841092"/>
                  <a:pt x="9757472" y="1840441"/>
                </a:cubicBezTo>
                <a:lnTo>
                  <a:pt x="9726120" y="1756446"/>
                </a:lnTo>
                <a:cubicBezTo>
                  <a:pt x="9725599" y="1755079"/>
                  <a:pt x="9725339" y="1754004"/>
                  <a:pt x="9725339" y="1753223"/>
                </a:cubicBezTo>
                <a:cubicBezTo>
                  <a:pt x="9725339" y="1752442"/>
                  <a:pt x="9725599" y="1751823"/>
                  <a:pt x="9726120" y="1751367"/>
                </a:cubicBezTo>
                <a:cubicBezTo>
                  <a:pt x="9726641" y="1750911"/>
                  <a:pt x="9727487" y="1750602"/>
                  <a:pt x="9728659" y="1750439"/>
                </a:cubicBezTo>
                <a:cubicBezTo>
                  <a:pt x="9729831" y="1750277"/>
                  <a:pt x="9731394" y="1750195"/>
                  <a:pt x="9733347" y="1750195"/>
                </a:cubicBezTo>
                <a:close/>
                <a:moveTo>
                  <a:pt x="8439655" y="1750195"/>
                </a:moveTo>
                <a:cubicBezTo>
                  <a:pt x="8441217" y="1750195"/>
                  <a:pt x="8442519" y="1750244"/>
                  <a:pt x="8443561" y="1750342"/>
                </a:cubicBezTo>
                <a:cubicBezTo>
                  <a:pt x="8444603" y="1750439"/>
                  <a:pt x="8445433" y="1750635"/>
                  <a:pt x="8446052" y="1750928"/>
                </a:cubicBezTo>
                <a:cubicBezTo>
                  <a:pt x="8446670" y="1751221"/>
                  <a:pt x="8447110" y="1751546"/>
                  <a:pt x="8447370" y="1751904"/>
                </a:cubicBezTo>
                <a:cubicBezTo>
                  <a:pt x="8447631" y="1752262"/>
                  <a:pt x="8447761" y="1752702"/>
                  <a:pt x="8447761" y="1753223"/>
                </a:cubicBezTo>
                <a:lnTo>
                  <a:pt x="8447761" y="1804401"/>
                </a:lnTo>
                <a:cubicBezTo>
                  <a:pt x="8447761" y="1809545"/>
                  <a:pt x="8448135" y="1813663"/>
                  <a:pt x="8448884" y="1816756"/>
                </a:cubicBezTo>
                <a:cubicBezTo>
                  <a:pt x="8449633" y="1819849"/>
                  <a:pt x="8450772" y="1822486"/>
                  <a:pt x="8452303" y="1824667"/>
                </a:cubicBezTo>
                <a:cubicBezTo>
                  <a:pt x="8453833" y="1826849"/>
                  <a:pt x="8455770" y="1828541"/>
                  <a:pt x="8458114" y="1829746"/>
                </a:cubicBezTo>
                <a:cubicBezTo>
                  <a:pt x="8460458" y="1830951"/>
                  <a:pt x="8463193" y="1831553"/>
                  <a:pt x="8466318" y="1831553"/>
                </a:cubicBezTo>
                <a:cubicBezTo>
                  <a:pt x="8470355" y="1831553"/>
                  <a:pt x="8474375" y="1830120"/>
                  <a:pt x="8478380" y="1827256"/>
                </a:cubicBezTo>
                <a:cubicBezTo>
                  <a:pt x="8482385" y="1824391"/>
                  <a:pt x="8486633" y="1820191"/>
                  <a:pt x="8491126" y="1814656"/>
                </a:cubicBezTo>
                <a:lnTo>
                  <a:pt x="8491126" y="1753223"/>
                </a:lnTo>
                <a:cubicBezTo>
                  <a:pt x="8491126" y="1752702"/>
                  <a:pt x="8491239" y="1752262"/>
                  <a:pt x="8491467" y="1751904"/>
                </a:cubicBezTo>
                <a:cubicBezTo>
                  <a:pt x="8491695" y="1751546"/>
                  <a:pt x="8492135" y="1751221"/>
                  <a:pt x="8492786" y="1750928"/>
                </a:cubicBezTo>
                <a:cubicBezTo>
                  <a:pt x="8493437" y="1750635"/>
                  <a:pt x="8494267" y="1750439"/>
                  <a:pt x="8495277" y="1750342"/>
                </a:cubicBezTo>
                <a:cubicBezTo>
                  <a:pt x="8496286" y="1750244"/>
                  <a:pt x="8497605" y="1750195"/>
                  <a:pt x="8499232" y="1750195"/>
                </a:cubicBezTo>
                <a:cubicBezTo>
                  <a:pt x="8500795" y="1750195"/>
                  <a:pt x="8502097" y="1750244"/>
                  <a:pt x="8503139" y="1750342"/>
                </a:cubicBezTo>
                <a:cubicBezTo>
                  <a:pt x="8504181" y="1750439"/>
                  <a:pt x="8504995" y="1750635"/>
                  <a:pt x="8505581" y="1750928"/>
                </a:cubicBezTo>
                <a:cubicBezTo>
                  <a:pt x="8506167" y="1751221"/>
                  <a:pt x="8506606" y="1751546"/>
                  <a:pt x="8506899" y="1751904"/>
                </a:cubicBezTo>
                <a:cubicBezTo>
                  <a:pt x="8507192" y="1752262"/>
                  <a:pt x="8507339" y="1752702"/>
                  <a:pt x="8507339" y="1753223"/>
                </a:cubicBezTo>
                <a:lnTo>
                  <a:pt x="8507339" y="1841124"/>
                </a:lnTo>
                <a:cubicBezTo>
                  <a:pt x="8507339" y="1841645"/>
                  <a:pt x="8507225" y="1842085"/>
                  <a:pt x="8506997" y="1842443"/>
                </a:cubicBezTo>
                <a:cubicBezTo>
                  <a:pt x="8506769" y="1842801"/>
                  <a:pt x="8506362" y="1843110"/>
                  <a:pt x="8505776" y="1843371"/>
                </a:cubicBezTo>
                <a:cubicBezTo>
                  <a:pt x="8505190" y="1843631"/>
                  <a:pt x="8504425" y="1843827"/>
                  <a:pt x="8503481" y="1843957"/>
                </a:cubicBezTo>
                <a:cubicBezTo>
                  <a:pt x="8502537" y="1844087"/>
                  <a:pt x="8501381" y="1844152"/>
                  <a:pt x="8500013" y="1844152"/>
                </a:cubicBezTo>
                <a:cubicBezTo>
                  <a:pt x="8498516" y="1844152"/>
                  <a:pt x="8497295" y="1844087"/>
                  <a:pt x="8496351" y="1843957"/>
                </a:cubicBezTo>
                <a:cubicBezTo>
                  <a:pt x="8495407" y="1843827"/>
                  <a:pt x="8494658" y="1843631"/>
                  <a:pt x="8494105" y="1843371"/>
                </a:cubicBezTo>
                <a:cubicBezTo>
                  <a:pt x="8493551" y="1843110"/>
                  <a:pt x="8493177" y="1842801"/>
                  <a:pt x="8492981" y="1842443"/>
                </a:cubicBezTo>
                <a:cubicBezTo>
                  <a:pt x="8492786" y="1842085"/>
                  <a:pt x="8492689" y="1841645"/>
                  <a:pt x="8492689" y="1841124"/>
                </a:cubicBezTo>
                <a:lnTo>
                  <a:pt x="8492689" y="1829502"/>
                </a:lnTo>
                <a:cubicBezTo>
                  <a:pt x="8487675" y="1835037"/>
                  <a:pt x="8482726" y="1839073"/>
                  <a:pt x="8477843" y="1841613"/>
                </a:cubicBezTo>
                <a:cubicBezTo>
                  <a:pt x="8472959" y="1844152"/>
                  <a:pt x="8468011" y="1845422"/>
                  <a:pt x="8462997" y="1845422"/>
                </a:cubicBezTo>
                <a:cubicBezTo>
                  <a:pt x="8457137" y="1845422"/>
                  <a:pt x="8452205" y="1844445"/>
                  <a:pt x="8448201" y="1842492"/>
                </a:cubicBezTo>
                <a:cubicBezTo>
                  <a:pt x="8444196" y="1840538"/>
                  <a:pt x="8440957" y="1837885"/>
                  <a:pt x="8438483" y="1834532"/>
                </a:cubicBezTo>
                <a:cubicBezTo>
                  <a:pt x="8436008" y="1831179"/>
                  <a:pt x="8434234" y="1827272"/>
                  <a:pt x="8433159" y="1822812"/>
                </a:cubicBezTo>
                <a:cubicBezTo>
                  <a:pt x="8432085" y="1818351"/>
                  <a:pt x="8431548" y="1812931"/>
                  <a:pt x="8431548" y="1806550"/>
                </a:cubicBezTo>
                <a:lnTo>
                  <a:pt x="8431548" y="1753223"/>
                </a:lnTo>
                <a:cubicBezTo>
                  <a:pt x="8431548" y="1752702"/>
                  <a:pt x="8431662" y="1752262"/>
                  <a:pt x="8431890" y="1751904"/>
                </a:cubicBezTo>
                <a:cubicBezTo>
                  <a:pt x="8432118" y="1751546"/>
                  <a:pt x="8432557" y="1751221"/>
                  <a:pt x="8433208" y="1750928"/>
                </a:cubicBezTo>
                <a:cubicBezTo>
                  <a:pt x="8433859" y="1750635"/>
                  <a:pt x="8434706" y="1750439"/>
                  <a:pt x="8435748" y="1750342"/>
                </a:cubicBezTo>
                <a:cubicBezTo>
                  <a:pt x="8436789" y="1750244"/>
                  <a:pt x="8438092" y="1750195"/>
                  <a:pt x="8439655" y="1750195"/>
                </a:cubicBezTo>
                <a:close/>
                <a:moveTo>
                  <a:pt x="7218748" y="1750195"/>
                </a:moveTo>
                <a:cubicBezTo>
                  <a:pt x="7220701" y="1750195"/>
                  <a:pt x="7222231" y="1750244"/>
                  <a:pt x="7223338" y="1750342"/>
                </a:cubicBezTo>
                <a:cubicBezTo>
                  <a:pt x="7224445" y="1750439"/>
                  <a:pt x="7225324" y="1750618"/>
                  <a:pt x="7225975" y="1750879"/>
                </a:cubicBezTo>
                <a:cubicBezTo>
                  <a:pt x="7226626" y="1751139"/>
                  <a:pt x="7227098" y="1751514"/>
                  <a:pt x="7227391" y="1752002"/>
                </a:cubicBezTo>
                <a:cubicBezTo>
                  <a:pt x="7227684" y="1752490"/>
                  <a:pt x="7227994" y="1753158"/>
                  <a:pt x="7228319" y="1754004"/>
                </a:cubicBezTo>
                <a:lnTo>
                  <a:pt x="7253420" y="1824521"/>
                </a:lnTo>
                <a:lnTo>
                  <a:pt x="7253713" y="1824521"/>
                </a:lnTo>
                <a:lnTo>
                  <a:pt x="7277935" y="1753613"/>
                </a:lnTo>
                <a:cubicBezTo>
                  <a:pt x="7278326" y="1752376"/>
                  <a:pt x="7278798" y="1751579"/>
                  <a:pt x="7279351" y="1751221"/>
                </a:cubicBezTo>
                <a:cubicBezTo>
                  <a:pt x="7279905" y="1750863"/>
                  <a:pt x="7280735" y="1750602"/>
                  <a:pt x="7281842" y="1750439"/>
                </a:cubicBezTo>
                <a:cubicBezTo>
                  <a:pt x="7282948" y="1750277"/>
                  <a:pt x="7284544" y="1750195"/>
                  <a:pt x="7286627" y="1750195"/>
                </a:cubicBezTo>
                <a:cubicBezTo>
                  <a:pt x="7288451" y="1750195"/>
                  <a:pt x="7289948" y="1750277"/>
                  <a:pt x="7291120" y="1750439"/>
                </a:cubicBezTo>
                <a:cubicBezTo>
                  <a:pt x="7292292" y="1750602"/>
                  <a:pt x="7293155" y="1750911"/>
                  <a:pt x="7293708" y="1751367"/>
                </a:cubicBezTo>
                <a:cubicBezTo>
                  <a:pt x="7294262" y="1751823"/>
                  <a:pt x="7294538" y="1752442"/>
                  <a:pt x="7294538" y="1753223"/>
                </a:cubicBezTo>
                <a:cubicBezTo>
                  <a:pt x="7294538" y="1754004"/>
                  <a:pt x="7294343" y="1754981"/>
                  <a:pt x="7293953" y="1756153"/>
                </a:cubicBezTo>
                <a:lnTo>
                  <a:pt x="7262406" y="1843566"/>
                </a:lnTo>
                <a:lnTo>
                  <a:pt x="7250685" y="1875894"/>
                </a:lnTo>
                <a:cubicBezTo>
                  <a:pt x="7250295" y="1876936"/>
                  <a:pt x="7249302" y="1877734"/>
                  <a:pt x="7247706" y="1878287"/>
                </a:cubicBezTo>
                <a:cubicBezTo>
                  <a:pt x="7246111" y="1878841"/>
                  <a:pt x="7243686" y="1879118"/>
                  <a:pt x="7240430" y="1879118"/>
                </a:cubicBezTo>
                <a:cubicBezTo>
                  <a:pt x="7238737" y="1879118"/>
                  <a:pt x="7237370" y="1879036"/>
                  <a:pt x="7236328" y="1878873"/>
                </a:cubicBezTo>
                <a:cubicBezTo>
                  <a:pt x="7235286" y="1878711"/>
                  <a:pt x="7234489" y="1878434"/>
                  <a:pt x="7233935" y="1878043"/>
                </a:cubicBezTo>
                <a:cubicBezTo>
                  <a:pt x="7233382" y="1877653"/>
                  <a:pt x="7233072" y="1877132"/>
                  <a:pt x="7233007" y="1876480"/>
                </a:cubicBezTo>
                <a:cubicBezTo>
                  <a:pt x="7232942" y="1875829"/>
                  <a:pt x="7233105" y="1875048"/>
                  <a:pt x="7233496" y="1874137"/>
                </a:cubicBezTo>
                <a:lnTo>
                  <a:pt x="7245607" y="1843566"/>
                </a:lnTo>
                <a:cubicBezTo>
                  <a:pt x="7245021" y="1843306"/>
                  <a:pt x="7244467" y="1842883"/>
                  <a:pt x="7243946" y="1842297"/>
                </a:cubicBezTo>
                <a:cubicBezTo>
                  <a:pt x="7243425" y="1841711"/>
                  <a:pt x="7243067" y="1841092"/>
                  <a:pt x="7242872" y="1840441"/>
                </a:cubicBezTo>
                <a:lnTo>
                  <a:pt x="7211520" y="1756446"/>
                </a:lnTo>
                <a:cubicBezTo>
                  <a:pt x="7210999" y="1755079"/>
                  <a:pt x="7210739" y="1754004"/>
                  <a:pt x="7210739" y="1753223"/>
                </a:cubicBezTo>
                <a:cubicBezTo>
                  <a:pt x="7210739" y="1752442"/>
                  <a:pt x="7210999" y="1751823"/>
                  <a:pt x="7211520" y="1751367"/>
                </a:cubicBezTo>
                <a:cubicBezTo>
                  <a:pt x="7212041" y="1750911"/>
                  <a:pt x="7212888" y="1750602"/>
                  <a:pt x="7214060" y="1750439"/>
                </a:cubicBezTo>
                <a:cubicBezTo>
                  <a:pt x="7215232" y="1750277"/>
                  <a:pt x="7216794" y="1750195"/>
                  <a:pt x="7218748" y="1750195"/>
                </a:cubicBezTo>
                <a:close/>
                <a:moveTo>
                  <a:pt x="6858895" y="1750195"/>
                </a:moveTo>
                <a:cubicBezTo>
                  <a:pt x="6860523" y="1750195"/>
                  <a:pt x="6861858" y="1750260"/>
                  <a:pt x="6862900" y="1750390"/>
                </a:cubicBezTo>
                <a:cubicBezTo>
                  <a:pt x="6863942" y="1750521"/>
                  <a:pt x="6864755" y="1750716"/>
                  <a:pt x="6865341" y="1750977"/>
                </a:cubicBezTo>
                <a:cubicBezTo>
                  <a:pt x="6865927" y="1751237"/>
                  <a:pt x="6866351" y="1751563"/>
                  <a:pt x="6866611" y="1751953"/>
                </a:cubicBezTo>
                <a:cubicBezTo>
                  <a:pt x="6866872" y="1752344"/>
                  <a:pt x="6867002" y="1752767"/>
                  <a:pt x="6867002" y="1753223"/>
                </a:cubicBezTo>
                <a:lnTo>
                  <a:pt x="6867002" y="1841124"/>
                </a:lnTo>
                <a:cubicBezTo>
                  <a:pt x="6867002" y="1841645"/>
                  <a:pt x="6866872" y="1842085"/>
                  <a:pt x="6866611" y="1842443"/>
                </a:cubicBezTo>
                <a:cubicBezTo>
                  <a:pt x="6866351" y="1842801"/>
                  <a:pt x="6865927" y="1843110"/>
                  <a:pt x="6865341" y="1843371"/>
                </a:cubicBezTo>
                <a:cubicBezTo>
                  <a:pt x="6864755" y="1843631"/>
                  <a:pt x="6863942" y="1843827"/>
                  <a:pt x="6862900" y="1843957"/>
                </a:cubicBezTo>
                <a:cubicBezTo>
                  <a:pt x="6861858" y="1844087"/>
                  <a:pt x="6860523" y="1844152"/>
                  <a:pt x="6858895" y="1844152"/>
                </a:cubicBezTo>
                <a:cubicBezTo>
                  <a:pt x="6857333" y="1844152"/>
                  <a:pt x="6856030" y="1844087"/>
                  <a:pt x="6854989" y="1843957"/>
                </a:cubicBezTo>
                <a:cubicBezTo>
                  <a:pt x="6853947" y="1843827"/>
                  <a:pt x="6853117" y="1843631"/>
                  <a:pt x="6852498" y="1843371"/>
                </a:cubicBezTo>
                <a:cubicBezTo>
                  <a:pt x="6851879" y="1843110"/>
                  <a:pt x="6851456" y="1842801"/>
                  <a:pt x="6851228" y="1842443"/>
                </a:cubicBezTo>
                <a:cubicBezTo>
                  <a:pt x="6851000" y="1842085"/>
                  <a:pt x="6850887" y="1841645"/>
                  <a:pt x="6850887" y="1841124"/>
                </a:cubicBezTo>
                <a:lnTo>
                  <a:pt x="6850887" y="1753223"/>
                </a:lnTo>
                <a:cubicBezTo>
                  <a:pt x="6850887" y="1752767"/>
                  <a:pt x="6851000" y="1752344"/>
                  <a:pt x="6851228" y="1751953"/>
                </a:cubicBezTo>
                <a:cubicBezTo>
                  <a:pt x="6851456" y="1751563"/>
                  <a:pt x="6851879" y="1751237"/>
                  <a:pt x="6852498" y="1750977"/>
                </a:cubicBezTo>
                <a:cubicBezTo>
                  <a:pt x="6853117" y="1750716"/>
                  <a:pt x="6853947" y="1750521"/>
                  <a:pt x="6854989" y="1750390"/>
                </a:cubicBezTo>
                <a:cubicBezTo>
                  <a:pt x="6856030" y="1750260"/>
                  <a:pt x="6857333" y="1750195"/>
                  <a:pt x="6858895" y="1750195"/>
                </a:cubicBezTo>
                <a:close/>
                <a:moveTo>
                  <a:pt x="9499855" y="1749023"/>
                </a:moveTo>
                <a:cubicBezTo>
                  <a:pt x="9502525" y="1749023"/>
                  <a:pt x="9505015" y="1749170"/>
                  <a:pt x="9507327" y="1749463"/>
                </a:cubicBezTo>
                <a:cubicBezTo>
                  <a:pt x="9509638" y="1749756"/>
                  <a:pt x="9511803" y="1750162"/>
                  <a:pt x="9513821" y="1750684"/>
                </a:cubicBezTo>
                <a:lnTo>
                  <a:pt x="9540387" y="1750684"/>
                </a:lnTo>
                <a:cubicBezTo>
                  <a:pt x="9541494" y="1750684"/>
                  <a:pt x="9542325" y="1751221"/>
                  <a:pt x="9542878" y="1752295"/>
                </a:cubicBezTo>
                <a:cubicBezTo>
                  <a:pt x="9543431" y="1753369"/>
                  <a:pt x="9543708" y="1755013"/>
                  <a:pt x="9543708" y="1757227"/>
                </a:cubicBezTo>
                <a:cubicBezTo>
                  <a:pt x="9543708" y="1759506"/>
                  <a:pt x="9543399" y="1761150"/>
                  <a:pt x="9542780" y="1762159"/>
                </a:cubicBezTo>
                <a:cubicBezTo>
                  <a:pt x="9542161" y="1763169"/>
                  <a:pt x="9541364" y="1763673"/>
                  <a:pt x="9540387" y="1763673"/>
                </a:cubicBezTo>
                <a:lnTo>
                  <a:pt x="9527788" y="1763673"/>
                </a:lnTo>
                <a:cubicBezTo>
                  <a:pt x="9530067" y="1766017"/>
                  <a:pt x="9531662" y="1768606"/>
                  <a:pt x="9532574" y="1771438"/>
                </a:cubicBezTo>
                <a:cubicBezTo>
                  <a:pt x="9533485" y="1774270"/>
                  <a:pt x="9533941" y="1777217"/>
                  <a:pt x="9533941" y="1780277"/>
                </a:cubicBezTo>
                <a:cubicBezTo>
                  <a:pt x="9533941" y="1785356"/>
                  <a:pt x="9533127" y="1789849"/>
                  <a:pt x="9531499" y="1793755"/>
                </a:cubicBezTo>
                <a:cubicBezTo>
                  <a:pt x="9529872" y="1797662"/>
                  <a:pt x="9527544" y="1800966"/>
                  <a:pt x="9524516" y="1803669"/>
                </a:cubicBezTo>
                <a:cubicBezTo>
                  <a:pt x="9521489" y="1806371"/>
                  <a:pt x="9517891" y="1808438"/>
                  <a:pt x="9513724" y="1809871"/>
                </a:cubicBezTo>
                <a:cubicBezTo>
                  <a:pt x="9509557" y="1811303"/>
                  <a:pt x="9504934" y="1812019"/>
                  <a:pt x="9499855" y="1812019"/>
                </a:cubicBezTo>
                <a:cubicBezTo>
                  <a:pt x="9496274" y="1812019"/>
                  <a:pt x="9492871" y="1811547"/>
                  <a:pt x="9489649" y="1810603"/>
                </a:cubicBezTo>
                <a:cubicBezTo>
                  <a:pt x="9486425" y="1809659"/>
                  <a:pt x="9483935" y="1808471"/>
                  <a:pt x="9482177" y="1807038"/>
                </a:cubicBezTo>
                <a:cubicBezTo>
                  <a:pt x="9481005" y="1808210"/>
                  <a:pt x="9480045" y="1809545"/>
                  <a:pt x="9479296" y="1811043"/>
                </a:cubicBezTo>
                <a:cubicBezTo>
                  <a:pt x="9478547" y="1812540"/>
                  <a:pt x="9478173" y="1814266"/>
                  <a:pt x="9478173" y="1816219"/>
                </a:cubicBezTo>
                <a:cubicBezTo>
                  <a:pt x="9478173" y="1818498"/>
                  <a:pt x="9479231" y="1820386"/>
                  <a:pt x="9481347" y="1821884"/>
                </a:cubicBezTo>
                <a:cubicBezTo>
                  <a:pt x="9483463" y="1823381"/>
                  <a:pt x="9486279" y="1824195"/>
                  <a:pt x="9489795" y="1824326"/>
                </a:cubicBezTo>
                <a:lnTo>
                  <a:pt x="9512747" y="1825302"/>
                </a:lnTo>
                <a:cubicBezTo>
                  <a:pt x="9517110" y="1825432"/>
                  <a:pt x="9521114" y="1826035"/>
                  <a:pt x="9524760" y="1827109"/>
                </a:cubicBezTo>
                <a:cubicBezTo>
                  <a:pt x="9528407" y="1828183"/>
                  <a:pt x="9531565" y="1829714"/>
                  <a:pt x="9534234" y="1831699"/>
                </a:cubicBezTo>
                <a:cubicBezTo>
                  <a:pt x="9536904" y="1833685"/>
                  <a:pt x="9538987" y="1836127"/>
                  <a:pt x="9540485" y="1839025"/>
                </a:cubicBezTo>
                <a:cubicBezTo>
                  <a:pt x="9541983" y="1841922"/>
                  <a:pt x="9542731" y="1845292"/>
                  <a:pt x="9542731" y="1849133"/>
                </a:cubicBezTo>
                <a:cubicBezTo>
                  <a:pt x="9542731" y="1853170"/>
                  <a:pt x="9541885" y="1857012"/>
                  <a:pt x="9540192" y="1860658"/>
                </a:cubicBezTo>
                <a:cubicBezTo>
                  <a:pt x="9538499" y="1864304"/>
                  <a:pt x="9535911" y="1867511"/>
                  <a:pt x="9532427" y="1870279"/>
                </a:cubicBezTo>
                <a:cubicBezTo>
                  <a:pt x="9528944" y="1873046"/>
                  <a:pt x="9524500" y="1875227"/>
                  <a:pt x="9519095" y="1876822"/>
                </a:cubicBezTo>
                <a:cubicBezTo>
                  <a:pt x="9513691" y="1878418"/>
                  <a:pt x="9507310" y="1879215"/>
                  <a:pt x="9499953" y="1879215"/>
                </a:cubicBezTo>
                <a:cubicBezTo>
                  <a:pt x="9492855" y="1879215"/>
                  <a:pt x="9486816" y="1878613"/>
                  <a:pt x="9481835" y="1877408"/>
                </a:cubicBezTo>
                <a:cubicBezTo>
                  <a:pt x="9476854" y="1876204"/>
                  <a:pt x="9472768" y="1874560"/>
                  <a:pt x="9469578" y="1872476"/>
                </a:cubicBezTo>
                <a:cubicBezTo>
                  <a:pt x="9466387" y="1870393"/>
                  <a:pt x="9464076" y="1867902"/>
                  <a:pt x="9462643" y="1865004"/>
                </a:cubicBezTo>
                <a:cubicBezTo>
                  <a:pt x="9461211" y="1862107"/>
                  <a:pt x="9460495" y="1858965"/>
                  <a:pt x="9460495" y="1855579"/>
                </a:cubicBezTo>
                <a:cubicBezTo>
                  <a:pt x="9460495" y="1853431"/>
                  <a:pt x="9460755" y="1851347"/>
                  <a:pt x="9461276" y="1849329"/>
                </a:cubicBezTo>
                <a:cubicBezTo>
                  <a:pt x="9461797" y="1847310"/>
                  <a:pt x="9462594" y="1845389"/>
                  <a:pt x="9463669" y="1843566"/>
                </a:cubicBezTo>
                <a:cubicBezTo>
                  <a:pt x="9464743" y="1841743"/>
                  <a:pt x="9466078" y="1840001"/>
                  <a:pt x="9467673" y="1838341"/>
                </a:cubicBezTo>
                <a:cubicBezTo>
                  <a:pt x="9469268" y="1836681"/>
                  <a:pt x="9471108" y="1835037"/>
                  <a:pt x="9473191" y="1833409"/>
                </a:cubicBezTo>
                <a:cubicBezTo>
                  <a:pt x="9470001" y="1831781"/>
                  <a:pt x="9467641" y="1829730"/>
                  <a:pt x="9466111" y="1827256"/>
                </a:cubicBezTo>
                <a:cubicBezTo>
                  <a:pt x="9464580" y="1824781"/>
                  <a:pt x="9463815" y="1822112"/>
                  <a:pt x="9463815" y="1819247"/>
                </a:cubicBezTo>
                <a:cubicBezTo>
                  <a:pt x="9463815" y="1815275"/>
                  <a:pt x="9464629" y="1811726"/>
                  <a:pt x="9466257" y="1808601"/>
                </a:cubicBezTo>
                <a:cubicBezTo>
                  <a:pt x="9467885" y="1805476"/>
                  <a:pt x="9469903" y="1802676"/>
                  <a:pt x="9472312" y="1800201"/>
                </a:cubicBezTo>
                <a:cubicBezTo>
                  <a:pt x="9470294" y="1797792"/>
                  <a:pt x="9468699" y="1795074"/>
                  <a:pt x="9467527" y="1792046"/>
                </a:cubicBezTo>
                <a:cubicBezTo>
                  <a:pt x="9466355" y="1789018"/>
                  <a:pt x="9465769" y="1785356"/>
                  <a:pt x="9465769" y="1781058"/>
                </a:cubicBezTo>
                <a:cubicBezTo>
                  <a:pt x="9465769" y="1776045"/>
                  <a:pt x="9466615" y="1771552"/>
                  <a:pt x="9468308" y="1767580"/>
                </a:cubicBezTo>
                <a:cubicBezTo>
                  <a:pt x="9470001" y="1763608"/>
                  <a:pt x="9472345" y="1760255"/>
                  <a:pt x="9475340" y="1757520"/>
                </a:cubicBezTo>
                <a:cubicBezTo>
                  <a:pt x="9478335" y="1754786"/>
                  <a:pt x="9481933" y="1752686"/>
                  <a:pt x="9486133" y="1751221"/>
                </a:cubicBezTo>
                <a:cubicBezTo>
                  <a:pt x="9490332" y="1749756"/>
                  <a:pt x="9494906" y="1749023"/>
                  <a:pt x="9499855" y="1749023"/>
                </a:cubicBezTo>
                <a:close/>
                <a:moveTo>
                  <a:pt x="9162229" y="1748925"/>
                </a:moveTo>
                <a:cubicBezTo>
                  <a:pt x="9165029" y="1748925"/>
                  <a:pt x="9167747" y="1749186"/>
                  <a:pt x="9170384" y="1749707"/>
                </a:cubicBezTo>
                <a:cubicBezTo>
                  <a:pt x="9173021" y="1750228"/>
                  <a:pt x="9175447" y="1750911"/>
                  <a:pt x="9177661" y="1751758"/>
                </a:cubicBezTo>
                <a:cubicBezTo>
                  <a:pt x="9179875" y="1752604"/>
                  <a:pt x="9181844" y="1753581"/>
                  <a:pt x="9183569" y="1754688"/>
                </a:cubicBezTo>
                <a:cubicBezTo>
                  <a:pt x="9185295" y="1755795"/>
                  <a:pt x="9186549" y="1756739"/>
                  <a:pt x="9187330" y="1757520"/>
                </a:cubicBezTo>
                <a:cubicBezTo>
                  <a:pt x="9188111" y="1758302"/>
                  <a:pt x="9188648" y="1758920"/>
                  <a:pt x="9188941" y="1759376"/>
                </a:cubicBezTo>
                <a:cubicBezTo>
                  <a:pt x="9189234" y="1759832"/>
                  <a:pt x="9189479" y="1760369"/>
                  <a:pt x="9189674" y="1760988"/>
                </a:cubicBezTo>
                <a:cubicBezTo>
                  <a:pt x="9189869" y="1761606"/>
                  <a:pt x="9189999" y="1762306"/>
                  <a:pt x="9190065" y="1763087"/>
                </a:cubicBezTo>
                <a:cubicBezTo>
                  <a:pt x="9190129" y="1763869"/>
                  <a:pt x="9190162" y="1764845"/>
                  <a:pt x="9190162" y="1766017"/>
                </a:cubicBezTo>
                <a:cubicBezTo>
                  <a:pt x="9190162" y="1768557"/>
                  <a:pt x="9189869" y="1770331"/>
                  <a:pt x="9189283" y="1771340"/>
                </a:cubicBezTo>
                <a:cubicBezTo>
                  <a:pt x="9188697" y="1772350"/>
                  <a:pt x="9187981" y="1772854"/>
                  <a:pt x="9187135" y="1772854"/>
                </a:cubicBezTo>
                <a:cubicBezTo>
                  <a:pt x="9186158" y="1772854"/>
                  <a:pt x="9185035" y="1772317"/>
                  <a:pt x="9183765" y="1771243"/>
                </a:cubicBezTo>
                <a:cubicBezTo>
                  <a:pt x="9182495" y="1770168"/>
                  <a:pt x="9180884" y="1768980"/>
                  <a:pt x="9178930" y="1767678"/>
                </a:cubicBezTo>
                <a:cubicBezTo>
                  <a:pt x="9176977" y="1766376"/>
                  <a:pt x="9174617" y="1765187"/>
                  <a:pt x="9171849" y="1764113"/>
                </a:cubicBezTo>
                <a:cubicBezTo>
                  <a:pt x="9169082" y="1763039"/>
                  <a:pt x="9165810" y="1762501"/>
                  <a:pt x="9162034" y="1762501"/>
                </a:cubicBezTo>
                <a:cubicBezTo>
                  <a:pt x="9154285" y="1762501"/>
                  <a:pt x="9148344" y="1765480"/>
                  <a:pt x="9144209" y="1771438"/>
                </a:cubicBezTo>
                <a:cubicBezTo>
                  <a:pt x="9140075" y="1777396"/>
                  <a:pt x="9138007" y="1786039"/>
                  <a:pt x="9138007" y="1797369"/>
                </a:cubicBezTo>
                <a:cubicBezTo>
                  <a:pt x="9138007" y="1803034"/>
                  <a:pt x="9138544" y="1807998"/>
                  <a:pt x="9139619" y="1812263"/>
                </a:cubicBezTo>
                <a:cubicBezTo>
                  <a:pt x="9140693" y="1816528"/>
                  <a:pt x="9142272" y="1820093"/>
                  <a:pt x="9144356" y="1822958"/>
                </a:cubicBezTo>
                <a:cubicBezTo>
                  <a:pt x="9146439" y="1825823"/>
                  <a:pt x="9148995" y="1827956"/>
                  <a:pt x="9152023" y="1829355"/>
                </a:cubicBezTo>
                <a:cubicBezTo>
                  <a:pt x="9155050" y="1830755"/>
                  <a:pt x="9158517" y="1831455"/>
                  <a:pt x="9162424" y="1831455"/>
                </a:cubicBezTo>
                <a:cubicBezTo>
                  <a:pt x="9166136" y="1831455"/>
                  <a:pt x="9169391" y="1830869"/>
                  <a:pt x="9172191" y="1829697"/>
                </a:cubicBezTo>
                <a:cubicBezTo>
                  <a:pt x="9174991" y="1828525"/>
                  <a:pt x="9177417" y="1827239"/>
                  <a:pt x="9179467" y="1825839"/>
                </a:cubicBezTo>
                <a:cubicBezTo>
                  <a:pt x="9181519" y="1824439"/>
                  <a:pt x="9183244" y="1823170"/>
                  <a:pt x="9184644" y="1822030"/>
                </a:cubicBezTo>
                <a:cubicBezTo>
                  <a:pt x="9186044" y="1820891"/>
                  <a:pt x="9187135" y="1820321"/>
                  <a:pt x="9187916" y="1820321"/>
                </a:cubicBezTo>
                <a:cubicBezTo>
                  <a:pt x="9188371" y="1820321"/>
                  <a:pt x="9188762" y="1820451"/>
                  <a:pt x="9189088" y="1820712"/>
                </a:cubicBezTo>
                <a:cubicBezTo>
                  <a:pt x="9189413" y="1820972"/>
                  <a:pt x="9189690" y="1821412"/>
                  <a:pt x="9189918" y="1822030"/>
                </a:cubicBezTo>
                <a:cubicBezTo>
                  <a:pt x="9190146" y="1822649"/>
                  <a:pt x="9190309" y="1823430"/>
                  <a:pt x="9190406" y="1824374"/>
                </a:cubicBezTo>
                <a:cubicBezTo>
                  <a:pt x="9190504" y="1825318"/>
                  <a:pt x="9190553" y="1826442"/>
                  <a:pt x="9190553" y="1827744"/>
                </a:cubicBezTo>
                <a:cubicBezTo>
                  <a:pt x="9190553" y="1828851"/>
                  <a:pt x="9190520" y="1829811"/>
                  <a:pt x="9190455" y="1830625"/>
                </a:cubicBezTo>
                <a:cubicBezTo>
                  <a:pt x="9190390" y="1831439"/>
                  <a:pt x="9190276" y="1832123"/>
                  <a:pt x="9190113" y="1832676"/>
                </a:cubicBezTo>
                <a:cubicBezTo>
                  <a:pt x="9189951" y="1833230"/>
                  <a:pt x="9189755" y="1833718"/>
                  <a:pt x="9189527" y="1834141"/>
                </a:cubicBezTo>
                <a:cubicBezTo>
                  <a:pt x="9189299" y="1834564"/>
                  <a:pt x="9188779" y="1835183"/>
                  <a:pt x="9187965" y="1835997"/>
                </a:cubicBezTo>
                <a:cubicBezTo>
                  <a:pt x="9187151" y="1836811"/>
                  <a:pt x="9185767" y="1837820"/>
                  <a:pt x="9183814" y="1839025"/>
                </a:cubicBezTo>
                <a:cubicBezTo>
                  <a:pt x="9181860" y="1840229"/>
                  <a:pt x="9179663" y="1841304"/>
                  <a:pt x="9177221" y="1842248"/>
                </a:cubicBezTo>
                <a:cubicBezTo>
                  <a:pt x="9174779" y="1843192"/>
                  <a:pt x="9172126" y="1843957"/>
                  <a:pt x="9169261" y="1844543"/>
                </a:cubicBezTo>
                <a:cubicBezTo>
                  <a:pt x="9166396" y="1845129"/>
                  <a:pt x="9163433" y="1845422"/>
                  <a:pt x="9160373" y="1845422"/>
                </a:cubicBezTo>
                <a:cubicBezTo>
                  <a:pt x="9154057" y="1845422"/>
                  <a:pt x="9148458" y="1844380"/>
                  <a:pt x="9143574" y="1842297"/>
                </a:cubicBezTo>
                <a:cubicBezTo>
                  <a:pt x="9138691" y="1840213"/>
                  <a:pt x="9134605" y="1837169"/>
                  <a:pt x="9131317" y="1833165"/>
                </a:cubicBezTo>
                <a:cubicBezTo>
                  <a:pt x="9128029" y="1829160"/>
                  <a:pt x="9125522" y="1824244"/>
                  <a:pt x="9123797" y="1818416"/>
                </a:cubicBezTo>
                <a:cubicBezTo>
                  <a:pt x="9122071" y="1812589"/>
                  <a:pt x="9121208" y="1805866"/>
                  <a:pt x="9121208" y="1798248"/>
                </a:cubicBezTo>
                <a:cubicBezTo>
                  <a:pt x="9121208" y="1789588"/>
                  <a:pt x="9122266" y="1782149"/>
                  <a:pt x="9124383" y="1775931"/>
                </a:cubicBezTo>
                <a:cubicBezTo>
                  <a:pt x="9126499" y="1769712"/>
                  <a:pt x="9129396" y="1764618"/>
                  <a:pt x="9133075" y="1760646"/>
                </a:cubicBezTo>
                <a:cubicBezTo>
                  <a:pt x="9136754" y="1756674"/>
                  <a:pt x="9141084" y="1753728"/>
                  <a:pt x="9146065" y="1751807"/>
                </a:cubicBezTo>
                <a:cubicBezTo>
                  <a:pt x="9151046" y="1749886"/>
                  <a:pt x="9156434" y="1748925"/>
                  <a:pt x="9162229" y="1748925"/>
                </a:cubicBezTo>
                <a:close/>
                <a:moveTo>
                  <a:pt x="9708865" y="1748828"/>
                </a:moveTo>
                <a:cubicBezTo>
                  <a:pt x="9709712" y="1748828"/>
                  <a:pt x="9710672" y="1748877"/>
                  <a:pt x="9711747" y="1748974"/>
                </a:cubicBezTo>
                <a:cubicBezTo>
                  <a:pt x="9712821" y="1749072"/>
                  <a:pt x="9713944" y="1749251"/>
                  <a:pt x="9715116" y="1749511"/>
                </a:cubicBezTo>
                <a:cubicBezTo>
                  <a:pt x="9716288" y="1749772"/>
                  <a:pt x="9717346" y="1750065"/>
                  <a:pt x="9718290" y="1750390"/>
                </a:cubicBezTo>
                <a:cubicBezTo>
                  <a:pt x="9719235" y="1750716"/>
                  <a:pt x="9719901" y="1751042"/>
                  <a:pt x="9720292" y="1751367"/>
                </a:cubicBezTo>
                <a:cubicBezTo>
                  <a:pt x="9720683" y="1751693"/>
                  <a:pt x="9720944" y="1752002"/>
                  <a:pt x="9721074" y="1752295"/>
                </a:cubicBezTo>
                <a:cubicBezTo>
                  <a:pt x="9721204" y="1752588"/>
                  <a:pt x="9721318" y="1752962"/>
                  <a:pt x="9721415" y="1753418"/>
                </a:cubicBezTo>
                <a:cubicBezTo>
                  <a:pt x="9721513" y="1753874"/>
                  <a:pt x="9721579" y="1754541"/>
                  <a:pt x="9721611" y="1755420"/>
                </a:cubicBezTo>
                <a:cubicBezTo>
                  <a:pt x="9721644" y="1756299"/>
                  <a:pt x="9721660" y="1757488"/>
                  <a:pt x="9721660" y="1758985"/>
                </a:cubicBezTo>
                <a:cubicBezTo>
                  <a:pt x="9721660" y="1760418"/>
                  <a:pt x="9721627" y="1761622"/>
                  <a:pt x="9721562" y="1762599"/>
                </a:cubicBezTo>
                <a:cubicBezTo>
                  <a:pt x="9721497" y="1763576"/>
                  <a:pt x="9721367" y="1764341"/>
                  <a:pt x="9721171" y="1764894"/>
                </a:cubicBezTo>
                <a:cubicBezTo>
                  <a:pt x="9720976" y="1765448"/>
                  <a:pt x="9720732" y="1765871"/>
                  <a:pt x="9720439" y="1766164"/>
                </a:cubicBezTo>
                <a:cubicBezTo>
                  <a:pt x="9720146" y="1766457"/>
                  <a:pt x="9719739" y="1766603"/>
                  <a:pt x="9719218" y="1766603"/>
                </a:cubicBezTo>
                <a:cubicBezTo>
                  <a:pt x="9718697" y="1766603"/>
                  <a:pt x="9718063" y="1766457"/>
                  <a:pt x="9717313" y="1766164"/>
                </a:cubicBezTo>
                <a:cubicBezTo>
                  <a:pt x="9716565" y="1765871"/>
                  <a:pt x="9715719" y="1765578"/>
                  <a:pt x="9714774" y="1765285"/>
                </a:cubicBezTo>
                <a:cubicBezTo>
                  <a:pt x="9713830" y="1764992"/>
                  <a:pt x="9712772" y="1764715"/>
                  <a:pt x="9711600" y="1764455"/>
                </a:cubicBezTo>
                <a:cubicBezTo>
                  <a:pt x="9710428" y="1764194"/>
                  <a:pt x="9709159" y="1764064"/>
                  <a:pt x="9707791" y="1764064"/>
                </a:cubicBezTo>
                <a:cubicBezTo>
                  <a:pt x="9706163" y="1764064"/>
                  <a:pt x="9704568" y="1764390"/>
                  <a:pt x="9703005" y="1765041"/>
                </a:cubicBezTo>
                <a:cubicBezTo>
                  <a:pt x="9701443" y="1765692"/>
                  <a:pt x="9699799" y="1766766"/>
                  <a:pt x="9698073" y="1768264"/>
                </a:cubicBezTo>
                <a:cubicBezTo>
                  <a:pt x="9696347" y="1769761"/>
                  <a:pt x="9694541" y="1771747"/>
                  <a:pt x="9692653" y="1774222"/>
                </a:cubicBezTo>
                <a:cubicBezTo>
                  <a:pt x="9690764" y="1776696"/>
                  <a:pt x="9688681" y="1779724"/>
                  <a:pt x="9686402" y="1783305"/>
                </a:cubicBezTo>
                <a:lnTo>
                  <a:pt x="9686402" y="1841124"/>
                </a:lnTo>
                <a:cubicBezTo>
                  <a:pt x="9686402" y="1841645"/>
                  <a:pt x="9686271" y="1842085"/>
                  <a:pt x="9686011" y="1842443"/>
                </a:cubicBezTo>
                <a:cubicBezTo>
                  <a:pt x="9685751" y="1842801"/>
                  <a:pt x="9685327" y="1843110"/>
                  <a:pt x="9684741" y="1843371"/>
                </a:cubicBezTo>
                <a:cubicBezTo>
                  <a:pt x="9684155" y="1843631"/>
                  <a:pt x="9683341" y="1843827"/>
                  <a:pt x="9682299" y="1843957"/>
                </a:cubicBezTo>
                <a:cubicBezTo>
                  <a:pt x="9681258" y="1844087"/>
                  <a:pt x="9679923" y="1844152"/>
                  <a:pt x="9678295" y="1844152"/>
                </a:cubicBezTo>
                <a:cubicBezTo>
                  <a:pt x="9676733" y="1844152"/>
                  <a:pt x="9675430" y="1844087"/>
                  <a:pt x="9674389" y="1843957"/>
                </a:cubicBezTo>
                <a:cubicBezTo>
                  <a:pt x="9673347" y="1843827"/>
                  <a:pt x="9672517" y="1843631"/>
                  <a:pt x="9671898" y="1843371"/>
                </a:cubicBezTo>
                <a:cubicBezTo>
                  <a:pt x="9671279" y="1843110"/>
                  <a:pt x="9670856" y="1842801"/>
                  <a:pt x="9670628" y="1842443"/>
                </a:cubicBezTo>
                <a:cubicBezTo>
                  <a:pt x="9670400" y="1842085"/>
                  <a:pt x="9670286" y="1841645"/>
                  <a:pt x="9670286" y="1841124"/>
                </a:cubicBezTo>
                <a:lnTo>
                  <a:pt x="9670286" y="1753223"/>
                </a:lnTo>
                <a:cubicBezTo>
                  <a:pt x="9670286" y="1752702"/>
                  <a:pt x="9670384" y="1752262"/>
                  <a:pt x="9670579" y="1751904"/>
                </a:cubicBezTo>
                <a:cubicBezTo>
                  <a:pt x="9670775" y="1751546"/>
                  <a:pt x="9671165" y="1751221"/>
                  <a:pt x="9671751" y="1750928"/>
                </a:cubicBezTo>
                <a:cubicBezTo>
                  <a:pt x="9672337" y="1750635"/>
                  <a:pt x="9673086" y="1750439"/>
                  <a:pt x="9673998" y="1750342"/>
                </a:cubicBezTo>
                <a:cubicBezTo>
                  <a:pt x="9674909" y="1750244"/>
                  <a:pt x="9676114" y="1750195"/>
                  <a:pt x="9677611" y="1750195"/>
                </a:cubicBezTo>
                <a:cubicBezTo>
                  <a:pt x="9679044" y="1750195"/>
                  <a:pt x="9680232" y="1750244"/>
                  <a:pt x="9681176" y="1750342"/>
                </a:cubicBezTo>
                <a:cubicBezTo>
                  <a:pt x="9682121" y="1750439"/>
                  <a:pt x="9682853" y="1750635"/>
                  <a:pt x="9683374" y="1750928"/>
                </a:cubicBezTo>
                <a:cubicBezTo>
                  <a:pt x="9683895" y="1751221"/>
                  <a:pt x="9684269" y="1751546"/>
                  <a:pt x="9684497" y="1751904"/>
                </a:cubicBezTo>
                <a:cubicBezTo>
                  <a:pt x="9684725" y="1752262"/>
                  <a:pt x="9684839" y="1752702"/>
                  <a:pt x="9684839" y="1753223"/>
                </a:cubicBezTo>
                <a:lnTo>
                  <a:pt x="9684839" y="1766017"/>
                </a:lnTo>
                <a:cubicBezTo>
                  <a:pt x="9687248" y="1762501"/>
                  <a:pt x="9689511" y="1759636"/>
                  <a:pt x="9691627" y="1757423"/>
                </a:cubicBezTo>
                <a:cubicBezTo>
                  <a:pt x="9693743" y="1755209"/>
                  <a:pt x="9695745" y="1753467"/>
                  <a:pt x="9697633" y="1752197"/>
                </a:cubicBezTo>
                <a:cubicBezTo>
                  <a:pt x="9699522" y="1750928"/>
                  <a:pt x="9701394" y="1750049"/>
                  <a:pt x="9703249" y="1749560"/>
                </a:cubicBezTo>
                <a:cubicBezTo>
                  <a:pt x="9705105" y="1749072"/>
                  <a:pt x="9706977" y="1748828"/>
                  <a:pt x="9708865" y="1748828"/>
                </a:cubicBezTo>
                <a:close/>
                <a:moveTo>
                  <a:pt x="9604188" y="1748828"/>
                </a:moveTo>
                <a:cubicBezTo>
                  <a:pt x="9611415" y="1748828"/>
                  <a:pt x="9617715" y="1749902"/>
                  <a:pt x="9623087" y="1752051"/>
                </a:cubicBezTo>
                <a:cubicBezTo>
                  <a:pt x="9628459" y="1754200"/>
                  <a:pt x="9632935" y="1757325"/>
                  <a:pt x="9636516" y="1761427"/>
                </a:cubicBezTo>
                <a:cubicBezTo>
                  <a:pt x="9640097" y="1765529"/>
                  <a:pt x="9642783" y="1770510"/>
                  <a:pt x="9644574" y="1776370"/>
                </a:cubicBezTo>
                <a:cubicBezTo>
                  <a:pt x="9646365" y="1782230"/>
                  <a:pt x="9647260" y="1788839"/>
                  <a:pt x="9647260" y="1796197"/>
                </a:cubicBezTo>
                <a:cubicBezTo>
                  <a:pt x="9647260" y="1803359"/>
                  <a:pt x="9646316" y="1809952"/>
                  <a:pt x="9644427" y="1815975"/>
                </a:cubicBezTo>
                <a:cubicBezTo>
                  <a:pt x="9642539" y="1821998"/>
                  <a:pt x="9639723" y="1827190"/>
                  <a:pt x="9635979" y="1831553"/>
                </a:cubicBezTo>
                <a:cubicBezTo>
                  <a:pt x="9632235" y="1835916"/>
                  <a:pt x="9627547" y="1839318"/>
                  <a:pt x="9621915" y="1841759"/>
                </a:cubicBezTo>
                <a:cubicBezTo>
                  <a:pt x="9616283" y="1844201"/>
                  <a:pt x="9609755" y="1845422"/>
                  <a:pt x="9602332" y="1845422"/>
                </a:cubicBezTo>
                <a:cubicBezTo>
                  <a:pt x="9595105" y="1845422"/>
                  <a:pt x="9588805" y="1844347"/>
                  <a:pt x="9583433" y="1842199"/>
                </a:cubicBezTo>
                <a:cubicBezTo>
                  <a:pt x="9578062" y="1840050"/>
                  <a:pt x="9573585" y="1836925"/>
                  <a:pt x="9570004" y="1832823"/>
                </a:cubicBezTo>
                <a:cubicBezTo>
                  <a:pt x="9566423" y="1828721"/>
                  <a:pt x="9563753" y="1823740"/>
                  <a:pt x="9561995" y="1817879"/>
                </a:cubicBezTo>
                <a:cubicBezTo>
                  <a:pt x="9560237" y="1812019"/>
                  <a:pt x="9559358" y="1805378"/>
                  <a:pt x="9559358" y="1797955"/>
                </a:cubicBezTo>
                <a:cubicBezTo>
                  <a:pt x="9559358" y="1790793"/>
                  <a:pt x="9560286" y="1784200"/>
                  <a:pt x="9562142" y="1778177"/>
                </a:cubicBezTo>
                <a:cubicBezTo>
                  <a:pt x="9563997" y="1772154"/>
                  <a:pt x="9566797" y="1766962"/>
                  <a:pt x="9570541" y="1762599"/>
                </a:cubicBezTo>
                <a:cubicBezTo>
                  <a:pt x="9574285" y="1758237"/>
                  <a:pt x="9578957" y="1754851"/>
                  <a:pt x="9584557" y="1752442"/>
                </a:cubicBezTo>
                <a:cubicBezTo>
                  <a:pt x="9590156" y="1750032"/>
                  <a:pt x="9596700" y="1748828"/>
                  <a:pt x="9604188" y="1748828"/>
                </a:cubicBezTo>
                <a:close/>
                <a:moveTo>
                  <a:pt x="9411344" y="1748828"/>
                </a:moveTo>
                <a:cubicBezTo>
                  <a:pt x="9418246" y="1748828"/>
                  <a:pt x="9424122" y="1749935"/>
                  <a:pt x="9428973" y="1752149"/>
                </a:cubicBezTo>
                <a:cubicBezTo>
                  <a:pt x="9433824" y="1754362"/>
                  <a:pt x="9437812" y="1757341"/>
                  <a:pt x="9440937" y="1761085"/>
                </a:cubicBezTo>
                <a:cubicBezTo>
                  <a:pt x="9444063" y="1764829"/>
                  <a:pt x="9446358" y="1769224"/>
                  <a:pt x="9447823" y="1774270"/>
                </a:cubicBezTo>
                <a:cubicBezTo>
                  <a:pt x="9449288" y="1779317"/>
                  <a:pt x="9450021" y="1784705"/>
                  <a:pt x="9450021" y="1790435"/>
                </a:cubicBezTo>
                <a:lnTo>
                  <a:pt x="9450021" y="1793365"/>
                </a:lnTo>
                <a:cubicBezTo>
                  <a:pt x="9450021" y="1795904"/>
                  <a:pt x="9449383" y="1797711"/>
                  <a:pt x="9448108" y="1798785"/>
                </a:cubicBezTo>
                <a:cubicBezTo>
                  <a:pt x="9446833" y="1799860"/>
                  <a:pt x="9445377" y="1800397"/>
                  <a:pt x="9443741" y="1800397"/>
                </a:cubicBezTo>
                <a:lnTo>
                  <a:pt x="9385853" y="1800397"/>
                </a:lnTo>
                <a:cubicBezTo>
                  <a:pt x="9385853" y="1805280"/>
                  <a:pt x="9386343" y="1809675"/>
                  <a:pt x="9387325" y="1813582"/>
                </a:cubicBezTo>
                <a:cubicBezTo>
                  <a:pt x="9388305" y="1817489"/>
                  <a:pt x="9389941" y="1820842"/>
                  <a:pt x="9392231" y="1823642"/>
                </a:cubicBezTo>
                <a:cubicBezTo>
                  <a:pt x="9394521" y="1826442"/>
                  <a:pt x="9397499" y="1828590"/>
                  <a:pt x="9401163" y="1830088"/>
                </a:cubicBezTo>
                <a:cubicBezTo>
                  <a:pt x="9404827" y="1831586"/>
                  <a:pt x="9409309" y="1832334"/>
                  <a:pt x="9414608" y="1832334"/>
                </a:cubicBezTo>
                <a:cubicBezTo>
                  <a:pt x="9418796" y="1832334"/>
                  <a:pt x="9422525" y="1831992"/>
                  <a:pt x="9425797" y="1831309"/>
                </a:cubicBezTo>
                <a:cubicBezTo>
                  <a:pt x="9429068" y="1830625"/>
                  <a:pt x="9431898" y="1829860"/>
                  <a:pt x="9434286" y="1829014"/>
                </a:cubicBezTo>
                <a:cubicBezTo>
                  <a:pt x="9436675" y="1828167"/>
                  <a:pt x="9438638" y="1827402"/>
                  <a:pt x="9440175" y="1826718"/>
                </a:cubicBezTo>
                <a:cubicBezTo>
                  <a:pt x="9441713" y="1826035"/>
                  <a:pt x="9442875" y="1825693"/>
                  <a:pt x="9443660" y="1825693"/>
                </a:cubicBezTo>
                <a:cubicBezTo>
                  <a:pt x="9444118" y="1825693"/>
                  <a:pt x="9444527" y="1825807"/>
                  <a:pt x="9444886" y="1826035"/>
                </a:cubicBezTo>
                <a:cubicBezTo>
                  <a:pt x="9445246" y="1826263"/>
                  <a:pt x="9445524" y="1826604"/>
                  <a:pt x="9445721" y="1827060"/>
                </a:cubicBezTo>
                <a:cubicBezTo>
                  <a:pt x="9445917" y="1827516"/>
                  <a:pt x="9446064" y="1828151"/>
                  <a:pt x="9446162" y="1828965"/>
                </a:cubicBezTo>
                <a:cubicBezTo>
                  <a:pt x="9446260" y="1829779"/>
                  <a:pt x="9446309" y="1830772"/>
                  <a:pt x="9446309" y="1831944"/>
                </a:cubicBezTo>
                <a:cubicBezTo>
                  <a:pt x="9446309" y="1832790"/>
                  <a:pt x="9446277" y="1833523"/>
                  <a:pt x="9446212" y="1834141"/>
                </a:cubicBezTo>
                <a:cubicBezTo>
                  <a:pt x="9446147" y="1834760"/>
                  <a:pt x="9446065" y="1835313"/>
                  <a:pt x="9445967" y="1835801"/>
                </a:cubicBezTo>
                <a:cubicBezTo>
                  <a:pt x="9445870" y="1836290"/>
                  <a:pt x="9445707" y="1836729"/>
                  <a:pt x="9445479" y="1837120"/>
                </a:cubicBezTo>
                <a:cubicBezTo>
                  <a:pt x="9445251" y="1837511"/>
                  <a:pt x="9444958" y="1837885"/>
                  <a:pt x="9444600" y="1838243"/>
                </a:cubicBezTo>
                <a:cubicBezTo>
                  <a:pt x="9444242" y="1838601"/>
                  <a:pt x="9443184" y="1839187"/>
                  <a:pt x="9441426" y="1840001"/>
                </a:cubicBezTo>
                <a:cubicBezTo>
                  <a:pt x="9439668" y="1840815"/>
                  <a:pt x="9437389" y="1841613"/>
                  <a:pt x="9434589" y="1842394"/>
                </a:cubicBezTo>
                <a:cubicBezTo>
                  <a:pt x="9431789" y="1843176"/>
                  <a:pt x="9428550" y="1843876"/>
                  <a:pt x="9424871" y="1844494"/>
                </a:cubicBezTo>
                <a:cubicBezTo>
                  <a:pt x="9421192" y="1845113"/>
                  <a:pt x="9417269" y="1845422"/>
                  <a:pt x="9413102" y="1845422"/>
                </a:cubicBezTo>
                <a:cubicBezTo>
                  <a:pt x="9405875" y="1845422"/>
                  <a:pt x="9399543" y="1844413"/>
                  <a:pt x="9394105" y="1842394"/>
                </a:cubicBezTo>
                <a:cubicBezTo>
                  <a:pt x="9388669" y="1840376"/>
                  <a:pt x="9384095" y="1837380"/>
                  <a:pt x="9380383" y="1833409"/>
                </a:cubicBezTo>
                <a:cubicBezTo>
                  <a:pt x="9376672" y="1829437"/>
                  <a:pt x="9373872" y="1824456"/>
                  <a:pt x="9371983" y="1818465"/>
                </a:cubicBezTo>
                <a:cubicBezTo>
                  <a:pt x="9370095" y="1812475"/>
                  <a:pt x="9369151" y="1805508"/>
                  <a:pt x="9369151" y="1797564"/>
                </a:cubicBezTo>
                <a:cubicBezTo>
                  <a:pt x="9369151" y="1790011"/>
                  <a:pt x="9370128" y="1783223"/>
                  <a:pt x="9372081" y="1777201"/>
                </a:cubicBezTo>
                <a:cubicBezTo>
                  <a:pt x="9374035" y="1771178"/>
                  <a:pt x="9376851" y="1766066"/>
                  <a:pt x="9380529" y="1761867"/>
                </a:cubicBezTo>
                <a:cubicBezTo>
                  <a:pt x="9384209" y="1757667"/>
                  <a:pt x="9388652" y="1754444"/>
                  <a:pt x="9393861" y="1752197"/>
                </a:cubicBezTo>
                <a:cubicBezTo>
                  <a:pt x="9399070" y="1749951"/>
                  <a:pt x="9404898" y="1748828"/>
                  <a:pt x="9411344" y="1748828"/>
                </a:cubicBezTo>
                <a:close/>
                <a:moveTo>
                  <a:pt x="9244633" y="1748828"/>
                </a:moveTo>
                <a:cubicBezTo>
                  <a:pt x="9250949" y="1748828"/>
                  <a:pt x="9256321" y="1749544"/>
                  <a:pt x="9260749" y="1750977"/>
                </a:cubicBezTo>
                <a:cubicBezTo>
                  <a:pt x="9265176" y="1752409"/>
                  <a:pt x="9268757" y="1754509"/>
                  <a:pt x="9271492" y="1757276"/>
                </a:cubicBezTo>
                <a:cubicBezTo>
                  <a:pt x="9274227" y="1760043"/>
                  <a:pt x="9276213" y="1763478"/>
                  <a:pt x="9277450" y="1767580"/>
                </a:cubicBezTo>
                <a:cubicBezTo>
                  <a:pt x="9278687" y="1771682"/>
                  <a:pt x="9279305" y="1776468"/>
                  <a:pt x="9279305" y="1781937"/>
                </a:cubicBezTo>
                <a:lnTo>
                  <a:pt x="9279305" y="1841222"/>
                </a:lnTo>
                <a:cubicBezTo>
                  <a:pt x="9279305" y="1842004"/>
                  <a:pt x="9279045" y="1842590"/>
                  <a:pt x="9278524" y="1842980"/>
                </a:cubicBezTo>
                <a:cubicBezTo>
                  <a:pt x="9278003" y="1843371"/>
                  <a:pt x="9277287" y="1843664"/>
                  <a:pt x="9276375" y="1843859"/>
                </a:cubicBezTo>
                <a:cubicBezTo>
                  <a:pt x="9275464" y="1844054"/>
                  <a:pt x="9274129" y="1844152"/>
                  <a:pt x="9272371" y="1844152"/>
                </a:cubicBezTo>
                <a:cubicBezTo>
                  <a:pt x="9270678" y="1844152"/>
                  <a:pt x="9269327" y="1844054"/>
                  <a:pt x="9268318" y="1843859"/>
                </a:cubicBezTo>
                <a:cubicBezTo>
                  <a:pt x="9267309" y="1843664"/>
                  <a:pt x="9266576" y="1843371"/>
                  <a:pt x="9266120" y="1842980"/>
                </a:cubicBezTo>
                <a:cubicBezTo>
                  <a:pt x="9265665" y="1842590"/>
                  <a:pt x="9265437" y="1842004"/>
                  <a:pt x="9265437" y="1841222"/>
                </a:cubicBezTo>
                <a:lnTo>
                  <a:pt x="9265437" y="1832432"/>
                </a:lnTo>
                <a:cubicBezTo>
                  <a:pt x="9261595" y="1836534"/>
                  <a:pt x="9257314" y="1839725"/>
                  <a:pt x="9252593" y="1842004"/>
                </a:cubicBezTo>
                <a:cubicBezTo>
                  <a:pt x="9247873" y="1844282"/>
                  <a:pt x="9242875" y="1845422"/>
                  <a:pt x="9237601" y="1845422"/>
                </a:cubicBezTo>
                <a:cubicBezTo>
                  <a:pt x="9232978" y="1845422"/>
                  <a:pt x="9228795" y="1844820"/>
                  <a:pt x="9225051" y="1843615"/>
                </a:cubicBezTo>
                <a:cubicBezTo>
                  <a:pt x="9221307" y="1842410"/>
                  <a:pt x="9218116" y="1840669"/>
                  <a:pt x="9215479" y="1838390"/>
                </a:cubicBezTo>
                <a:cubicBezTo>
                  <a:pt x="9212842" y="1836111"/>
                  <a:pt x="9210791" y="1833311"/>
                  <a:pt x="9209326" y="1829990"/>
                </a:cubicBezTo>
                <a:cubicBezTo>
                  <a:pt x="9207861" y="1826669"/>
                  <a:pt x="9207129" y="1822893"/>
                  <a:pt x="9207129" y="1818661"/>
                </a:cubicBezTo>
                <a:cubicBezTo>
                  <a:pt x="9207129" y="1813712"/>
                  <a:pt x="9208138" y="1809415"/>
                  <a:pt x="9210156" y="1805768"/>
                </a:cubicBezTo>
                <a:cubicBezTo>
                  <a:pt x="9212175" y="1802122"/>
                  <a:pt x="9215072" y="1799094"/>
                  <a:pt x="9218849" y="1796685"/>
                </a:cubicBezTo>
                <a:cubicBezTo>
                  <a:pt x="9222625" y="1794276"/>
                  <a:pt x="9227248" y="1792469"/>
                  <a:pt x="9232718" y="1791265"/>
                </a:cubicBezTo>
                <a:cubicBezTo>
                  <a:pt x="9238187" y="1790060"/>
                  <a:pt x="9244340" y="1789458"/>
                  <a:pt x="9251177" y="1789458"/>
                </a:cubicBezTo>
                <a:lnTo>
                  <a:pt x="9263288" y="1789458"/>
                </a:lnTo>
                <a:lnTo>
                  <a:pt x="9263288" y="1782621"/>
                </a:lnTo>
                <a:cubicBezTo>
                  <a:pt x="9263288" y="1779235"/>
                  <a:pt x="9262930" y="1776240"/>
                  <a:pt x="9262213" y="1773636"/>
                </a:cubicBezTo>
                <a:cubicBezTo>
                  <a:pt x="9261497" y="1771031"/>
                  <a:pt x="9260341" y="1768866"/>
                  <a:pt x="9258746" y="1767141"/>
                </a:cubicBezTo>
                <a:cubicBezTo>
                  <a:pt x="9257151" y="1765415"/>
                  <a:pt x="9255084" y="1764113"/>
                  <a:pt x="9252545" y="1763234"/>
                </a:cubicBezTo>
                <a:cubicBezTo>
                  <a:pt x="9250005" y="1762355"/>
                  <a:pt x="9246879" y="1761915"/>
                  <a:pt x="9243168" y="1761915"/>
                </a:cubicBezTo>
                <a:cubicBezTo>
                  <a:pt x="9239196" y="1761915"/>
                  <a:pt x="9235631" y="1762387"/>
                  <a:pt x="9232473" y="1763332"/>
                </a:cubicBezTo>
                <a:cubicBezTo>
                  <a:pt x="9229315" y="1764276"/>
                  <a:pt x="9226548" y="1765318"/>
                  <a:pt x="9224172" y="1766457"/>
                </a:cubicBezTo>
                <a:cubicBezTo>
                  <a:pt x="9221795" y="1767596"/>
                  <a:pt x="9219809" y="1768638"/>
                  <a:pt x="9218214" y="1769582"/>
                </a:cubicBezTo>
                <a:cubicBezTo>
                  <a:pt x="9216619" y="1770526"/>
                  <a:pt x="9215431" y="1770998"/>
                  <a:pt x="9214649" y="1770998"/>
                </a:cubicBezTo>
                <a:cubicBezTo>
                  <a:pt x="9214128" y="1770998"/>
                  <a:pt x="9213672" y="1770868"/>
                  <a:pt x="9213282" y="1770608"/>
                </a:cubicBezTo>
                <a:cubicBezTo>
                  <a:pt x="9212891" y="1770347"/>
                  <a:pt x="9212549" y="1769957"/>
                  <a:pt x="9212256" y="1769436"/>
                </a:cubicBezTo>
                <a:cubicBezTo>
                  <a:pt x="9211963" y="1768915"/>
                  <a:pt x="9211751" y="1768248"/>
                  <a:pt x="9211621" y="1767434"/>
                </a:cubicBezTo>
                <a:cubicBezTo>
                  <a:pt x="9211491" y="1766620"/>
                  <a:pt x="9211426" y="1765724"/>
                  <a:pt x="9211426" y="1764748"/>
                </a:cubicBezTo>
                <a:cubicBezTo>
                  <a:pt x="9211426" y="1763120"/>
                  <a:pt x="9211540" y="1761834"/>
                  <a:pt x="9211768" y="1760890"/>
                </a:cubicBezTo>
                <a:cubicBezTo>
                  <a:pt x="9211996" y="1759946"/>
                  <a:pt x="9212549" y="1759050"/>
                  <a:pt x="9213428" y="1758204"/>
                </a:cubicBezTo>
                <a:cubicBezTo>
                  <a:pt x="9214307" y="1757357"/>
                  <a:pt x="9215821" y="1756365"/>
                  <a:pt x="9217970" y="1755225"/>
                </a:cubicBezTo>
                <a:cubicBezTo>
                  <a:pt x="9220119" y="1754086"/>
                  <a:pt x="9222593" y="1753044"/>
                  <a:pt x="9225393" y="1752100"/>
                </a:cubicBezTo>
                <a:cubicBezTo>
                  <a:pt x="9228193" y="1751156"/>
                  <a:pt x="9231253" y="1750374"/>
                  <a:pt x="9234573" y="1749756"/>
                </a:cubicBezTo>
                <a:cubicBezTo>
                  <a:pt x="9237894" y="1749137"/>
                  <a:pt x="9241247" y="1748828"/>
                  <a:pt x="9244633" y="1748828"/>
                </a:cubicBezTo>
                <a:close/>
                <a:moveTo>
                  <a:pt x="8914430" y="1748828"/>
                </a:moveTo>
                <a:cubicBezTo>
                  <a:pt x="8920290" y="1748828"/>
                  <a:pt x="8925223" y="1749821"/>
                  <a:pt x="8929227" y="1751807"/>
                </a:cubicBezTo>
                <a:cubicBezTo>
                  <a:pt x="8933231" y="1753793"/>
                  <a:pt x="8936471" y="1756446"/>
                  <a:pt x="8938945" y="1759767"/>
                </a:cubicBezTo>
                <a:cubicBezTo>
                  <a:pt x="8941419" y="1763087"/>
                  <a:pt x="8943193" y="1766978"/>
                  <a:pt x="8944268" y="1771438"/>
                </a:cubicBezTo>
                <a:cubicBezTo>
                  <a:pt x="8945342" y="1775898"/>
                  <a:pt x="8945879" y="1781254"/>
                  <a:pt x="8945879" y="1787505"/>
                </a:cubicBezTo>
                <a:lnTo>
                  <a:pt x="8945879" y="1841124"/>
                </a:lnTo>
                <a:cubicBezTo>
                  <a:pt x="8945879" y="1841645"/>
                  <a:pt x="8945749" y="1842085"/>
                  <a:pt x="8945489" y="1842443"/>
                </a:cubicBezTo>
                <a:cubicBezTo>
                  <a:pt x="8945228" y="1842801"/>
                  <a:pt x="8944805" y="1843110"/>
                  <a:pt x="8944219" y="1843371"/>
                </a:cubicBezTo>
                <a:cubicBezTo>
                  <a:pt x="8943633" y="1843631"/>
                  <a:pt x="8942819" y="1843827"/>
                  <a:pt x="8941777" y="1843957"/>
                </a:cubicBezTo>
                <a:cubicBezTo>
                  <a:pt x="8940735" y="1844087"/>
                  <a:pt x="8939433" y="1844152"/>
                  <a:pt x="8937871" y="1844152"/>
                </a:cubicBezTo>
                <a:cubicBezTo>
                  <a:pt x="8936243" y="1844152"/>
                  <a:pt x="8934908" y="1844087"/>
                  <a:pt x="8933866" y="1843957"/>
                </a:cubicBezTo>
                <a:cubicBezTo>
                  <a:pt x="8932824" y="1843827"/>
                  <a:pt x="8932011" y="1843631"/>
                  <a:pt x="8931425" y="1843371"/>
                </a:cubicBezTo>
                <a:cubicBezTo>
                  <a:pt x="8930839" y="1843110"/>
                  <a:pt x="8930415" y="1842801"/>
                  <a:pt x="8930155" y="1842443"/>
                </a:cubicBezTo>
                <a:cubicBezTo>
                  <a:pt x="8929894" y="1842085"/>
                  <a:pt x="8929764" y="1841645"/>
                  <a:pt x="8929764" y="1841124"/>
                </a:cubicBezTo>
                <a:lnTo>
                  <a:pt x="8929764" y="1789653"/>
                </a:lnTo>
                <a:cubicBezTo>
                  <a:pt x="8929764" y="1784640"/>
                  <a:pt x="8929373" y="1780603"/>
                  <a:pt x="8928592" y="1777542"/>
                </a:cubicBezTo>
                <a:cubicBezTo>
                  <a:pt x="8927811" y="1774482"/>
                  <a:pt x="8926671" y="1771845"/>
                  <a:pt x="8925174" y="1769631"/>
                </a:cubicBezTo>
                <a:cubicBezTo>
                  <a:pt x="8923676" y="1767417"/>
                  <a:pt x="8921739" y="1765724"/>
                  <a:pt x="8919363" y="1764552"/>
                </a:cubicBezTo>
                <a:cubicBezTo>
                  <a:pt x="8916986" y="1763380"/>
                  <a:pt x="8914235" y="1762794"/>
                  <a:pt x="8911109" y="1762794"/>
                </a:cubicBezTo>
                <a:cubicBezTo>
                  <a:pt x="8907073" y="1762794"/>
                  <a:pt x="8903035" y="1764227"/>
                  <a:pt x="8898999" y="1767092"/>
                </a:cubicBezTo>
                <a:cubicBezTo>
                  <a:pt x="8894961" y="1769957"/>
                  <a:pt x="8890729" y="1774156"/>
                  <a:pt x="8886302" y="1779691"/>
                </a:cubicBezTo>
                <a:lnTo>
                  <a:pt x="8886302" y="1841124"/>
                </a:lnTo>
                <a:cubicBezTo>
                  <a:pt x="8886302" y="1841645"/>
                  <a:pt x="8886171" y="1842085"/>
                  <a:pt x="8885911" y="1842443"/>
                </a:cubicBezTo>
                <a:cubicBezTo>
                  <a:pt x="8885651" y="1842801"/>
                  <a:pt x="8885227" y="1843110"/>
                  <a:pt x="8884641" y="1843371"/>
                </a:cubicBezTo>
                <a:cubicBezTo>
                  <a:pt x="8884055" y="1843631"/>
                  <a:pt x="8883241" y="1843827"/>
                  <a:pt x="8882199" y="1843957"/>
                </a:cubicBezTo>
                <a:cubicBezTo>
                  <a:pt x="8881158" y="1844087"/>
                  <a:pt x="8879823" y="1844152"/>
                  <a:pt x="8878195" y="1844152"/>
                </a:cubicBezTo>
                <a:cubicBezTo>
                  <a:pt x="8876633" y="1844152"/>
                  <a:pt x="8875330" y="1844087"/>
                  <a:pt x="8874289" y="1843957"/>
                </a:cubicBezTo>
                <a:cubicBezTo>
                  <a:pt x="8873247" y="1843827"/>
                  <a:pt x="8872417" y="1843631"/>
                  <a:pt x="8871798" y="1843371"/>
                </a:cubicBezTo>
                <a:cubicBezTo>
                  <a:pt x="8871179" y="1843110"/>
                  <a:pt x="8870756" y="1842801"/>
                  <a:pt x="8870528" y="1842443"/>
                </a:cubicBezTo>
                <a:cubicBezTo>
                  <a:pt x="8870300" y="1842085"/>
                  <a:pt x="8870186" y="1841645"/>
                  <a:pt x="8870186" y="1841124"/>
                </a:cubicBezTo>
                <a:lnTo>
                  <a:pt x="8870186" y="1753223"/>
                </a:lnTo>
                <a:cubicBezTo>
                  <a:pt x="8870186" y="1752702"/>
                  <a:pt x="8870284" y="1752262"/>
                  <a:pt x="8870479" y="1751904"/>
                </a:cubicBezTo>
                <a:cubicBezTo>
                  <a:pt x="8870675" y="1751546"/>
                  <a:pt x="8871065" y="1751221"/>
                  <a:pt x="8871651" y="1750928"/>
                </a:cubicBezTo>
                <a:cubicBezTo>
                  <a:pt x="8872237" y="1750635"/>
                  <a:pt x="8872986" y="1750439"/>
                  <a:pt x="8873898" y="1750342"/>
                </a:cubicBezTo>
                <a:cubicBezTo>
                  <a:pt x="8874809" y="1750244"/>
                  <a:pt x="8876014" y="1750195"/>
                  <a:pt x="8877511" y="1750195"/>
                </a:cubicBezTo>
                <a:cubicBezTo>
                  <a:pt x="8878944" y="1750195"/>
                  <a:pt x="8880132" y="1750244"/>
                  <a:pt x="8881076" y="1750342"/>
                </a:cubicBezTo>
                <a:cubicBezTo>
                  <a:pt x="8882021" y="1750439"/>
                  <a:pt x="8882753" y="1750635"/>
                  <a:pt x="8883274" y="1750928"/>
                </a:cubicBezTo>
                <a:cubicBezTo>
                  <a:pt x="8883795" y="1751221"/>
                  <a:pt x="8884169" y="1751546"/>
                  <a:pt x="8884397" y="1751904"/>
                </a:cubicBezTo>
                <a:cubicBezTo>
                  <a:pt x="8884625" y="1752262"/>
                  <a:pt x="8884739" y="1752702"/>
                  <a:pt x="8884739" y="1753223"/>
                </a:cubicBezTo>
                <a:lnTo>
                  <a:pt x="8884739" y="1764845"/>
                </a:lnTo>
                <a:cubicBezTo>
                  <a:pt x="8889687" y="1759311"/>
                  <a:pt x="8894620" y="1755258"/>
                  <a:pt x="8899536" y="1752686"/>
                </a:cubicBezTo>
                <a:cubicBezTo>
                  <a:pt x="8904452" y="1750114"/>
                  <a:pt x="8909417" y="1748828"/>
                  <a:pt x="8914430" y="1748828"/>
                </a:cubicBezTo>
                <a:close/>
                <a:moveTo>
                  <a:pt x="8806483" y="1748828"/>
                </a:moveTo>
                <a:cubicBezTo>
                  <a:pt x="8812799" y="1748828"/>
                  <a:pt x="8818171" y="1749544"/>
                  <a:pt x="8822599" y="1750977"/>
                </a:cubicBezTo>
                <a:cubicBezTo>
                  <a:pt x="8827026" y="1752409"/>
                  <a:pt x="8830607" y="1754509"/>
                  <a:pt x="8833342" y="1757276"/>
                </a:cubicBezTo>
                <a:cubicBezTo>
                  <a:pt x="8836077" y="1760043"/>
                  <a:pt x="8838063" y="1763478"/>
                  <a:pt x="8839300" y="1767580"/>
                </a:cubicBezTo>
                <a:cubicBezTo>
                  <a:pt x="8840537" y="1771682"/>
                  <a:pt x="8841155" y="1776468"/>
                  <a:pt x="8841155" y="1781937"/>
                </a:cubicBezTo>
                <a:lnTo>
                  <a:pt x="8841155" y="1841222"/>
                </a:lnTo>
                <a:cubicBezTo>
                  <a:pt x="8841155" y="1842004"/>
                  <a:pt x="8840895" y="1842590"/>
                  <a:pt x="8840374" y="1842980"/>
                </a:cubicBezTo>
                <a:cubicBezTo>
                  <a:pt x="8839853" y="1843371"/>
                  <a:pt x="8839137" y="1843664"/>
                  <a:pt x="8838225" y="1843859"/>
                </a:cubicBezTo>
                <a:cubicBezTo>
                  <a:pt x="8837314" y="1844054"/>
                  <a:pt x="8835979" y="1844152"/>
                  <a:pt x="8834221" y="1844152"/>
                </a:cubicBezTo>
                <a:cubicBezTo>
                  <a:pt x="8832528" y="1844152"/>
                  <a:pt x="8831177" y="1844054"/>
                  <a:pt x="8830168" y="1843859"/>
                </a:cubicBezTo>
                <a:cubicBezTo>
                  <a:pt x="8829159" y="1843664"/>
                  <a:pt x="8828426" y="1843371"/>
                  <a:pt x="8827970" y="1842980"/>
                </a:cubicBezTo>
                <a:cubicBezTo>
                  <a:pt x="8827515" y="1842590"/>
                  <a:pt x="8827287" y="1842004"/>
                  <a:pt x="8827287" y="1841222"/>
                </a:cubicBezTo>
                <a:lnTo>
                  <a:pt x="8827287" y="1832432"/>
                </a:lnTo>
                <a:cubicBezTo>
                  <a:pt x="8823445" y="1836534"/>
                  <a:pt x="8819164" y="1839725"/>
                  <a:pt x="8814443" y="1842004"/>
                </a:cubicBezTo>
                <a:cubicBezTo>
                  <a:pt x="8809723" y="1844282"/>
                  <a:pt x="8804725" y="1845422"/>
                  <a:pt x="8799451" y="1845422"/>
                </a:cubicBezTo>
                <a:cubicBezTo>
                  <a:pt x="8794828" y="1845422"/>
                  <a:pt x="8790645" y="1844820"/>
                  <a:pt x="8786901" y="1843615"/>
                </a:cubicBezTo>
                <a:cubicBezTo>
                  <a:pt x="8783157" y="1842410"/>
                  <a:pt x="8779966" y="1840669"/>
                  <a:pt x="8777329" y="1838390"/>
                </a:cubicBezTo>
                <a:cubicBezTo>
                  <a:pt x="8774692" y="1836111"/>
                  <a:pt x="8772641" y="1833311"/>
                  <a:pt x="8771176" y="1829990"/>
                </a:cubicBezTo>
                <a:cubicBezTo>
                  <a:pt x="8769711" y="1826669"/>
                  <a:pt x="8768979" y="1822893"/>
                  <a:pt x="8768979" y="1818661"/>
                </a:cubicBezTo>
                <a:cubicBezTo>
                  <a:pt x="8768979" y="1813712"/>
                  <a:pt x="8769988" y="1809415"/>
                  <a:pt x="8772006" y="1805768"/>
                </a:cubicBezTo>
                <a:cubicBezTo>
                  <a:pt x="8774025" y="1802122"/>
                  <a:pt x="8776922" y="1799094"/>
                  <a:pt x="8780699" y="1796685"/>
                </a:cubicBezTo>
                <a:cubicBezTo>
                  <a:pt x="8784475" y="1794276"/>
                  <a:pt x="8789098" y="1792469"/>
                  <a:pt x="8794568" y="1791265"/>
                </a:cubicBezTo>
                <a:cubicBezTo>
                  <a:pt x="8800037" y="1790060"/>
                  <a:pt x="8806190" y="1789458"/>
                  <a:pt x="8813027" y="1789458"/>
                </a:cubicBezTo>
                <a:lnTo>
                  <a:pt x="8825138" y="1789458"/>
                </a:lnTo>
                <a:lnTo>
                  <a:pt x="8825138" y="1782621"/>
                </a:lnTo>
                <a:cubicBezTo>
                  <a:pt x="8825138" y="1779235"/>
                  <a:pt x="8824780" y="1776240"/>
                  <a:pt x="8824063" y="1773636"/>
                </a:cubicBezTo>
                <a:cubicBezTo>
                  <a:pt x="8823347" y="1771031"/>
                  <a:pt x="8822191" y="1768866"/>
                  <a:pt x="8820596" y="1767141"/>
                </a:cubicBezTo>
                <a:cubicBezTo>
                  <a:pt x="8819001" y="1765415"/>
                  <a:pt x="8816934" y="1764113"/>
                  <a:pt x="8814395" y="1763234"/>
                </a:cubicBezTo>
                <a:cubicBezTo>
                  <a:pt x="8811855" y="1762355"/>
                  <a:pt x="8808729" y="1761915"/>
                  <a:pt x="8805018" y="1761915"/>
                </a:cubicBezTo>
                <a:cubicBezTo>
                  <a:pt x="8801046" y="1761915"/>
                  <a:pt x="8797481" y="1762387"/>
                  <a:pt x="8794323" y="1763332"/>
                </a:cubicBezTo>
                <a:cubicBezTo>
                  <a:pt x="8791165" y="1764276"/>
                  <a:pt x="8788398" y="1765318"/>
                  <a:pt x="8786022" y="1766457"/>
                </a:cubicBezTo>
                <a:cubicBezTo>
                  <a:pt x="8783645" y="1767596"/>
                  <a:pt x="8781659" y="1768638"/>
                  <a:pt x="8780064" y="1769582"/>
                </a:cubicBezTo>
                <a:cubicBezTo>
                  <a:pt x="8778469" y="1770526"/>
                  <a:pt x="8777281" y="1770998"/>
                  <a:pt x="8776499" y="1770998"/>
                </a:cubicBezTo>
                <a:cubicBezTo>
                  <a:pt x="8775978" y="1770998"/>
                  <a:pt x="8775522" y="1770868"/>
                  <a:pt x="8775132" y="1770608"/>
                </a:cubicBezTo>
                <a:cubicBezTo>
                  <a:pt x="8774741" y="1770347"/>
                  <a:pt x="8774399" y="1769957"/>
                  <a:pt x="8774106" y="1769436"/>
                </a:cubicBezTo>
                <a:cubicBezTo>
                  <a:pt x="8773813" y="1768915"/>
                  <a:pt x="8773601" y="1768248"/>
                  <a:pt x="8773471" y="1767434"/>
                </a:cubicBezTo>
                <a:cubicBezTo>
                  <a:pt x="8773341" y="1766620"/>
                  <a:pt x="8773276" y="1765724"/>
                  <a:pt x="8773276" y="1764748"/>
                </a:cubicBezTo>
                <a:cubicBezTo>
                  <a:pt x="8773276" y="1763120"/>
                  <a:pt x="8773390" y="1761834"/>
                  <a:pt x="8773618" y="1760890"/>
                </a:cubicBezTo>
                <a:cubicBezTo>
                  <a:pt x="8773846" y="1759946"/>
                  <a:pt x="8774399" y="1759050"/>
                  <a:pt x="8775278" y="1758204"/>
                </a:cubicBezTo>
                <a:cubicBezTo>
                  <a:pt x="8776157" y="1757357"/>
                  <a:pt x="8777671" y="1756365"/>
                  <a:pt x="8779820" y="1755225"/>
                </a:cubicBezTo>
                <a:cubicBezTo>
                  <a:pt x="8781969" y="1754086"/>
                  <a:pt x="8784443" y="1753044"/>
                  <a:pt x="8787243" y="1752100"/>
                </a:cubicBezTo>
                <a:cubicBezTo>
                  <a:pt x="8790043" y="1751156"/>
                  <a:pt x="8793103" y="1750374"/>
                  <a:pt x="8796423" y="1749756"/>
                </a:cubicBezTo>
                <a:cubicBezTo>
                  <a:pt x="8799744" y="1749137"/>
                  <a:pt x="8803097" y="1748828"/>
                  <a:pt x="8806483" y="1748828"/>
                </a:cubicBezTo>
                <a:close/>
                <a:moveTo>
                  <a:pt x="8639819" y="1748828"/>
                </a:moveTo>
                <a:cubicBezTo>
                  <a:pt x="8646721" y="1748828"/>
                  <a:pt x="8652597" y="1749935"/>
                  <a:pt x="8657448" y="1752149"/>
                </a:cubicBezTo>
                <a:cubicBezTo>
                  <a:pt x="8662299" y="1754362"/>
                  <a:pt x="8666287" y="1757341"/>
                  <a:pt x="8669413" y="1761085"/>
                </a:cubicBezTo>
                <a:cubicBezTo>
                  <a:pt x="8672538" y="1764829"/>
                  <a:pt x="8674833" y="1769224"/>
                  <a:pt x="8676298" y="1774270"/>
                </a:cubicBezTo>
                <a:cubicBezTo>
                  <a:pt x="8677763" y="1779317"/>
                  <a:pt x="8678496" y="1784705"/>
                  <a:pt x="8678496" y="1790435"/>
                </a:cubicBezTo>
                <a:lnTo>
                  <a:pt x="8678496" y="1793365"/>
                </a:lnTo>
                <a:cubicBezTo>
                  <a:pt x="8678496" y="1795904"/>
                  <a:pt x="8677858" y="1797711"/>
                  <a:pt x="8676583" y="1798785"/>
                </a:cubicBezTo>
                <a:cubicBezTo>
                  <a:pt x="8675307" y="1799860"/>
                  <a:pt x="8673852" y="1800397"/>
                  <a:pt x="8672216" y="1800397"/>
                </a:cubicBezTo>
                <a:lnTo>
                  <a:pt x="8614328" y="1800397"/>
                </a:lnTo>
                <a:cubicBezTo>
                  <a:pt x="8614328" y="1805280"/>
                  <a:pt x="8614818" y="1809675"/>
                  <a:pt x="8615799" y="1813582"/>
                </a:cubicBezTo>
                <a:cubicBezTo>
                  <a:pt x="8616781" y="1817489"/>
                  <a:pt x="8618417" y="1820842"/>
                  <a:pt x="8620707" y="1823642"/>
                </a:cubicBezTo>
                <a:cubicBezTo>
                  <a:pt x="8622997" y="1826442"/>
                  <a:pt x="8625974" y="1828590"/>
                  <a:pt x="8629638" y="1830088"/>
                </a:cubicBezTo>
                <a:cubicBezTo>
                  <a:pt x="8633302" y="1831586"/>
                  <a:pt x="8637784" y="1832334"/>
                  <a:pt x="8643083" y="1832334"/>
                </a:cubicBezTo>
                <a:cubicBezTo>
                  <a:pt x="8647271" y="1832334"/>
                  <a:pt x="8651000" y="1831992"/>
                  <a:pt x="8654272" y="1831309"/>
                </a:cubicBezTo>
                <a:cubicBezTo>
                  <a:pt x="8657543" y="1830625"/>
                  <a:pt x="8660373" y="1829860"/>
                  <a:pt x="8662761" y="1829014"/>
                </a:cubicBezTo>
                <a:cubicBezTo>
                  <a:pt x="8665149" y="1828167"/>
                  <a:pt x="8667113" y="1827402"/>
                  <a:pt x="8668651" y="1826718"/>
                </a:cubicBezTo>
                <a:cubicBezTo>
                  <a:pt x="8670188" y="1826035"/>
                  <a:pt x="8671350" y="1825693"/>
                  <a:pt x="8672135" y="1825693"/>
                </a:cubicBezTo>
                <a:cubicBezTo>
                  <a:pt x="8672593" y="1825693"/>
                  <a:pt x="8673001" y="1825807"/>
                  <a:pt x="8673361" y="1826035"/>
                </a:cubicBezTo>
                <a:cubicBezTo>
                  <a:pt x="8673721" y="1826263"/>
                  <a:pt x="8673999" y="1826604"/>
                  <a:pt x="8674195" y="1827060"/>
                </a:cubicBezTo>
                <a:cubicBezTo>
                  <a:pt x="8674391" y="1827516"/>
                  <a:pt x="8674539" y="1828151"/>
                  <a:pt x="8674637" y="1828965"/>
                </a:cubicBezTo>
                <a:cubicBezTo>
                  <a:pt x="8674735" y="1829779"/>
                  <a:pt x="8674785" y="1830772"/>
                  <a:pt x="8674785" y="1831944"/>
                </a:cubicBezTo>
                <a:cubicBezTo>
                  <a:pt x="8674785" y="1832790"/>
                  <a:pt x="8674752" y="1833523"/>
                  <a:pt x="8674687" y="1834141"/>
                </a:cubicBezTo>
                <a:cubicBezTo>
                  <a:pt x="8674621" y="1834760"/>
                  <a:pt x="8674540" y="1835313"/>
                  <a:pt x="8674443" y="1835801"/>
                </a:cubicBezTo>
                <a:cubicBezTo>
                  <a:pt x="8674345" y="1836290"/>
                  <a:pt x="8674182" y="1836729"/>
                  <a:pt x="8673954" y="1837120"/>
                </a:cubicBezTo>
                <a:cubicBezTo>
                  <a:pt x="8673726" y="1837511"/>
                  <a:pt x="8673433" y="1837885"/>
                  <a:pt x="8673075" y="1838243"/>
                </a:cubicBezTo>
                <a:cubicBezTo>
                  <a:pt x="8672717" y="1838601"/>
                  <a:pt x="8671659" y="1839187"/>
                  <a:pt x="8669901" y="1840001"/>
                </a:cubicBezTo>
                <a:cubicBezTo>
                  <a:pt x="8668143" y="1840815"/>
                  <a:pt x="8665864" y="1841613"/>
                  <a:pt x="8663064" y="1842394"/>
                </a:cubicBezTo>
                <a:cubicBezTo>
                  <a:pt x="8660264" y="1843176"/>
                  <a:pt x="8657025" y="1843876"/>
                  <a:pt x="8653346" y="1844494"/>
                </a:cubicBezTo>
                <a:cubicBezTo>
                  <a:pt x="8649667" y="1845113"/>
                  <a:pt x="8645744" y="1845422"/>
                  <a:pt x="8641577" y="1845422"/>
                </a:cubicBezTo>
                <a:cubicBezTo>
                  <a:pt x="8634350" y="1845422"/>
                  <a:pt x="8628017" y="1844413"/>
                  <a:pt x="8622581" y="1842394"/>
                </a:cubicBezTo>
                <a:cubicBezTo>
                  <a:pt x="8617144" y="1840376"/>
                  <a:pt x="8612570" y="1837380"/>
                  <a:pt x="8608858" y="1833409"/>
                </a:cubicBezTo>
                <a:cubicBezTo>
                  <a:pt x="8605147" y="1829437"/>
                  <a:pt x="8602347" y="1824456"/>
                  <a:pt x="8600459" y="1818465"/>
                </a:cubicBezTo>
                <a:cubicBezTo>
                  <a:pt x="8598570" y="1812475"/>
                  <a:pt x="8597626" y="1805508"/>
                  <a:pt x="8597626" y="1797564"/>
                </a:cubicBezTo>
                <a:cubicBezTo>
                  <a:pt x="8597626" y="1790011"/>
                  <a:pt x="8598603" y="1783223"/>
                  <a:pt x="8600557" y="1777201"/>
                </a:cubicBezTo>
                <a:cubicBezTo>
                  <a:pt x="8602510" y="1771178"/>
                  <a:pt x="8605326" y="1766066"/>
                  <a:pt x="8609005" y="1761867"/>
                </a:cubicBezTo>
                <a:cubicBezTo>
                  <a:pt x="8612683" y="1757667"/>
                  <a:pt x="8617127" y="1754444"/>
                  <a:pt x="8622337" y="1752197"/>
                </a:cubicBezTo>
                <a:cubicBezTo>
                  <a:pt x="8627545" y="1749951"/>
                  <a:pt x="8633373" y="1748828"/>
                  <a:pt x="8639819" y="1748828"/>
                </a:cubicBezTo>
                <a:close/>
                <a:moveTo>
                  <a:pt x="8575390" y="1748828"/>
                </a:moveTo>
                <a:cubicBezTo>
                  <a:pt x="8576237" y="1748828"/>
                  <a:pt x="8577197" y="1748877"/>
                  <a:pt x="8578271" y="1748974"/>
                </a:cubicBezTo>
                <a:cubicBezTo>
                  <a:pt x="8579346" y="1749072"/>
                  <a:pt x="8580469" y="1749251"/>
                  <a:pt x="8581641" y="1749511"/>
                </a:cubicBezTo>
                <a:cubicBezTo>
                  <a:pt x="8582813" y="1749772"/>
                  <a:pt x="8583871" y="1750065"/>
                  <a:pt x="8584815" y="1750390"/>
                </a:cubicBezTo>
                <a:cubicBezTo>
                  <a:pt x="8585759" y="1750716"/>
                  <a:pt x="8586427" y="1751042"/>
                  <a:pt x="8586817" y="1751367"/>
                </a:cubicBezTo>
                <a:cubicBezTo>
                  <a:pt x="8587208" y="1751693"/>
                  <a:pt x="8587469" y="1752002"/>
                  <a:pt x="8587599" y="1752295"/>
                </a:cubicBezTo>
                <a:cubicBezTo>
                  <a:pt x="8587729" y="1752588"/>
                  <a:pt x="8587843" y="1752962"/>
                  <a:pt x="8587941" y="1753418"/>
                </a:cubicBezTo>
                <a:cubicBezTo>
                  <a:pt x="8588039" y="1753874"/>
                  <a:pt x="8588104" y="1754541"/>
                  <a:pt x="8588136" y="1755420"/>
                </a:cubicBezTo>
                <a:cubicBezTo>
                  <a:pt x="8588169" y="1756299"/>
                  <a:pt x="8588185" y="1757488"/>
                  <a:pt x="8588185" y="1758985"/>
                </a:cubicBezTo>
                <a:cubicBezTo>
                  <a:pt x="8588185" y="1760418"/>
                  <a:pt x="8588153" y="1761622"/>
                  <a:pt x="8588087" y="1762599"/>
                </a:cubicBezTo>
                <a:cubicBezTo>
                  <a:pt x="8588022" y="1763576"/>
                  <a:pt x="8587892" y="1764341"/>
                  <a:pt x="8587697" y="1764894"/>
                </a:cubicBezTo>
                <a:cubicBezTo>
                  <a:pt x="8587501" y="1765448"/>
                  <a:pt x="8587257" y="1765871"/>
                  <a:pt x="8586964" y="1766164"/>
                </a:cubicBezTo>
                <a:cubicBezTo>
                  <a:pt x="8586671" y="1766457"/>
                  <a:pt x="8586264" y="1766603"/>
                  <a:pt x="8585743" y="1766603"/>
                </a:cubicBezTo>
                <a:cubicBezTo>
                  <a:pt x="8585222" y="1766603"/>
                  <a:pt x="8584588" y="1766457"/>
                  <a:pt x="8583839" y="1766164"/>
                </a:cubicBezTo>
                <a:cubicBezTo>
                  <a:pt x="8583090" y="1765871"/>
                  <a:pt x="8582243" y="1765578"/>
                  <a:pt x="8581299" y="1765285"/>
                </a:cubicBezTo>
                <a:cubicBezTo>
                  <a:pt x="8580355" y="1764992"/>
                  <a:pt x="8579297" y="1764715"/>
                  <a:pt x="8578125" y="1764455"/>
                </a:cubicBezTo>
                <a:cubicBezTo>
                  <a:pt x="8576953" y="1764194"/>
                  <a:pt x="8575683" y="1764064"/>
                  <a:pt x="8574316" y="1764064"/>
                </a:cubicBezTo>
                <a:cubicBezTo>
                  <a:pt x="8572688" y="1764064"/>
                  <a:pt x="8571093" y="1764390"/>
                  <a:pt x="8569530" y="1765041"/>
                </a:cubicBezTo>
                <a:cubicBezTo>
                  <a:pt x="8567967" y="1765692"/>
                  <a:pt x="8566324" y="1766766"/>
                  <a:pt x="8564598" y="1768264"/>
                </a:cubicBezTo>
                <a:cubicBezTo>
                  <a:pt x="8562873" y="1769761"/>
                  <a:pt x="8561066" y="1771747"/>
                  <a:pt x="8559177" y="1774222"/>
                </a:cubicBezTo>
                <a:cubicBezTo>
                  <a:pt x="8557289" y="1776696"/>
                  <a:pt x="8555205" y="1779724"/>
                  <a:pt x="8552927" y="1783305"/>
                </a:cubicBezTo>
                <a:lnTo>
                  <a:pt x="8552927" y="1841124"/>
                </a:lnTo>
                <a:cubicBezTo>
                  <a:pt x="8552927" y="1841645"/>
                  <a:pt x="8552797" y="1842085"/>
                  <a:pt x="8552536" y="1842443"/>
                </a:cubicBezTo>
                <a:cubicBezTo>
                  <a:pt x="8552275" y="1842801"/>
                  <a:pt x="8551852" y="1843110"/>
                  <a:pt x="8551266" y="1843371"/>
                </a:cubicBezTo>
                <a:cubicBezTo>
                  <a:pt x="8550680" y="1843631"/>
                  <a:pt x="8549867" y="1843827"/>
                  <a:pt x="8548825" y="1843957"/>
                </a:cubicBezTo>
                <a:cubicBezTo>
                  <a:pt x="8547783" y="1844087"/>
                  <a:pt x="8546448" y="1844152"/>
                  <a:pt x="8544820" y="1844152"/>
                </a:cubicBezTo>
                <a:cubicBezTo>
                  <a:pt x="8543257" y="1844152"/>
                  <a:pt x="8541955" y="1844087"/>
                  <a:pt x="8540913" y="1843957"/>
                </a:cubicBezTo>
                <a:cubicBezTo>
                  <a:pt x="8539871" y="1843827"/>
                  <a:pt x="8539041" y="1843631"/>
                  <a:pt x="8538423" y="1843371"/>
                </a:cubicBezTo>
                <a:cubicBezTo>
                  <a:pt x="8537804" y="1843110"/>
                  <a:pt x="8537381" y="1842801"/>
                  <a:pt x="8537153" y="1842443"/>
                </a:cubicBezTo>
                <a:cubicBezTo>
                  <a:pt x="8536925" y="1842085"/>
                  <a:pt x="8536811" y="1841645"/>
                  <a:pt x="8536811" y="1841124"/>
                </a:cubicBezTo>
                <a:lnTo>
                  <a:pt x="8536811" y="1753223"/>
                </a:lnTo>
                <a:cubicBezTo>
                  <a:pt x="8536811" y="1752702"/>
                  <a:pt x="8536909" y="1752262"/>
                  <a:pt x="8537104" y="1751904"/>
                </a:cubicBezTo>
                <a:cubicBezTo>
                  <a:pt x="8537300" y="1751546"/>
                  <a:pt x="8537690" y="1751221"/>
                  <a:pt x="8538276" y="1750928"/>
                </a:cubicBezTo>
                <a:cubicBezTo>
                  <a:pt x="8538862" y="1750635"/>
                  <a:pt x="8539611" y="1750439"/>
                  <a:pt x="8540523" y="1750342"/>
                </a:cubicBezTo>
                <a:cubicBezTo>
                  <a:pt x="8541434" y="1750244"/>
                  <a:pt x="8542639" y="1750195"/>
                  <a:pt x="8544137" y="1750195"/>
                </a:cubicBezTo>
                <a:cubicBezTo>
                  <a:pt x="8545569" y="1750195"/>
                  <a:pt x="8546757" y="1750244"/>
                  <a:pt x="8547701" y="1750342"/>
                </a:cubicBezTo>
                <a:cubicBezTo>
                  <a:pt x="8548645" y="1750439"/>
                  <a:pt x="8549378" y="1750635"/>
                  <a:pt x="8549899" y="1750928"/>
                </a:cubicBezTo>
                <a:cubicBezTo>
                  <a:pt x="8550420" y="1751221"/>
                  <a:pt x="8550794" y="1751546"/>
                  <a:pt x="8551022" y="1751904"/>
                </a:cubicBezTo>
                <a:cubicBezTo>
                  <a:pt x="8551250" y="1752262"/>
                  <a:pt x="8551364" y="1752702"/>
                  <a:pt x="8551364" y="1753223"/>
                </a:cubicBezTo>
                <a:lnTo>
                  <a:pt x="8551364" y="1766017"/>
                </a:lnTo>
                <a:cubicBezTo>
                  <a:pt x="8553773" y="1762501"/>
                  <a:pt x="8556036" y="1759636"/>
                  <a:pt x="8558152" y="1757423"/>
                </a:cubicBezTo>
                <a:cubicBezTo>
                  <a:pt x="8560268" y="1755209"/>
                  <a:pt x="8562271" y="1753467"/>
                  <a:pt x="8564159" y="1752197"/>
                </a:cubicBezTo>
                <a:cubicBezTo>
                  <a:pt x="8566047" y="1750928"/>
                  <a:pt x="8567919" y="1750049"/>
                  <a:pt x="8569775" y="1749560"/>
                </a:cubicBezTo>
                <a:cubicBezTo>
                  <a:pt x="8571630" y="1749072"/>
                  <a:pt x="8573502" y="1748828"/>
                  <a:pt x="8575390" y="1748828"/>
                </a:cubicBezTo>
                <a:close/>
                <a:moveTo>
                  <a:pt x="8301658" y="1748828"/>
                </a:moveTo>
                <a:cubicBezTo>
                  <a:pt x="8307974" y="1748828"/>
                  <a:pt x="8313346" y="1749544"/>
                  <a:pt x="8317773" y="1750977"/>
                </a:cubicBezTo>
                <a:cubicBezTo>
                  <a:pt x="8322201" y="1752409"/>
                  <a:pt x="8325782" y="1754509"/>
                  <a:pt x="8328517" y="1757276"/>
                </a:cubicBezTo>
                <a:cubicBezTo>
                  <a:pt x="8331252" y="1760043"/>
                  <a:pt x="8333238" y="1763478"/>
                  <a:pt x="8334475" y="1767580"/>
                </a:cubicBezTo>
                <a:cubicBezTo>
                  <a:pt x="8335712" y="1771682"/>
                  <a:pt x="8336331" y="1776468"/>
                  <a:pt x="8336331" y="1781937"/>
                </a:cubicBezTo>
                <a:lnTo>
                  <a:pt x="8336331" y="1841222"/>
                </a:lnTo>
                <a:cubicBezTo>
                  <a:pt x="8336331" y="1842004"/>
                  <a:pt x="8336070" y="1842590"/>
                  <a:pt x="8335549" y="1842980"/>
                </a:cubicBezTo>
                <a:cubicBezTo>
                  <a:pt x="8335028" y="1843371"/>
                  <a:pt x="8334312" y="1843664"/>
                  <a:pt x="8333401" y="1843859"/>
                </a:cubicBezTo>
                <a:cubicBezTo>
                  <a:pt x="8332489" y="1844054"/>
                  <a:pt x="8331154" y="1844152"/>
                  <a:pt x="8329396" y="1844152"/>
                </a:cubicBezTo>
                <a:cubicBezTo>
                  <a:pt x="8327703" y="1844152"/>
                  <a:pt x="8326352" y="1844054"/>
                  <a:pt x="8325343" y="1843859"/>
                </a:cubicBezTo>
                <a:cubicBezTo>
                  <a:pt x="8324334" y="1843664"/>
                  <a:pt x="8323601" y="1843371"/>
                  <a:pt x="8323145" y="1842980"/>
                </a:cubicBezTo>
                <a:cubicBezTo>
                  <a:pt x="8322690" y="1842590"/>
                  <a:pt x="8322462" y="1842004"/>
                  <a:pt x="8322462" y="1841222"/>
                </a:cubicBezTo>
                <a:lnTo>
                  <a:pt x="8322462" y="1832432"/>
                </a:lnTo>
                <a:cubicBezTo>
                  <a:pt x="8318620" y="1836534"/>
                  <a:pt x="8314339" y="1839725"/>
                  <a:pt x="8309618" y="1842004"/>
                </a:cubicBezTo>
                <a:cubicBezTo>
                  <a:pt x="8304898" y="1844282"/>
                  <a:pt x="8299900" y="1845422"/>
                  <a:pt x="8294626" y="1845422"/>
                </a:cubicBezTo>
                <a:cubicBezTo>
                  <a:pt x="8290003" y="1845422"/>
                  <a:pt x="8285820" y="1844820"/>
                  <a:pt x="8282076" y="1843615"/>
                </a:cubicBezTo>
                <a:cubicBezTo>
                  <a:pt x="8278332" y="1842410"/>
                  <a:pt x="8275141" y="1840669"/>
                  <a:pt x="8272504" y="1838390"/>
                </a:cubicBezTo>
                <a:cubicBezTo>
                  <a:pt x="8269867" y="1836111"/>
                  <a:pt x="8267816" y="1833311"/>
                  <a:pt x="8266351" y="1829990"/>
                </a:cubicBezTo>
                <a:cubicBezTo>
                  <a:pt x="8264886" y="1826669"/>
                  <a:pt x="8264153" y="1822893"/>
                  <a:pt x="8264153" y="1818661"/>
                </a:cubicBezTo>
                <a:cubicBezTo>
                  <a:pt x="8264153" y="1813712"/>
                  <a:pt x="8265163" y="1809415"/>
                  <a:pt x="8267181" y="1805768"/>
                </a:cubicBezTo>
                <a:cubicBezTo>
                  <a:pt x="8269200" y="1802122"/>
                  <a:pt x="8272097" y="1799094"/>
                  <a:pt x="8275874" y="1796685"/>
                </a:cubicBezTo>
                <a:cubicBezTo>
                  <a:pt x="8279650" y="1794276"/>
                  <a:pt x="8284273" y="1792469"/>
                  <a:pt x="8289743" y="1791265"/>
                </a:cubicBezTo>
                <a:cubicBezTo>
                  <a:pt x="8295212" y="1790060"/>
                  <a:pt x="8301365" y="1789458"/>
                  <a:pt x="8308202" y="1789458"/>
                </a:cubicBezTo>
                <a:lnTo>
                  <a:pt x="8320313" y="1789458"/>
                </a:lnTo>
                <a:lnTo>
                  <a:pt x="8320313" y="1782621"/>
                </a:lnTo>
                <a:cubicBezTo>
                  <a:pt x="8320313" y="1779235"/>
                  <a:pt x="8319955" y="1776240"/>
                  <a:pt x="8319239" y="1773636"/>
                </a:cubicBezTo>
                <a:cubicBezTo>
                  <a:pt x="8318522" y="1771031"/>
                  <a:pt x="8317367" y="1768866"/>
                  <a:pt x="8315771" y="1767141"/>
                </a:cubicBezTo>
                <a:cubicBezTo>
                  <a:pt x="8314176" y="1765415"/>
                  <a:pt x="8312109" y="1764113"/>
                  <a:pt x="8309569" y="1763234"/>
                </a:cubicBezTo>
                <a:cubicBezTo>
                  <a:pt x="8307030" y="1762355"/>
                  <a:pt x="8303905" y="1761915"/>
                  <a:pt x="8300193" y="1761915"/>
                </a:cubicBezTo>
                <a:cubicBezTo>
                  <a:pt x="8296221" y="1761915"/>
                  <a:pt x="8292657" y="1762387"/>
                  <a:pt x="8289499" y="1763332"/>
                </a:cubicBezTo>
                <a:cubicBezTo>
                  <a:pt x="8286341" y="1764276"/>
                  <a:pt x="8283573" y="1765318"/>
                  <a:pt x="8281197" y="1766457"/>
                </a:cubicBezTo>
                <a:cubicBezTo>
                  <a:pt x="8278820" y="1767596"/>
                  <a:pt x="8276834" y="1768638"/>
                  <a:pt x="8275239" y="1769582"/>
                </a:cubicBezTo>
                <a:cubicBezTo>
                  <a:pt x="8273644" y="1770526"/>
                  <a:pt x="8272455" y="1770998"/>
                  <a:pt x="8271674" y="1770998"/>
                </a:cubicBezTo>
                <a:cubicBezTo>
                  <a:pt x="8271153" y="1770998"/>
                  <a:pt x="8270697" y="1770868"/>
                  <a:pt x="8270307" y="1770608"/>
                </a:cubicBezTo>
                <a:cubicBezTo>
                  <a:pt x="8269916" y="1770347"/>
                  <a:pt x="8269574" y="1769957"/>
                  <a:pt x="8269281" y="1769436"/>
                </a:cubicBezTo>
                <a:cubicBezTo>
                  <a:pt x="8268988" y="1768915"/>
                  <a:pt x="8268777" y="1768248"/>
                  <a:pt x="8268646" y="1767434"/>
                </a:cubicBezTo>
                <a:cubicBezTo>
                  <a:pt x="8268516" y="1766620"/>
                  <a:pt x="8268451" y="1765724"/>
                  <a:pt x="8268451" y="1764748"/>
                </a:cubicBezTo>
                <a:cubicBezTo>
                  <a:pt x="8268451" y="1763120"/>
                  <a:pt x="8268565" y="1761834"/>
                  <a:pt x="8268793" y="1760890"/>
                </a:cubicBezTo>
                <a:cubicBezTo>
                  <a:pt x="8269021" y="1759946"/>
                  <a:pt x="8269574" y="1759050"/>
                  <a:pt x="8270453" y="1758204"/>
                </a:cubicBezTo>
                <a:cubicBezTo>
                  <a:pt x="8271332" y="1757357"/>
                  <a:pt x="8272846" y="1756365"/>
                  <a:pt x="8274995" y="1755225"/>
                </a:cubicBezTo>
                <a:cubicBezTo>
                  <a:pt x="8277143" y="1754086"/>
                  <a:pt x="8279618" y="1753044"/>
                  <a:pt x="8282417" y="1752100"/>
                </a:cubicBezTo>
                <a:cubicBezTo>
                  <a:pt x="8285217" y="1751156"/>
                  <a:pt x="8288278" y="1750374"/>
                  <a:pt x="8291598" y="1749756"/>
                </a:cubicBezTo>
                <a:cubicBezTo>
                  <a:pt x="8294919" y="1749137"/>
                  <a:pt x="8298273" y="1748828"/>
                  <a:pt x="8301658" y="1748828"/>
                </a:cubicBezTo>
                <a:close/>
                <a:moveTo>
                  <a:pt x="8242015" y="1748828"/>
                </a:moveTo>
                <a:cubicBezTo>
                  <a:pt x="8242862" y="1748828"/>
                  <a:pt x="8243822" y="1748877"/>
                  <a:pt x="8244897" y="1748974"/>
                </a:cubicBezTo>
                <a:cubicBezTo>
                  <a:pt x="8245971" y="1749072"/>
                  <a:pt x="8247094" y="1749251"/>
                  <a:pt x="8248266" y="1749511"/>
                </a:cubicBezTo>
                <a:cubicBezTo>
                  <a:pt x="8249438" y="1749772"/>
                  <a:pt x="8250496" y="1750065"/>
                  <a:pt x="8251441" y="1750390"/>
                </a:cubicBezTo>
                <a:cubicBezTo>
                  <a:pt x="8252385" y="1750716"/>
                  <a:pt x="8253052" y="1751042"/>
                  <a:pt x="8253443" y="1751367"/>
                </a:cubicBezTo>
                <a:cubicBezTo>
                  <a:pt x="8253833" y="1751693"/>
                  <a:pt x="8254094" y="1752002"/>
                  <a:pt x="8254224" y="1752295"/>
                </a:cubicBezTo>
                <a:cubicBezTo>
                  <a:pt x="8254354" y="1752588"/>
                  <a:pt x="8254468" y="1752962"/>
                  <a:pt x="8254566" y="1753418"/>
                </a:cubicBezTo>
                <a:cubicBezTo>
                  <a:pt x="8254664" y="1753874"/>
                  <a:pt x="8254729" y="1754541"/>
                  <a:pt x="8254761" y="1755420"/>
                </a:cubicBezTo>
                <a:cubicBezTo>
                  <a:pt x="8254794" y="1756299"/>
                  <a:pt x="8254810" y="1757488"/>
                  <a:pt x="8254810" y="1758985"/>
                </a:cubicBezTo>
                <a:cubicBezTo>
                  <a:pt x="8254810" y="1760418"/>
                  <a:pt x="8254777" y="1761622"/>
                  <a:pt x="8254712" y="1762599"/>
                </a:cubicBezTo>
                <a:cubicBezTo>
                  <a:pt x="8254647" y="1763576"/>
                  <a:pt x="8254517" y="1764341"/>
                  <a:pt x="8254322" y="1764894"/>
                </a:cubicBezTo>
                <a:cubicBezTo>
                  <a:pt x="8254126" y="1765448"/>
                  <a:pt x="8253882" y="1765871"/>
                  <a:pt x="8253589" y="1766164"/>
                </a:cubicBezTo>
                <a:cubicBezTo>
                  <a:pt x="8253296" y="1766457"/>
                  <a:pt x="8252889" y="1766603"/>
                  <a:pt x="8252368" y="1766603"/>
                </a:cubicBezTo>
                <a:cubicBezTo>
                  <a:pt x="8251847" y="1766603"/>
                  <a:pt x="8251213" y="1766457"/>
                  <a:pt x="8250464" y="1766164"/>
                </a:cubicBezTo>
                <a:cubicBezTo>
                  <a:pt x="8249715" y="1765871"/>
                  <a:pt x="8248869" y="1765578"/>
                  <a:pt x="8247925" y="1765285"/>
                </a:cubicBezTo>
                <a:cubicBezTo>
                  <a:pt x="8246980" y="1764992"/>
                  <a:pt x="8245922" y="1764715"/>
                  <a:pt x="8244750" y="1764455"/>
                </a:cubicBezTo>
                <a:cubicBezTo>
                  <a:pt x="8243578" y="1764194"/>
                  <a:pt x="8242309" y="1764064"/>
                  <a:pt x="8240941" y="1764064"/>
                </a:cubicBezTo>
                <a:cubicBezTo>
                  <a:pt x="8239313" y="1764064"/>
                  <a:pt x="8237718" y="1764390"/>
                  <a:pt x="8236155" y="1765041"/>
                </a:cubicBezTo>
                <a:cubicBezTo>
                  <a:pt x="8234593" y="1765692"/>
                  <a:pt x="8232949" y="1766766"/>
                  <a:pt x="8231223" y="1768264"/>
                </a:cubicBezTo>
                <a:cubicBezTo>
                  <a:pt x="8229497" y="1769761"/>
                  <a:pt x="8227691" y="1771747"/>
                  <a:pt x="8225803" y="1774222"/>
                </a:cubicBezTo>
                <a:cubicBezTo>
                  <a:pt x="8223914" y="1776696"/>
                  <a:pt x="8221831" y="1779724"/>
                  <a:pt x="8219552" y="1783305"/>
                </a:cubicBezTo>
                <a:lnTo>
                  <a:pt x="8219552" y="1841124"/>
                </a:lnTo>
                <a:cubicBezTo>
                  <a:pt x="8219552" y="1841645"/>
                  <a:pt x="8219421" y="1842085"/>
                  <a:pt x="8219161" y="1842443"/>
                </a:cubicBezTo>
                <a:cubicBezTo>
                  <a:pt x="8218901" y="1842801"/>
                  <a:pt x="8218477" y="1843110"/>
                  <a:pt x="8217891" y="1843371"/>
                </a:cubicBezTo>
                <a:cubicBezTo>
                  <a:pt x="8217305" y="1843631"/>
                  <a:pt x="8216491" y="1843827"/>
                  <a:pt x="8215450" y="1843957"/>
                </a:cubicBezTo>
                <a:cubicBezTo>
                  <a:pt x="8214408" y="1844087"/>
                  <a:pt x="8213073" y="1844152"/>
                  <a:pt x="8211445" y="1844152"/>
                </a:cubicBezTo>
                <a:cubicBezTo>
                  <a:pt x="8209883" y="1844152"/>
                  <a:pt x="8208580" y="1844087"/>
                  <a:pt x="8207539" y="1843957"/>
                </a:cubicBezTo>
                <a:cubicBezTo>
                  <a:pt x="8206497" y="1843827"/>
                  <a:pt x="8205666" y="1843631"/>
                  <a:pt x="8205048" y="1843371"/>
                </a:cubicBezTo>
                <a:cubicBezTo>
                  <a:pt x="8204429" y="1843110"/>
                  <a:pt x="8204006" y="1842801"/>
                  <a:pt x="8203778" y="1842443"/>
                </a:cubicBezTo>
                <a:cubicBezTo>
                  <a:pt x="8203550" y="1842085"/>
                  <a:pt x="8203437" y="1841645"/>
                  <a:pt x="8203437" y="1841124"/>
                </a:cubicBezTo>
                <a:lnTo>
                  <a:pt x="8203437" y="1753223"/>
                </a:lnTo>
                <a:cubicBezTo>
                  <a:pt x="8203437" y="1752702"/>
                  <a:pt x="8203534" y="1752262"/>
                  <a:pt x="8203729" y="1751904"/>
                </a:cubicBezTo>
                <a:cubicBezTo>
                  <a:pt x="8203925" y="1751546"/>
                  <a:pt x="8204315" y="1751221"/>
                  <a:pt x="8204901" y="1750928"/>
                </a:cubicBezTo>
                <a:cubicBezTo>
                  <a:pt x="8205487" y="1750635"/>
                  <a:pt x="8206236" y="1750439"/>
                  <a:pt x="8207148" y="1750342"/>
                </a:cubicBezTo>
                <a:cubicBezTo>
                  <a:pt x="8208059" y="1750244"/>
                  <a:pt x="8209264" y="1750195"/>
                  <a:pt x="8210762" y="1750195"/>
                </a:cubicBezTo>
                <a:cubicBezTo>
                  <a:pt x="8212194" y="1750195"/>
                  <a:pt x="8213382" y="1750244"/>
                  <a:pt x="8214327" y="1750342"/>
                </a:cubicBezTo>
                <a:cubicBezTo>
                  <a:pt x="8215271" y="1750439"/>
                  <a:pt x="8216003" y="1750635"/>
                  <a:pt x="8216524" y="1750928"/>
                </a:cubicBezTo>
                <a:cubicBezTo>
                  <a:pt x="8217045" y="1751221"/>
                  <a:pt x="8217419" y="1751546"/>
                  <a:pt x="8217647" y="1751904"/>
                </a:cubicBezTo>
                <a:cubicBezTo>
                  <a:pt x="8217875" y="1752262"/>
                  <a:pt x="8217989" y="1752702"/>
                  <a:pt x="8217989" y="1753223"/>
                </a:cubicBezTo>
                <a:lnTo>
                  <a:pt x="8217989" y="1766017"/>
                </a:lnTo>
                <a:cubicBezTo>
                  <a:pt x="8220398" y="1762501"/>
                  <a:pt x="8222661" y="1759636"/>
                  <a:pt x="8224777" y="1757423"/>
                </a:cubicBezTo>
                <a:cubicBezTo>
                  <a:pt x="8226893" y="1755209"/>
                  <a:pt x="8228895" y="1753467"/>
                  <a:pt x="8230784" y="1752197"/>
                </a:cubicBezTo>
                <a:cubicBezTo>
                  <a:pt x="8232672" y="1750928"/>
                  <a:pt x="8234544" y="1750049"/>
                  <a:pt x="8236400" y="1749560"/>
                </a:cubicBezTo>
                <a:cubicBezTo>
                  <a:pt x="8238255" y="1749072"/>
                  <a:pt x="8240127" y="1748828"/>
                  <a:pt x="8242015" y="1748828"/>
                </a:cubicBezTo>
                <a:close/>
                <a:moveTo>
                  <a:pt x="8144519" y="1748828"/>
                </a:moveTo>
                <a:cubicBezTo>
                  <a:pt x="8151421" y="1748828"/>
                  <a:pt x="8157297" y="1749935"/>
                  <a:pt x="8162148" y="1752149"/>
                </a:cubicBezTo>
                <a:cubicBezTo>
                  <a:pt x="8166999" y="1754362"/>
                  <a:pt x="8170987" y="1757341"/>
                  <a:pt x="8174113" y="1761085"/>
                </a:cubicBezTo>
                <a:cubicBezTo>
                  <a:pt x="8177238" y="1764829"/>
                  <a:pt x="8179533" y="1769224"/>
                  <a:pt x="8180998" y="1774270"/>
                </a:cubicBezTo>
                <a:cubicBezTo>
                  <a:pt x="8182463" y="1779317"/>
                  <a:pt x="8183196" y="1784705"/>
                  <a:pt x="8183196" y="1790435"/>
                </a:cubicBezTo>
                <a:lnTo>
                  <a:pt x="8183196" y="1793365"/>
                </a:lnTo>
                <a:cubicBezTo>
                  <a:pt x="8183196" y="1795904"/>
                  <a:pt x="8182558" y="1797711"/>
                  <a:pt x="8181283" y="1798785"/>
                </a:cubicBezTo>
                <a:cubicBezTo>
                  <a:pt x="8180007" y="1799860"/>
                  <a:pt x="8178552" y="1800397"/>
                  <a:pt x="8176916" y="1800397"/>
                </a:cubicBezTo>
                <a:lnTo>
                  <a:pt x="8119027" y="1800397"/>
                </a:lnTo>
                <a:cubicBezTo>
                  <a:pt x="8119027" y="1805280"/>
                  <a:pt x="8119518" y="1809675"/>
                  <a:pt x="8120499" y="1813582"/>
                </a:cubicBezTo>
                <a:cubicBezTo>
                  <a:pt x="8121481" y="1817489"/>
                  <a:pt x="8123117" y="1820842"/>
                  <a:pt x="8125407" y="1823642"/>
                </a:cubicBezTo>
                <a:cubicBezTo>
                  <a:pt x="8127697" y="1826442"/>
                  <a:pt x="8130674" y="1828590"/>
                  <a:pt x="8134338" y="1830088"/>
                </a:cubicBezTo>
                <a:cubicBezTo>
                  <a:pt x="8138002" y="1831586"/>
                  <a:pt x="8142484" y="1832334"/>
                  <a:pt x="8147783" y="1832334"/>
                </a:cubicBezTo>
                <a:cubicBezTo>
                  <a:pt x="8151971" y="1832334"/>
                  <a:pt x="8155700" y="1831992"/>
                  <a:pt x="8158972" y="1831309"/>
                </a:cubicBezTo>
                <a:cubicBezTo>
                  <a:pt x="8162243" y="1830625"/>
                  <a:pt x="8165073" y="1829860"/>
                  <a:pt x="8167461" y="1829014"/>
                </a:cubicBezTo>
                <a:cubicBezTo>
                  <a:pt x="8169850" y="1828167"/>
                  <a:pt x="8171812" y="1827402"/>
                  <a:pt x="8173350" y="1826718"/>
                </a:cubicBezTo>
                <a:cubicBezTo>
                  <a:pt x="8174888" y="1826035"/>
                  <a:pt x="8176050" y="1825693"/>
                  <a:pt x="8176835" y="1825693"/>
                </a:cubicBezTo>
                <a:cubicBezTo>
                  <a:pt x="8177293" y="1825693"/>
                  <a:pt x="8177702" y="1825807"/>
                  <a:pt x="8178061" y="1826035"/>
                </a:cubicBezTo>
                <a:cubicBezTo>
                  <a:pt x="8178421" y="1826263"/>
                  <a:pt x="8178699" y="1826604"/>
                  <a:pt x="8178895" y="1827060"/>
                </a:cubicBezTo>
                <a:cubicBezTo>
                  <a:pt x="8179092" y="1827516"/>
                  <a:pt x="8179239" y="1828151"/>
                  <a:pt x="8179337" y="1828965"/>
                </a:cubicBezTo>
                <a:cubicBezTo>
                  <a:pt x="8179435" y="1829779"/>
                  <a:pt x="8179484" y="1830772"/>
                  <a:pt x="8179484" y="1831944"/>
                </a:cubicBezTo>
                <a:cubicBezTo>
                  <a:pt x="8179484" y="1832790"/>
                  <a:pt x="8179452" y="1833523"/>
                  <a:pt x="8179387" y="1834141"/>
                </a:cubicBezTo>
                <a:cubicBezTo>
                  <a:pt x="8179321" y="1834760"/>
                  <a:pt x="8179240" y="1835313"/>
                  <a:pt x="8179143" y="1835801"/>
                </a:cubicBezTo>
                <a:cubicBezTo>
                  <a:pt x="8179045" y="1836290"/>
                  <a:pt x="8178882" y="1836729"/>
                  <a:pt x="8178654" y="1837120"/>
                </a:cubicBezTo>
                <a:cubicBezTo>
                  <a:pt x="8178426" y="1837511"/>
                  <a:pt x="8178133" y="1837885"/>
                  <a:pt x="8177775" y="1838243"/>
                </a:cubicBezTo>
                <a:cubicBezTo>
                  <a:pt x="8177417" y="1838601"/>
                  <a:pt x="8176359" y="1839187"/>
                  <a:pt x="8174601" y="1840001"/>
                </a:cubicBezTo>
                <a:cubicBezTo>
                  <a:pt x="8172843" y="1840815"/>
                  <a:pt x="8170564" y="1841613"/>
                  <a:pt x="8167764" y="1842394"/>
                </a:cubicBezTo>
                <a:cubicBezTo>
                  <a:pt x="8164964" y="1843176"/>
                  <a:pt x="8161725" y="1843876"/>
                  <a:pt x="8158046" y="1844494"/>
                </a:cubicBezTo>
                <a:cubicBezTo>
                  <a:pt x="8154367" y="1845113"/>
                  <a:pt x="8150444" y="1845422"/>
                  <a:pt x="8146277" y="1845422"/>
                </a:cubicBezTo>
                <a:cubicBezTo>
                  <a:pt x="8139050" y="1845422"/>
                  <a:pt x="8132717" y="1844413"/>
                  <a:pt x="8127281" y="1842394"/>
                </a:cubicBezTo>
                <a:cubicBezTo>
                  <a:pt x="8121844" y="1840376"/>
                  <a:pt x="8117269" y="1837380"/>
                  <a:pt x="8113558" y="1833409"/>
                </a:cubicBezTo>
                <a:cubicBezTo>
                  <a:pt x="8109847" y="1829437"/>
                  <a:pt x="8107047" y="1824456"/>
                  <a:pt x="8105159" y="1818465"/>
                </a:cubicBezTo>
                <a:cubicBezTo>
                  <a:pt x="8103270" y="1812475"/>
                  <a:pt x="8102326" y="1805508"/>
                  <a:pt x="8102326" y="1797564"/>
                </a:cubicBezTo>
                <a:cubicBezTo>
                  <a:pt x="8102326" y="1790011"/>
                  <a:pt x="8103303" y="1783223"/>
                  <a:pt x="8105256" y="1777201"/>
                </a:cubicBezTo>
                <a:cubicBezTo>
                  <a:pt x="8107210" y="1771178"/>
                  <a:pt x="8110026" y="1766066"/>
                  <a:pt x="8113705" y="1761867"/>
                </a:cubicBezTo>
                <a:cubicBezTo>
                  <a:pt x="8117383" y="1757667"/>
                  <a:pt x="8121827" y="1754444"/>
                  <a:pt x="8127036" y="1752197"/>
                </a:cubicBezTo>
                <a:cubicBezTo>
                  <a:pt x="8132245" y="1749951"/>
                  <a:pt x="8138073" y="1748828"/>
                  <a:pt x="8144519" y="1748828"/>
                </a:cubicBezTo>
                <a:close/>
                <a:moveTo>
                  <a:pt x="8048827" y="1748828"/>
                </a:moveTo>
                <a:cubicBezTo>
                  <a:pt x="8055208" y="1748828"/>
                  <a:pt x="8060645" y="1750065"/>
                  <a:pt x="8065138" y="1752539"/>
                </a:cubicBezTo>
                <a:cubicBezTo>
                  <a:pt x="8069631" y="1755013"/>
                  <a:pt x="8073293" y="1758399"/>
                  <a:pt x="8076125" y="1762697"/>
                </a:cubicBezTo>
                <a:cubicBezTo>
                  <a:pt x="8078958" y="1766994"/>
                  <a:pt x="8081025" y="1771992"/>
                  <a:pt x="8082327" y="1777689"/>
                </a:cubicBezTo>
                <a:cubicBezTo>
                  <a:pt x="8083630" y="1783386"/>
                  <a:pt x="8084281" y="1789425"/>
                  <a:pt x="8084281" y="1795806"/>
                </a:cubicBezTo>
                <a:cubicBezTo>
                  <a:pt x="8084281" y="1803490"/>
                  <a:pt x="8083451" y="1810391"/>
                  <a:pt x="8081790" y="1816512"/>
                </a:cubicBezTo>
                <a:cubicBezTo>
                  <a:pt x="8080130" y="1822633"/>
                  <a:pt x="8077688" y="1827825"/>
                  <a:pt x="8074465" y="1832090"/>
                </a:cubicBezTo>
                <a:cubicBezTo>
                  <a:pt x="8071242" y="1836355"/>
                  <a:pt x="8067254" y="1839643"/>
                  <a:pt x="8062501" y="1841955"/>
                </a:cubicBezTo>
                <a:cubicBezTo>
                  <a:pt x="8057747" y="1844266"/>
                  <a:pt x="8052311" y="1845422"/>
                  <a:pt x="8046190" y="1845422"/>
                </a:cubicBezTo>
                <a:cubicBezTo>
                  <a:pt x="8043586" y="1845422"/>
                  <a:pt x="8041177" y="1845161"/>
                  <a:pt x="8038963" y="1844641"/>
                </a:cubicBezTo>
                <a:cubicBezTo>
                  <a:pt x="8036749" y="1844120"/>
                  <a:pt x="8034584" y="1843306"/>
                  <a:pt x="8032468" y="1842199"/>
                </a:cubicBezTo>
                <a:cubicBezTo>
                  <a:pt x="8030351" y="1841092"/>
                  <a:pt x="8028252" y="1839692"/>
                  <a:pt x="8026168" y="1837999"/>
                </a:cubicBezTo>
                <a:cubicBezTo>
                  <a:pt x="8024085" y="1836306"/>
                  <a:pt x="8021871" y="1834320"/>
                  <a:pt x="8019527" y="1832041"/>
                </a:cubicBezTo>
                <a:lnTo>
                  <a:pt x="8019527" y="1875992"/>
                </a:lnTo>
                <a:cubicBezTo>
                  <a:pt x="8019527" y="1876513"/>
                  <a:pt x="8019396" y="1876969"/>
                  <a:pt x="8019136" y="1877360"/>
                </a:cubicBezTo>
                <a:cubicBezTo>
                  <a:pt x="8018875" y="1877750"/>
                  <a:pt x="8018452" y="1878076"/>
                  <a:pt x="8017866" y="1878336"/>
                </a:cubicBezTo>
                <a:cubicBezTo>
                  <a:pt x="8017280" y="1878597"/>
                  <a:pt x="8016466" y="1878792"/>
                  <a:pt x="8015425" y="1878922"/>
                </a:cubicBezTo>
                <a:cubicBezTo>
                  <a:pt x="8014383" y="1879052"/>
                  <a:pt x="8013048" y="1879118"/>
                  <a:pt x="8011420" y="1879118"/>
                </a:cubicBezTo>
                <a:cubicBezTo>
                  <a:pt x="8009857" y="1879118"/>
                  <a:pt x="8008555" y="1879052"/>
                  <a:pt x="8007513" y="1878922"/>
                </a:cubicBezTo>
                <a:cubicBezTo>
                  <a:pt x="8006472" y="1878792"/>
                  <a:pt x="8005641" y="1878597"/>
                  <a:pt x="8005023" y="1878336"/>
                </a:cubicBezTo>
                <a:cubicBezTo>
                  <a:pt x="8004404" y="1878076"/>
                  <a:pt x="8003981" y="1877750"/>
                  <a:pt x="8003753" y="1877360"/>
                </a:cubicBezTo>
                <a:cubicBezTo>
                  <a:pt x="8003525" y="1876969"/>
                  <a:pt x="8003411" y="1876513"/>
                  <a:pt x="8003411" y="1875992"/>
                </a:cubicBezTo>
                <a:lnTo>
                  <a:pt x="8003411" y="1753223"/>
                </a:lnTo>
                <a:cubicBezTo>
                  <a:pt x="8003411" y="1752637"/>
                  <a:pt x="8003509" y="1752165"/>
                  <a:pt x="8003704" y="1751807"/>
                </a:cubicBezTo>
                <a:cubicBezTo>
                  <a:pt x="8003900" y="1751449"/>
                  <a:pt x="8004290" y="1751139"/>
                  <a:pt x="8004876" y="1750879"/>
                </a:cubicBezTo>
                <a:cubicBezTo>
                  <a:pt x="8005462" y="1750618"/>
                  <a:pt x="8006211" y="1750439"/>
                  <a:pt x="8007123" y="1750342"/>
                </a:cubicBezTo>
                <a:cubicBezTo>
                  <a:pt x="8008034" y="1750244"/>
                  <a:pt x="8009141" y="1750195"/>
                  <a:pt x="8010443" y="1750195"/>
                </a:cubicBezTo>
                <a:cubicBezTo>
                  <a:pt x="8011811" y="1750195"/>
                  <a:pt x="8012934" y="1750244"/>
                  <a:pt x="8013813" y="1750342"/>
                </a:cubicBezTo>
                <a:cubicBezTo>
                  <a:pt x="8014692" y="1750439"/>
                  <a:pt x="8015425" y="1750618"/>
                  <a:pt x="8016011" y="1750879"/>
                </a:cubicBezTo>
                <a:cubicBezTo>
                  <a:pt x="8016597" y="1751139"/>
                  <a:pt x="8017003" y="1751449"/>
                  <a:pt x="8017231" y="1751807"/>
                </a:cubicBezTo>
                <a:cubicBezTo>
                  <a:pt x="8017459" y="1752165"/>
                  <a:pt x="8017573" y="1752637"/>
                  <a:pt x="8017573" y="1753223"/>
                </a:cubicBezTo>
                <a:lnTo>
                  <a:pt x="8017573" y="1765041"/>
                </a:lnTo>
                <a:cubicBezTo>
                  <a:pt x="8020243" y="1762306"/>
                  <a:pt x="8022815" y="1759929"/>
                  <a:pt x="8025289" y="1757911"/>
                </a:cubicBezTo>
                <a:cubicBezTo>
                  <a:pt x="8027763" y="1755892"/>
                  <a:pt x="8030254" y="1754216"/>
                  <a:pt x="8032761" y="1752881"/>
                </a:cubicBezTo>
                <a:cubicBezTo>
                  <a:pt x="8035267" y="1751546"/>
                  <a:pt x="8037839" y="1750537"/>
                  <a:pt x="8040477" y="1749853"/>
                </a:cubicBezTo>
                <a:cubicBezTo>
                  <a:pt x="8043113" y="1749170"/>
                  <a:pt x="8045897" y="1748828"/>
                  <a:pt x="8048827" y="1748828"/>
                </a:cubicBezTo>
                <a:close/>
                <a:moveTo>
                  <a:pt x="7884558" y="1748828"/>
                </a:moveTo>
                <a:cubicBezTo>
                  <a:pt x="7888204" y="1748828"/>
                  <a:pt x="7891476" y="1749251"/>
                  <a:pt x="7894374" y="1750097"/>
                </a:cubicBezTo>
                <a:cubicBezTo>
                  <a:pt x="7897271" y="1750944"/>
                  <a:pt x="7899827" y="1752132"/>
                  <a:pt x="7902041" y="1753662"/>
                </a:cubicBezTo>
                <a:cubicBezTo>
                  <a:pt x="7904255" y="1755192"/>
                  <a:pt x="7906143" y="1757016"/>
                  <a:pt x="7907705" y="1759132"/>
                </a:cubicBezTo>
                <a:cubicBezTo>
                  <a:pt x="7909268" y="1761248"/>
                  <a:pt x="7910571" y="1763608"/>
                  <a:pt x="7911612" y="1766213"/>
                </a:cubicBezTo>
                <a:cubicBezTo>
                  <a:pt x="7914542" y="1763022"/>
                  <a:pt x="7917326" y="1760320"/>
                  <a:pt x="7919963" y="1758106"/>
                </a:cubicBezTo>
                <a:cubicBezTo>
                  <a:pt x="7922600" y="1755892"/>
                  <a:pt x="7925139" y="1754102"/>
                  <a:pt x="7927581" y="1752735"/>
                </a:cubicBezTo>
                <a:cubicBezTo>
                  <a:pt x="7930023" y="1751367"/>
                  <a:pt x="7932399" y="1750374"/>
                  <a:pt x="7934711" y="1749756"/>
                </a:cubicBezTo>
                <a:cubicBezTo>
                  <a:pt x="7937022" y="1749137"/>
                  <a:pt x="7939350" y="1748828"/>
                  <a:pt x="7941694" y="1748828"/>
                </a:cubicBezTo>
                <a:cubicBezTo>
                  <a:pt x="7947359" y="1748828"/>
                  <a:pt x="7952112" y="1749821"/>
                  <a:pt x="7955954" y="1751807"/>
                </a:cubicBezTo>
                <a:cubicBezTo>
                  <a:pt x="7959795" y="1753793"/>
                  <a:pt x="7962905" y="1756446"/>
                  <a:pt x="7965281" y="1759767"/>
                </a:cubicBezTo>
                <a:cubicBezTo>
                  <a:pt x="7967658" y="1763087"/>
                  <a:pt x="7969351" y="1766978"/>
                  <a:pt x="7970360" y="1771438"/>
                </a:cubicBezTo>
                <a:cubicBezTo>
                  <a:pt x="7971369" y="1775898"/>
                  <a:pt x="7971874" y="1780603"/>
                  <a:pt x="7971874" y="1785551"/>
                </a:cubicBezTo>
                <a:lnTo>
                  <a:pt x="7971874" y="1841124"/>
                </a:lnTo>
                <a:cubicBezTo>
                  <a:pt x="7971874" y="1841645"/>
                  <a:pt x="7971743" y="1842085"/>
                  <a:pt x="7971483" y="1842443"/>
                </a:cubicBezTo>
                <a:cubicBezTo>
                  <a:pt x="7971223" y="1842801"/>
                  <a:pt x="7970799" y="1843110"/>
                  <a:pt x="7970213" y="1843371"/>
                </a:cubicBezTo>
                <a:cubicBezTo>
                  <a:pt x="7969627" y="1843631"/>
                  <a:pt x="7968813" y="1843827"/>
                  <a:pt x="7967772" y="1843957"/>
                </a:cubicBezTo>
                <a:cubicBezTo>
                  <a:pt x="7966730" y="1844087"/>
                  <a:pt x="7965428" y="1844152"/>
                  <a:pt x="7963865" y="1844152"/>
                </a:cubicBezTo>
                <a:cubicBezTo>
                  <a:pt x="7962237" y="1844152"/>
                  <a:pt x="7960902" y="1844087"/>
                  <a:pt x="7959861" y="1843957"/>
                </a:cubicBezTo>
                <a:cubicBezTo>
                  <a:pt x="7958819" y="1843827"/>
                  <a:pt x="7957989" y="1843631"/>
                  <a:pt x="7957370" y="1843371"/>
                </a:cubicBezTo>
                <a:cubicBezTo>
                  <a:pt x="7956751" y="1843110"/>
                  <a:pt x="7956312" y="1842801"/>
                  <a:pt x="7956051" y="1842443"/>
                </a:cubicBezTo>
                <a:cubicBezTo>
                  <a:pt x="7955791" y="1842085"/>
                  <a:pt x="7955661" y="1841645"/>
                  <a:pt x="7955661" y="1841124"/>
                </a:cubicBezTo>
                <a:lnTo>
                  <a:pt x="7955661" y="1787700"/>
                </a:lnTo>
                <a:cubicBezTo>
                  <a:pt x="7955661" y="1783988"/>
                  <a:pt x="7955335" y="1780603"/>
                  <a:pt x="7954684" y="1777542"/>
                </a:cubicBezTo>
                <a:cubicBezTo>
                  <a:pt x="7954033" y="1774482"/>
                  <a:pt x="7952991" y="1771845"/>
                  <a:pt x="7951559" y="1769631"/>
                </a:cubicBezTo>
                <a:cubicBezTo>
                  <a:pt x="7950126" y="1767417"/>
                  <a:pt x="7948303" y="1765724"/>
                  <a:pt x="7946089" y="1764552"/>
                </a:cubicBezTo>
                <a:cubicBezTo>
                  <a:pt x="7943875" y="1763380"/>
                  <a:pt x="7941271" y="1762794"/>
                  <a:pt x="7938276" y="1762794"/>
                </a:cubicBezTo>
                <a:cubicBezTo>
                  <a:pt x="7934564" y="1762794"/>
                  <a:pt x="7930837" y="1764227"/>
                  <a:pt x="7927093" y="1767092"/>
                </a:cubicBezTo>
                <a:cubicBezTo>
                  <a:pt x="7923349" y="1769957"/>
                  <a:pt x="7919230" y="1774156"/>
                  <a:pt x="7914738" y="1779691"/>
                </a:cubicBezTo>
                <a:lnTo>
                  <a:pt x="7914738" y="1841124"/>
                </a:lnTo>
                <a:cubicBezTo>
                  <a:pt x="7914738" y="1841645"/>
                  <a:pt x="7914607" y="1842085"/>
                  <a:pt x="7914347" y="1842443"/>
                </a:cubicBezTo>
                <a:cubicBezTo>
                  <a:pt x="7914087" y="1842801"/>
                  <a:pt x="7913647" y="1843110"/>
                  <a:pt x="7913029" y="1843371"/>
                </a:cubicBezTo>
                <a:cubicBezTo>
                  <a:pt x="7912410" y="1843631"/>
                  <a:pt x="7911580" y="1843827"/>
                  <a:pt x="7910538" y="1843957"/>
                </a:cubicBezTo>
                <a:cubicBezTo>
                  <a:pt x="7909496" y="1844087"/>
                  <a:pt x="7908194" y="1844152"/>
                  <a:pt x="7906631" y="1844152"/>
                </a:cubicBezTo>
                <a:cubicBezTo>
                  <a:pt x="7905134" y="1844152"/>
                  <a:pt x="7903848" y="1844087"/>
                  <a:pt x="7902773" y="1843957"/>
                </a:cubicBezTo>
                <a:cubicBezTo>
                  <a:pt x="7901699" y="1843827"/>
                  <a:pt x="7900853" y="1843631"/>
                  <a:pt x="7900234" y="1843371"/>
                </a:cubicBezTo>
                <a:cubicBezTo>
                  <a:pt x="7899615" y="1843110"/>
                  <a:pt x="7899192" y="1842801"/>
                  <a:pt x="7898964" y="1842443"/>
                </a:cubicBezTo>
                <a:cubicBezTo>
                  <a:pt x="7898736" y="1842085"/>
                  <a:pt x="7898622" y="1841645"/>
                  <a:pt x="7898622" y="1841124"/>
                </a:cubicBezTo>
                <a:lnTo>
                  <a:pt x="7898622" y="1787700"/>
                </a:lnTo>
                <a:cubicBezTo>
                  <a:pt x="7898622" y="1783988"/>
                  <a:pt x="7898264" y="1780603"/>
                  <a:pt x="7897548" y="1777542"/>
                </a:cubicBezTo>
                <a:cubicBezTo>
                  <a:pt x="7896832" y="1774482"/>
                  <a:pt x="7895757" y="1771845"/>
                  <a:pt x="7894325" y="1769631"/>
                </a:cubicBezTo>
                <a:cubicBezTo>
                  <a:pt x="7892893" y="1767417"/>
                  <a:pt x="7891086" y="1765724"/>
                  <a:pt x="7888904" y="1764552"/>
                </a:cubicBezTo>
                <a:cubicBezTo>
                  <a:pt x="7886723" y="1763380"/>
                  <a:pt x="7884135" y="1762794"/>
                  <a:pt x="7881140" y="1762794"/>
                </a:cubicBezTo>
                <a:cubicBezTo>
                  <a:pt x="7877428" y="1762794"/>
                  <a:pt x="7873684" y="1764227"/>
                  <a:pt x="7869908" y="1767092"/>
                </a:cubicBezTo>
                <a:cubicBezTo>
                  <a:pt x="7866131" y="1769957"/>
                  <a:pt x="7862029" y="1774156"/>
                  <a:pt x="7857602" y="1779691"/>
                </a:cubicBezTo>
                <a:lnTo>
                  <a:pt x="7857602" y="1841124"/>
                </a:lnTo>
                <a:cubicBezTo>
                  <a:pt x="7857602" y="1841645"/>
                  <a:pt x="7857471" y="1842085"/>
                  <a:pt x="7857211" y="1842443"/>
                </a:cubicBezTo>
                <a:cubicBezTo>
                  <a:pt x="7856951" y="1842801"/>
                  <a:pt x="7856527" y="1843110"/>
                  <a:pt x="7855941" y="1843371"/>
                </a:cubicBezTo>
                <a:cubicBezTo>
                  <a:pt x="7855355" y="1843631"/>
                  <a:pt x="7854541" y="1843827"/>
                  <a:pt x="7853499" y="1843957"/>
                </a:cubicBezTo>
                <a:cubicBezTo>
                  <a:pt x="7852458" y="1844087"/>
                  <a:pt x="7851123" y="1844152"/>
                  <a:pt x="7849495" y="1844152"/>
                </a:cubicBezTo>
                <a:cubicBezTo>
                  <a:pt x="7847933" y="1844152"/>
                  <a:pt x="7846630" y="1844087"/>
                  <a:pt x="7845588" y="1843957"/>
                </a:cubicBezTo>
                <a:cubicBezTo>
                  <a:pt x="7844547" y="1843827"/>
                  <a:pt x="7843717" y="1843631"/>
                  <a:pt x="7843098" y="1843371"/>
                </a:cubicBezTo>
                <a:cubicBezTo>
                  <a:pt x="7842479" y="1843110"/>
                  <a:pt x="7842056" y="1842801"/>
                  <a:pt x="7841828" y="1842443"/>
                </a:cubicBezTo>
                <a:cubicBezTo>
                  <a:pt x="7841600" y="1842085"/>
                  <a:pt x="7841486" y="1841645"/>
                  <a:pt x="7841486" y="1841124"/>
                </a:cubicBezTo>
                <a:lnTo>
                  <a:pt x="7841486" y="1753223"/>
                </a:lnTo>
                <a:cubicBezTo>
                  <a:pt x="7841486" y="1752702"/>
                  <a:pt x="7841584" y="1752262"/>
                  <a:pt x="7841779" y="1751904"/>
                </a:cubicBezTo>
                <a:cubicBezTo>
                  <a:pt x="7841975" y="1751546"/>
                  <a:pt x="7842365" y="1751221"/>
                  <a:pt x="7842951" y="1750928"/>
                </a:cubicBezTo>
                <a:cubicBezTo>
                  <a:pt x="7843537" y="1750635"/>
                  <a:pt x="7844286" y="1750439"/>
                  <a:pt x="7845198" y="1750342"/>
                </a:cubicBezTo>
                <a:cubicBezTo>
                  <a:pt x="7846109" y="1750244"/>
                  <a:pt x="7847314" y="1750195"/>
                  <a:pt x="7848811" y="1750195"/>
                </a:cubicBezTo>
                <a:cubicBezTo>
                  <a:pt x="7850244" y="1750195"/>
                  <a:pt x="7851432" y="1750244"/>
                  <a:pt x="7852376" y="1750342"/>
                </a:cubicBezTo>
                <a:cubicBezTo>
                  <a:pt x="7853321" y="1750439"/>
                  <a:pt x="7854053" y="1750635"/>
                  <a:pt x="7854574" y="1750928"/>
                </a:cubicBezTo>
                <a:cubicBezTo>
                  <a:pt x="7855095" y="1751221"/>
                  <a:pt x="7855469" y="1751546"/>
                  <a:pt x="7855697" y="1751904"/>
                </a:cubicBezTo>
                <a:cubicBezTo>
                  <a:pt x="7855925" y="1752262"/>
                  <a:pt x="7856039" y="1752702"/>
                  <a:pt x="7856039" y="1753223"/>
                </a:cubicBezTo>
                <a:lnTo>
                  <a:pt x="7856039" y="1764845"/>
                </a:lnTo>
                <a:cubicBezTo>
                  <a:pt x="7860987" y="1759311"/>
                  <a:pt x="7865789" y="1755258"/>
                  <a:pt x="7870445" y="1752686"/>
                </a:cubicBezTo>
                <a:cubicBezTo>
                  <a:pt x="7875101" y="1750114"/>
                  <a:pt x="7879805" y="1748828"/>
                  <a:pt x="7884558" y="1748828"/>
                </a:cubicBezTo>
                <a:close/>
                <a:moveTo>
                  <a:pt x="7782569" y="1748828"/>
                </a:moveTo>
                <a:cubicBezTo>
                  <a:pt x="7789471" y="1748828"/>
                  <a:pt x="7795347" y="1749935"/>
                  <a:pt x="7800198" y="1752149"/>
                </a:cubicBezTo>
                <a:cubicBezTo>
                  <a:pt x="7805049" y="1754362"/>
                  <a:pt x="7809037" y="1757341"/>
                  <a:pt x="7812163" y="1761085"/>
                </a:cubicBezTo>
                <a:cubicBezTo>
                  <a:pt x="7815288" y="1764829"/>
                  <a:pt x="7817583" y="1769224"/>
                  <a:pt x="7819048" y="1774270"/>
                </a:cubicBezTo>
                <a:cubicBezTo>
                  <a:pt x="7820513" y="1779317"/>
                  <a:pt x="7821246" y="1784705"/>
                  <a:pt x="7821246" y="1790435"/>
                </a:cubicBezTo>
                <a:lnTo>
                  <a:pt x="7821246" y="1793365"/>
                </a:lnTo>
                <a:cubicBezTo>
                  <a:pt x="7821246" y="1795904"/>
                  <a:pt x="7820608" y="1797711"/>
                  <a:pt x="7819333" y="1798785"/>
                </a:cubicBezTo>
                <a:cubicBezTo>
                  <a:pt x="7818057" y="1799860"/>
                  <a:pt x="7816602" y="1800397"/>
                  <a:pt x="7814966" y="1800397"/>
                </a:cubicBezTo>
                <a:lnTo>
                  <a:pt x="7757077" y="1800397"/>
                </a:lnTo>
                <a:cubicBezTo>
                  <a:pt x="7757077" y="1805280"/>
                  <a:pt x="7757568" y="1809675"/>
                  <a:pt x="7758549" y="1813582"/>
                </a:cubicBezTo>
                <a:cubicBezTo>
                  <a:pt x="7759531" y="1817489"/>
                  <a:pt x="7761166" y="1820842"/>
                  <a:pt x="7763457" y="1823642"/>
                </a:cubicBezTo>
                <a:cubicBezTo>
                  <a:pt x="7765747" y="1826442"/>
                  <a:pt x="7768724" y="1828590"/>
                  <a:pt x="7772388" y="1830088"/>
                </a:cubicBezTo>
                <a:cubicBezTo>
                  <a:pt x="7776052" y="1831586"/>
                  <a:pt x="7780534" y="1832334"/>
                  <a:pt x="7785833" y="1832334"/>
                </a:cubicBezTo>
                <a:cubicBezTo>
                  <a:pt x="7790021" y="1832334"/>
                  <a:pt x="7793750" y="1831992"/>
                  <a:pt x="7797022" y="1831309"/>
                </a:cubicBezTo>
                <a:cubicBezTo>
                  <a:pt x="7800293" y="1830625"/>
                  <a:pt x="7803123" y="1829860"/>
                  <a:pt x="7805511" y="1829014"/>
                </a:cubicBezTo>
                <a:cubicBezTo>
                  <a:pt x="7807899" y="1828167"/>
                  <a:pt x="7809863" y="1827402"/>
                  <a:pt x="7811400" y="1826718"/>
                </a:cubicBezTo>
                <a:cubicBezTo>
                  <a:pt x="7812938" y="1826035"/>
                  <a:pt x="7814100" y="1825693"/>
                  <a:pt x="7814885" y="1825693"/>
                </a:cubicBezTo>
                <a:cubicBezTo>
                  <a:pt x="7815343" y="1825693"/>
                  <a:pt x="7815752" y="1825807"/>
                  <a:pt x="7816111" y="1826035"/>
                </a:cubicBezTo>
                <a:cubicBezTo>
                  <a:pt x="7816471" y="1826263"/>
                  <a:pt x="7816749" y="1826604"/>
                  <a:pt x="7816945" y="1827060"/>
                </a:cubicBezTo>
                <a:cubicBezTo>
                  <a:pt x="7817142" y="1827516"/>
                  <a:pt x="7817289" y="1828151"/>
                  <a:pt x="7817387" y="1828965"/>
                </a:cubicBezTo>
                <a:cubicBezTo>
                  <a:pt x="7817485" y="1829779"/>
                  <a:pt x="7817534" y="1830772"/>
                  <a:pt x="7817534" y="1831944"/>
                </a:cubicBezTo>
                <a:cubicBezTo>
                  <a:pt x="7817534" y="1832790"/>
                  <a:pt x="7817502" y="1833523"/>
                  <a:pt x="7817437" y="1834141"/>
                </a:cubicBezTo>
                <a:cubicBezTo>
                  <a:pt x="7817371" y="1834760"/>
                  <a:pt x="7817290" y="1835313"/>
                  <a:pt x="7817193" y="1835801"/>
                </a:cubicBezTo>
                <a:cubicBezTo>
                  <a:pt x="7817095" y="1836290"/>
                  <a:pt x="7816932" y="1836729"/>
                  <a:pt x="7816704" y="1837120"/>
                </a:cubicBezTo>
                <a:cubicBezTo>
                  <a:pt x="7816476" y="1837511"/>
                  <a:pt x="7816183" y="1837885"/>
                  <a:pt x="7815825" y="1838243"/>
                </a:cubicBezTo>
                <a:cubicBezTo>
                  <a:pt x="7815467" y="1838601"/>
                  <a:pt x="7814409" y="1839187"/>
                  <a:pt x="7812651" y="1840001"/>
                </a:cubicBezTo>
                <a:cubicBezTo>
                  <a:pt x="7810893" y="1840815"/>
                  <a:pt x="7808614" y="1841613"/>
                  <a:pt x="7805814" y="1842394"/>
                </a:cubicBezTo>
                <a:cubicBezTo>
                  <a:pt x="7803014" y="1843176"/>
                  <a:pt x="7799775" y="1843876"/>
                  <a:pt x="7796096" y="1844494"/>
                </a:cubicBezTo>
                <a:cubicBezTo>
                  <a:pt x="7792417" y="1845113"/>
                  <a:pt x="7788494" y="1845422"/>
                  <a:pt x="7784327" y="1845422"/>
                </a:cubicBezTo>
                <a:cubicBezTo>
                  <a:pt x="7777100" y="1845422"/>
                  <a:pt x="7770767" y="1844413"/>
                  <a:pt x="7765331" y="1842394"/>
                </a:cubicBezTo>
                <a:cubicBezTo>
                  <a:pt x="7759894" y="1840376"/>
                  <a:pt x="7755319" y="1837380"/>
                  <a:pt x="7751608" y="1833409"/>
                </a:cubicBezTo>
                <a:cubicBezTo>
                  <a:pt x="7747897" y="1829437"/>
                  <a:pt x="7745097" y="1824456"/>
                  <a:pt x="7743209" y="1818465"/>
                </a:cubicBezTo>
                <a:cubicBezTo>
                  <a:pt x="7741320" y="1812475"/>
                  <a:pt x="7740376" y="1805508"/>
                  <a:pt x="7740376" y="1797564"/>
                </a:cubicBezTo>
                <a:cubicBezTo>
                  <a:pt x="7740376" y="1790011"/>
                  <a:pt x="7741353" y="1783223"/>
                  <a:pt x="7743306" y="1777201"/>
                </a:cubicBezTo>
                <a:cubicBezTo>
                  <a:pt x="7745260" y="1771178"/>
                  <a:pt x="7748076" y="1766066"/>
                  <a:pt x="7751755" y="1761867"/>
                </a:cubicBezTo>
                <a:cubicBezTo>
                  <a:pt x="7755433" y="1757667"/>
                  <a:pt x="7759877" y="1754444"/>
                  <a:pt x="7765086" y="1752197"/>
                </a:cubicBezTo>
                <a:cubicBezTo>
                  <a:pt x="7770295" y="1749951"/>
                  <a:pt x="7776123" y="1748828"/>
                  <a:pt x="7782569" y="1748828"/>
                </a:cubicBezTo>
                <a:close/>
                <a:moveTo>
                  <a:pt x="7573019" y="1748828"/>
                </a:moveTo>
                <a:cubicBezTo>
                  <a:pt x="7579921" y="1748828"/>
                  <a:pt x="7585797" y="1749935"/>
                  <a:pt x="7590648" y="1752149"/>
                </a:cubicBezTo>
                <a:cubicBezTo>
                  <a:pt x="7595499" y="1754362"/>
                  <a:pt x="7599487" y="1757341"/>
                  <a:pt x="7602613" y="1761085"/>
                </a:cubicBezTo>
                <a:cubicBezTo>
                  <a:pt x="7605738" y="1764829"/>
                  <a:pt x="7608033" y="1769224"/>
                  <a:pt x="7609498" y="1774270"/>
                </a:cubicBezTo>
                <a:cubicBezTo>
                  <a:pt x="7610963" y="1779317"/>
                  <a:pt x="7611696" y="1784705"/>
                  <a:pt x="7611696" y="1790435"/>
                </a:cubicBezTo>
                <a:lnTo>
                  <a:pt x="7611696" y="1793365"/>
                </a:lnTo>
                <a:cubicBezTo>
                  <a:pt x="7611696" y="1795904"/>
                  <a:pt x="7611058" y="1797711"/>
                  <a:pt x="7609783" y="1798785"/>
                </a:cubicBezTo>
                <a:cubicBezTo>
                  <a:pt x="7608507" y="1799860"/>
                  <a:pt x="7607052" y="1800397"/>
                  <a:pt x="7605416" y="1800397"/>
                </a:cubicBezTo>
                <a:lnTo>
                  <a:pt x="7547528" y="1800397"/>
                </a:lnTo>
                <a:cubicBezTo>
                  <a:pt x="7547528" y="1805280"/>
                  <a:pt x="7548018" y="1809675"/>
                  <a:pt x="7549000" y="1813582"/>
                </a:cubicBezTo>
                <a:cubicBezTo>
                  <a:pt x="7549981" y="1817489"/>
                  <a:pt x="7551616" y="1820842"/>
                  <a:pt x="7553907" y="1823642"/>
                </a:cubicBezTo>
                <a:cubicBezTo>
                  <a:pt x="7556197" y="1826442"/>
                  <a:pt x="7559174" y="1828590"/>
                  <a:pt x="7562838" y="1830088"/>
                </a:cubicBezTo>
                <a:cubicBezTo>
                  <a:pt x="7566502" y="1831586"/>
                  <a:pt x="7570984" y="1832334"/>
                  <a:pt x="7576283" y="1832334"/>
                </a:cubicBezTo>
                <a:cubicBezTo>
                  <a:pt x="7580471" y="1832334"/>
                  <a:pt x="7584200" y="1831992"/>
                  <a:pt x="7587472" y="1831309"/>
                </a:cubicBezTo>
                <a:cubicBezTo>
                  <a:pt x="7590743" y="1830625"/>
                  <a:pt x="7593573" y="1829860"/>
                  <a:pt x="7595961" y="1829014"/>
                </a:cubicBezTo>
                <a:cubicBezTo>
                  <a:pt x="7598350" y="1828167"/>
                  <a:pt x="7600313" y="1827402"/>
                  <a:pt x="7601850" y="1826718"/>
                </a:cubicBezTo>
                <a:cubicBezTo>
                  <a:pt x="7603388" y="1826035"/>
                  <a:pt x="7604550" y="1825693"/>
                  <a:pt x="7605335" y="1825693"/>
                </a:cubicBezTo>
                <a:cubicBezTo>
                  <a:pt x="7605793" y="1825693"/>
                  <a:pt x="7606202" y="1825807"/>
                  <a:pt x="7606561" y="1826035"/>
                </a:cubicBezTo>
                <a:cubicBezTo>
                  <a:pt x="7606921" y="1826263"/>
                  <a:pt x="7607199" y="1826604"/>
                  <a:pt x="7607395" y="1827060"/>
                </a:cubicBezTo>
                <a:cubicBezTo>
                  <a:pt x="7607592" y="1827516"/>
                  <a:pt x="7607739" y="1828151"/>
                  <a:pt x="7607837" y="1828965"/>
                </a:cubicBezTo>
                <a:cubicBezTo>
                  <a:pt x="7607935" y="1829779"/>
                  <a:pt x="7607984" y="1830772"/>
                  <a:pt x="7607984" y="1831944"/>
                </a:cubicBezTo>
                <a:cubicBezTo>
                  <a:pt x="7607984" y="1832790"/>
                  <a:pt x="7607952" y="1833523"/>
                  <a:pt x="7607887" y="1834141"/>
                </a:cubicBezTo>
                <a:cubicBezTo>
                  <a:pt x="7607822" y="1834760"/>
                  <a:pt x="7607740" y="1835313"/>
                  <a:pt x="7607643" y="1835801"/>
                </a:cubicBezTo>
                <a:cubicBezTo>
                  <a:pt x="7607545" y="1836290"/>
                  <a:pt x="7607382" y="1836729"/>
                  <a:pt x="7607154" y="1837120"/>
                </a:cubicBezTo>
                <a:cubicBezTo>
                  <a:pt x="7606926" y="1837511"/>
                  <a:pt x="7606633" y="1837885"/>
                  <a:pt x="7606275" y="1838243"/>
                </a:cubicBezTo>
                <a:cubicBezTo>
                  <a:pt x="7605917" y="1838601"/>
                  <a:pt x="7604859" y="1839187"/>
                  <a:pt x="7603101" y="1840001"/>
                </a:cubicBezTo>
                <a:cubicBezTo>
                  <a:pt x="7601343" y="1840815"/>
                  <a:pt x="7599064" y="1841613"/>
                  <a:pt x="7596264" y="1842394"/>
                </a:cubicBezTo>
                <a:cubicBezTo>
                  <a:pt x="7593464" y="1843176"/>
                  <a:pt x="7590225" y="1843876"/>
                  <a:pt x="7586546" y="1844494"/>
                </a:cubicBezTo>
                <a:cubicBezTo>
                  <a:pt x="7582867" y="1845113"/>
                  <a:pt x="7578944" y="1845422"/>
                  <a:pt x="7574777" y="1845422"/>
                </a:cubicBezTo>
                <a:cubicBezTo>
                  <a:pt x="7567550" y="1845422"/>
                  <a:pt x="7561218" y="1844413"/>
                  <a:pt x="7555781" y="1842394"/>
                </a:cubicBezTo>
                <a:cubicBezTo>
                  <a:pt x="7550344" y="1840376"/>
                  <a:pt x="7545770" y="1837380"/>
                  <a:pt x="7542058" y="1833409"/>
                </a:cubicBezTo>
                <a:cubicBezTo>
                  <a:pt x="7538347" y="1829437"/>
                  <a:pt x="7535547" y="1824456"/>
                  <a:pt x="7533659" y="1818465"/>
                </a:cubicBezTo>
                <a:cubicBezTo>
                  <a:pt x="7531771" y="1812475"/>
                  <a:pt x="7530826" y="1805508"/>
                  <a:pt x="7530826" y="1797564"/>
                </a:cubicBezTo>
                <a:cubicBezTo>
                  <a:pt x="7530826" y="1790011"/>
                  <a:pt x="7531803" y="1783223"/>
                  <a:pt x="7533756" y="1777201"/>
                </a:cubicBezTo>
                <a:cubicBezTo>
                  <a:pt x="7535710" y="1771178"/>
                  <a:pt x="7538526" y="1766066"/>
                  <a:pt x="7542205" y="1761867"/>
                </a:cubicBezTo>
                <a:cubicBezTo>
                  <a:pt x="7545884" y="1757667"/>
                  <a:pt x="7550328" y="1754444"/>
                  <a:pt x="7555536" y="1752197"/>
                </a:cubicBezTo>
                <a:cubicBezTo>
                  <a:pt x="7560746" y="1749951"/>
                  <a:pt x="7566573" y="1748828"/>
                  <a:pt x="7573019" y="1748828"/>
                </a:cubicBezTo>
                <a:close/>
                <a:moveTo>
                  <a:pt x="7158658" y="1748828"/>
                </a:moveTo>
                <a:cubicBezTo>
                  <a:pt x="7164974" y="1748828"/>
                  <a:pt x="7170346" y="1749544"/>
                  <a:pt x="7174774" y="1750977"/>
                </a:cubicBezTo>
                <a:cubicBezTo>
                  <a:pt x="7179201" y="1752409"/>
                  <a:pt x="7182783" y="1754509"/>
                  <a:pt x="7185517" y="1757276"/>
                </a:cubicBezTo>
                <a:cubicBezTo>
                  <a:pt x="7188252" y="1760043"/>
                  <a:pt x="7190238" y="1763478"/>
                  <a:pt x="7191475" y="1767580"/>
                </a:cubicBezTo>
                <a:cubicBezTo>
                  <a:pt x="7192712" y="1771682"/>
                  <a:pt x="7193331" y="1776468"/>
                  <a:pt x="7193331" y="1781937"/>
                </a:cubicBezTo>
                <a:lnTo>
                  <a:pt x="7193331" y="1841222"/>
                </a:lnTo>
                <a:cubicBezTo>
                  <a:pt x="7193331" y="1842004"/>
                  <a:pt x="7193070" y="1842590"/>
                  <a:pt x="7192549" y="1842980"/>
                </a:cubicBezTo>
                <a:cubicBezTo>
                  <a:pt x="7192029" y="1843371"/>
                  <a:pt x="7191312" y="1843664"/>
                  <a:pt x="7190401" y="1843859"/>
                </a:cubicBezTo>
                <a:cubicBezTo>
                  <a:pt x="7189489" y="1844054"/>
                  <a:pt x="7188154" y="1844152"/>
                  <a:pt x="7186396" y="1844152"/>
                </a:cubicBezTo>
                <a:cubicBezTo>
                  <a:pt x="7184703" y="1844152"/>
                  <a:pt x="7183352" y="1844054"/>
                  <a:pt x="7182343" y="1843859"/>
                </a:cubicBezTo>
                <a:cubicBezTo>
                  <a:pt x="7181334" y="1843664"/>
                  <a:pt x="7180601" y="1843371"/>
                  <a:pt x="7180146" y="1842980"/>
                </a:cubicBezTo>
                <a:cubicBezTo>
                  <a:pt x="7179690" y="1842590"/>
                  <a:pt x="7179462" y="1842004"/>
                  <a:pt x="7179462" y="1841222"/>
                </a:cubicBezTo>
                <a:lnTo>
                  <a:pt x="7179462" y="1832432"/>
                </a:lnTo>
                <a:cubicBezTo>
                  <a:pt x="7175620" y="1836534"/>
                  <a:pt x="7171339" y="1839725"/>
                  <a:pt x="7166618" y="1842004"/>
                </a:cubicBezTo>
                <a:cubicBezTo>
                  <a:pt x="7161898" y="1844282"/>
                  <a:pt x="7156900" y="1845422"/>
                  <a:pt x="7151626" y="1845422"/>
                </a:cubicBezTo>
                <a:cubicBezTo>
                  <a:pt x="7147003" y="1845422"/>
                  <a:pt x="7142820" y="1844820"/>
                  <a:pt x="7139076" y="1843615"/>
                </a:cubicBezTo>
                <a:cubicBezTo>
                  <a:pt x="7135332" y="1842410"/>
                  <a:pt x="7132141" y="1840669"/>
                  <a:pt x="7129504" y="1838390"/>
                </a:cubicBezTo>
                <a:cubicBezTo>
                  <a:pt x="7126867" y="1836111"/>
                  <a:pt x="7124816" y="1833311"/>
                  <a:pt x="7123351" y="1829990"/>
                </a:cubicBezTo>
                <a:cubicBezTo>
                  <a:pt x="7121886" y="1826669"/>
                  <a:pt x="7121154" y="1822893"/>
                  <a:pt x="7121154" y="1818661"/>
                </a:cubicBezTo>
                <a:cubicBezTo>
                  <a:pt x="7121154" y="1813712"/>
                  <a:pt x="7122163" y="1809415"/>
                  <a:pt x="7124181" y="1805768"/>
                </a:cubicBezTo>
                <a:cubicBezTo>
                  <a:pt x="7126200" y="1802122"/>
                  <a:pt x="7129097" y="1799094"/>
                  <a:pt x="7132874" y="1796685"/>
                </a:cubicBezTo>
                <a:cubicBezTo>
                  <a:pt x="7136651" y="1794276"/>
                  <a:pt x="7141273" y="1792469"/>
                  <a:pt x="7146743" y="1791265"/>
                </a:cubicBezTo>
                <a:cubicBezTo>
                  <a:pt x="7152212" y="1790060"/>
                  <a:pt x="7158365" y="1789458"/>
                  <a:pt x="7165202" y="1789458"/>
                </a:cubicBezTo>
                <a:lnTo>
                  <a:pt x="7177313" y="1789458"/>
                </a:lnTo>
                <a:lnTo>
                  <a:pt x="7177313" y="1782621"/>
                </a:lnTo>
                <a:cubicBezTo>
                  <a:pt x="7177313" y="1779235"/>
                  <a:pt x="7176955" y="1776240"/>
                  <a:pt x="7176239" y="1773636"/>
                </a:cubicBezTo>
                <a:cubicBezTo>
                  <a:pt x="7175522" y="1771031"/>
                  <a:pt x="7174367" y="1768866"/>
                  <a:pt x="7172772" y="1767141"/>
                </a:cubicBezTo>
                <a:cubicBezTo>
                  <a:pt x="7171176" y="1765415"/>
                  <a:pt x="7169109" y="1764113"/>
                  <a:pt x="7166570" y="1763234"/>
                </a:cubicBezTo>
                <a:cubicBezTo>
                  <a:pt x="7164030" y="1762355"/>
                  <a:pt x="7160905" y="1761915"/>
                  <a:pt x="7157193" y="1761915"/>
                </a:cubicBezTo>
                <a:cubicBezTo>
                  <a:pt x="7153222" y="1761915"/>
                  <a:pt x="7149657" y="1762387"/>
                  <a:pt x="7146499" y="1763332"/>
                </a:cubicBezTo>
                <a:cubicBezTo>
                  <a:pt x="7143341" y="1764276"/>
                  <a:pt x="7140574" y="1765318"/>
                  <a:pt x="7138197" y="1766457"/>
                </a:cubicBezTo>
                <a:cubicBezTo>
                  <a:pt x="7135820" y="1767596"/>
                  <a:pt x="7133834" y="1768638"/>
                  <a:pt x="7132239" y="1769582"/>
                </a:cubicBezTo>
                <a:cubicBezTo>
                  <a:pt x="7130644" y="1770526"/>
                  <a:pt x="7129456" y="1770998"/>
                  <a:pt x="7128674" y="1770998"/>
                </a:cubicBezTo>
                <a:cubicBezTo>
                  <a:pt x="7128153" y="1770998"/>
                  <a:pt x="7127698" y="1770868"/>
                  <a:pt x="7127307" y="1770608"/>
                </a:cubicBezTo>
                <a:cubicBezTo>
                  <a:pt x="7126916" y="1770347"/>
                  <a:pt x="7126574" y="1769957"/>
                  <a:pt x="7126281" y="1769436"/>
                </a:cubicBezTo>
                <a:cubicBezTo>
                  <a:pt x="7125988" y="1768915"/>
                  <a:pt x="7125777" y="1768248"/>
                  <a:pt x="7125646" y="1767434"/>
                </a:cubicBezTo>
                <a:cubicBezTo>
                  <a:pt x="7125516" y="1766620"/>
                  <a:pt x="7125451" y="1765724"/>
                  <a:pt x="7125451" y="1764748"/>
                </a:cubicBezTo>
                <a:cubicBezTo>
                  <a:pt x="7125451" y="1763120"/>
                  <a:pt x="7125565" y="1761834"/>
                  <a:pt x="7125793" y="1760890"/>
                </a:cubicBezTo>
                <a:cubicBezTo>
                  <a:pt x="7126021" y="1759946"/>
                  <a:pt x="7126574" y="1759050"/>
                  <a:pt x="7127453" y="1758204"/>
                </a:cubicBezTo>
                <a:cubicBezTo>
                  <a:pt x="7128332" y="1757357"/>
                  <a:pt x="7129846" y="1756365"/>
                  <a:pt x="7131995" y="1755225"/>
                </a:cubicBezTo>
                <a:cubicBezTo>
                  <a:pt x="7134144" y="1754086"/>
                  <a:pt x="7136618" y="1753044"/>
                  <a:pt x="7139418" y="1752100"/>
                </a:cubicBezTo>
                <a:cubicBezTo>
                  <a:pt x="7142218" y="1751156"/>
                  <a:pt x="7145278" y="1750374"/>
                  <a:pt x="7148599" y="1749756"/>
                </a:cubicBezTo>
                <a:cubicBezTo>
                  <a:pt x="7151919" y="1749137"/>
                  <a:pt x="7155273" y="1748828"/>
                  <a:pt x="7158658" y="1748828"/>
                </a:cubicBezTo>
                <a:close/>
                <a:moveTo>
                  <a:pt x="7020127" y="1748828"/>
                </a:moveTo>
                <a:cubicBezTo>
                  <a:pt x="7026508" y="1748828"/>
                  <a:pt x="7031945" y="1750065"/>
                  <a:pt x="7036438" y="1752539"/>
                </a:cubicBezTo>
                <a:cubicBezTo>
                  <a:pt x="7040931" y="1755013"/>
                  <a:pt x="7044593" y="1758399"/>
                  <a:pt x="7047426" y="1762697"/>
                </a:cubicBezTo>
                <a:cubicBezTo>
                  <a:pt x="7050258" y="1766994"/>
                  <a:pt x="7052325" y="1771992"/>
                  <a:pt x="7053628" y="1777689"/>
                </a:cubicBezTo>
                <a:cubicBezTo>
                  <a:pt x="7054930" y="1783386"/>
                  <a:pt x="7055581" y="1789425"/>
                  <a:pt x="7055581" y="1795806"/>
                </a:cubicBezTo>
                <a:cubicBezTo>
                  <a:pt x="7055581" y="1803490"/>
                  <a:pt x="7054751" y="1810391"/>
                  <a:pt x="7053090" y="1816512"/>
                </a:cubicBezTo>
                <a:cubicBezTo>
                  <a:pt x="7051430" y="1822633"/>
                  <a:pt x="7048988" y="1827825"/>
                  <a:pt x="7045765" y="1832090"/>
                </a:cubicBezTo>
                <a:cubicBezTo>
                  <a:pt x="7042542" y="1836355"/>
                  <a:pt x="7038554" y="1839643"/>
                  <a:pt x="7033801" y="1841955"/>
                </a:cubicBezTo>
                <a:cubicBezTo>
                  <a:pt x="7029048" y="1844266"/>
                  <a:pt x="7023611" y="1845422"/>
                  <a:pt x="7017490" y="1845422"/>
                </a:cubicBezTo>
                <a:cubicBezTo>
                  <a:pt x="7014886" y="1845422"/>
                  <a:pt x="7012477" y="1845161"/>
                  <a:pt x="7010263" y="1844641"/>
                </a:cubicBezTo>
                <a:cubicBezTo>
                  <a:pt x="7008049" y="1844120"/>
                  <a:pt x="7005884" y="1843306"/>
                  <a:pt x="7003768" y="1842199"/>
                </a:cubicBezTo>
                <a:cubicBezTo>
                  <a:pt x="7001652" y="1841092"/>
                  <a:pt x="6999552" y="1839692"/>
                  <a:pt x="6997468" y="1837999"/>
                </a:cubicBezTo>
                <a:cubicBezTo>
                  <a:pt x="6995385" y="1836306"/>
                  <a:pt x="6993171" y="1834320"/>
                  <a:pt x="6990827" y="1832041"/>
                </a:cubicBezTo>
                <a:lnTo>
                  <a:pt x="6990827" y="1875992"/>
                </a:lnTo>
                <a:cubicBezTo>
                  <a:pt x="6990827" y="1876513"/>
                  <a:pt x="6990697" y="1876969"/>
                  <a:pt x="6990436" y="1877360"/>
                </a:cubicBezTo>
                <a:cubicBezTo>
                  <a:pt x="6990176" y="1877750"/>
                  <a:pt x="6989752" y="1878076"/>
                  <a:pt x="6989166" y="1878336"/>
                </a:cubicBezTo>
                <a:cubicBezTo>
                  <a:pt x="6988580" y="1878597"/>
                  <a:pt x="6987767" y="1878792"/>
                  <a:pt x="6986725" y="1878922"/>
                </a:cubicBezTo>
                <a:cubicBezTo>
                  <a:pt x="6985683" y="1879052"/>
                  <a:pt x="6984348" y="1879118"/>
                  <a:pt x="6982720" y="1879118"/>
                </a:cubicBezTo>
                <a:cubicBezTo>
                  <a:pt x="6981158" y="1879118"/>
                  <a:pt x="6979855" y="1879052"/>
                  <a:pt x="6978814" y="1878922"/>
                </a:cubicBezTo>
                <a:cubicBezTo>
                  <a:pt x="6977772" y="1878792"/>
                  <a:pt x="6976942" y="1878597"/>
                  <a:pt x="6976323" y="1878336"/>
                </a:cubicBezTo>
                <a:cubicBezTo>
                  <a:pt x="6975704" y="1878076"/>
                  <a:pt x="6975281" y="1877750"/>
                  <a:pt x="6975053" y="1877360"/>
                </a:cubicBezTo>
                <a:cubicBezTo>
                  <a:pt x="6974825" y="1876969"/>
                  <a:pt x="6974712" y="1876513"/>
                  <a:pt x="6974712" y="1875992"/>
                </a:cubicBezTo>
                <a:lnTo>
                  <a:pt x="6974712" y="1753223"/>
                </a:lnTo>
                <a:cubicBezTo>
                  <a:pt x="6974712" y="1752637"/>
                  <a:pt x="6974809" y="1752165"/>
                  <a:pt x="6975005" y="1751807"/>
                </a:cubicBezTo>
                <a:cubicBezTo>
                  <a:pt x="6975200" y="1751449"/>
                  <a:pt x="6975591" y="1751139"/>
                  <a:pt x="6976177" y="1750879"/>
                </a:cubicBezTo>
                <a:cubicBezTo>
                  <a:pt x="6976763" y="1750618"/>
                  <a:pt x="6977511" y="1750439"/>
                  <a:pt x="6978423" y="1750342"/>
                </a:cubicBezTo>
                <a:cubicBezTo>
                  <a:pt x="6979335" y="1750244"/>
                  <a:pt x="6980441" y="1750195"/>
                  <a:pt x="6981744" y="1750195"/>
                </a:cubicBezTo>
                <a:cubicBezTo>
                  <a:pt x="6983111" y="1750195"/>
                  <a:pt x="6984234" y="1750244"/>
                  <a:pt x="6985113" y="1750342"/>
                </a:cubicBezTo>
                <a:cubicBezTo>
                  <a:pt x="6985992" y="1750439"/>
                  <a:pt x="6986725" y="1750618"/>
                  <a:pt x="6987311" y="1750879"/>
                </a:cubicBezTo>
                <a:cubicBezTo>
                  <a:pt x="6987897" y="1751139"/>
                  <a:pt x="6988304" y="1751449"/>
                  <a:pt x="6988532" y="1751807"/>
                </a:cubicBezTo>
                <a:cubicBezTo>
                  <a:pt x="6988760" y="1752165"/>
                  <a:pt x="6988873" y="1752637"/>
                  <a:pt x="6988873" y="1753223"/>
                </a:cubicBezTo>
                <a:lnTo>
                  <a:pt x="6988873" y="1765041"/>
                </a:lnTo>
                <a:cubicBezTo>
                  <a:pt x="6991543" y="1762306"/>
                  <a:pt x="6994115" y="1759929"/>
                  <a:pt x="6996589" y="1757911"/>
                </a:cubicBezTo>
                <a:cubicBezTo>
                  <a:pt x="6999064" y="1755892"/>
                  <a:pt x="7001554" y="1754216"/>
                  <a:pt x="7004061" y="1752881"/>
                </a:cubicBezTo>
                <a:cubicBezTo>
                  <a:pt x="7006568" y="1751546"/>
                  <a:pt x="7009140" y="1750537"/>
                  <a:pt x="7011777" y="1749853"/>
                </a:cubicBezTo>
                <a:cubicBezTo>
                  <a:pt x="7014414" y="1749170"/>
                  <a:pt x="7017197" y="1748828"/>
                  <a:pt x="7020127" y="1748828"/>
                </a:cubicBezTo>
                <a:close/>
                <a:moveTo>
                  <a:pt x="6925663" y="1748828"/>
                </a:moveTo>
                <a:cubicBezTo>
                  <a:pt x="6928007" y="1748828"/>
                  <a:pt x="6930351" y="1749023"/>
                  <a:pt x="6932696" y="1749414"/>
                </a:cubicBezTo>
                <a:cubicBezTo>
                  <a:pt x="6935040" y="1749804"/>
                  <a:pt x="6937156" y="1750293"/>
                  <a:pt x="6939044" y="1750879"/>
                </a:cubicBezTo>
                <a:cubicBezTo>
                  <a:pt x="6940932" y="1751465"/>
                  <a:pt x="6942544" y="1752100"/>
                  <a:pt x="6943879" y="1752783"/>
                </a:cubicBezTo>
                <a:cubicBezTo>
                  <a:pt x="6945213" y="1753467"/>
                  <a:pt x="6946223" y="1754069"/>
                  <a:pt x="6946906" y="1754590"/>
                </a:cubicBezTo>
                <a:cubicBezTo>
                  <a:pt x="6947590" y="1755111"/>
                  <a:pt x="6948046" y="1755567"/>
                  <a:pt x="6948274" y="1755958"/>
                </a:cubicBezTo>
                <a:cubicBezTo>
                  <a:pt x="6948502" y="1756348"/>
                  <a:pt x="6948664" y="1756788"/>
                  <a:pt x="6948762" y="1757276"/>
                </a:cubicBezTo>
                <a:cubicBezTo>
                  <a:pt x="6948860" y="1757764"/>
                  <a:pt x="6948957" y="1758367"/>
                  <a:pt x="6949055" y="1759083"/>
                </a:cubicBezTo>
                <a:cubicBezTo>
                  <a:pt x="6949153" y="1759799"/>
                  <a:pt x="6949201" y="1760678"/>
                  <a:pt x="6949201" y="1761720"/>
                </a:cubicBezTo>
                <a:cubicBezTo>
                  <a:pt x="6949201" y="1762827"/>
                  <a:pt x="6949153" y="1763787"/>
                  <a:pt x="6949055" y="1764601"/>
                </a:cubicBezTo>
                <a:cubicBezTo>
                  <a:pt x="6948957" y="1765415"/>
                  <a:pt x="6948794" y="1766083"/>
                  <a:pt x="6948567" y="1766603"/>
                </a:cubicBezTo>
                <a:cubicBezTo>
                  <a:pt x="6948339" y="1767124"/>
                  <a:pt x="6948062" y="1767499"/>
                  <a:pt x="6947736" y="1767727"/>
                </a:cubicBezTo>
                <a:cubicBezTo>
                  <a:pt x="6947411" y="1767955"/>
                  <a:pt x="6947053" y="1768068"/>
                  <a:pt x="6946662" y="1768068"/>
                </a:cubicBezTo>
                <a:cubicBezTo>
                  <a:pt x="6946076" y="1768068"/>
                  <a:pt x="6945230" y="1767710"/>
                  <a:pt x="6944123" y="1766994"/>
                </a:cubicBezTo>
                <a:cubicBezTo>
                  <a:pt x="6943016" y="1766278"/>
                  <a:pt x="6941583" y="1765513"/>
                  <a:pt x="6939825" y="1764699"/>
                </a:cubicBezTo>
                <a:cubicBezTo>
                  <a:pt x="6938067" y="1763885"/>
                  <a:pt x="6936000" y="1763120"/>
                  <a:pt x="6933623" y="1762404"/>
                </a:cubicBezTo>
                <a:cubicBezTo>
                  <a:pt x="6931247" y="1761687"/>
                  <a:pt x="6928528" y="1761329"/>
                  <a:pt x="6925468" y="1761329"/>
                </a:cubicBezTo>
                <a:cubicBezTo>
                  <a:pt x="6922733" y="1761329"/>
                  <a:pt x="6920324" y="1761639"/>
                  <a:pt x="6918241" y="1762257"/>
                </a:cubicBezTo>
                <a:cubicBezTo>
                  <a:pt x="6916157" y="1762876"/>
                  <a:pt x="6914448" y="1763755"/>
                  <a:pt x="6913113" y="1764894"/>
                </a:cubicBezTo>
                <a:cubicBezTo>
                  <a:pt x="6911778" y="1766034"/>
                  <a:pt x="6910769" y="1767385"/>
                  <a:pt x="6910085" y="1768948"/>
                </a:cubicBezTo>
                <a:cubicBezTo>
                  <a:pt x="6909402" y="1770510"/>
                  <a:pt x="6909060" y="1772203"/>
                  <a:pt x="6909060" y="1774026"/>
                </a:cubicBezTo>
                <a:cubicBezTo>
                  <a:pt x="6909060" y="1776566"/>
                  <a:pt x="6909711" y="1778698"/>
                  <a:pt x="6911013" y="1780424"/>
                </a:cubicBezTo>
                <a:cubicBezTo>
                  <a:pt x="6912315" y="1782149"/>
                  <a:pt x="6914008" y="1783663"/>
                  <a:pt x="6916092" y="1784965"/>
                </a:cubicBezTo>
                <a:cubicBezTo>
                  <a:pt x="6918175" y="1786267"/>
                  <a:pt x="6920552" y="1787439"/>
                  <a:pt x="6923222" y="1788481"/>
                </a:cubicBezTo>
                <a:cubicBezTo>
                  <a:pt x="6925891" y="1789523"/>
                  <a:pt x="6928610" y="1790597"/>
                  <a:pt x="6931377" y="1791704"/>
                </a:cubicBezTo>
                <a:cubicBezTo>
                  <a:pt x="6934144" y="1792811"/>
                  <a:pt x="6936879" y="1794048"/>
                  <a:pt x="6939581" y="1795416"/>
                </a:cubicBezTo>
                <a:cubicBezTo>
                  <a:pt x="6942283" y="1796783"/>
                  <a:pt x="6944676" y="1798443"/>
                  <a:pt x="6946760" y="1800397"/>
                </a:cubicBezTo>
                <a:cubicBezTo>
                  <a:pt x="6948843" y="1802350"/>
                  <a:pt x="6950520" y="1804694"/>
                  <a:pt x="6951790" y="1807429"/>
                </a:cubicBezTo>
                <a:cubicBezTo>
                  <a:pt x="6953059" y="1810164"/>
                  <a:pt x="6953694" y="1813419"/>
                  <a:pt x="6953694" y="1817196"/>
                </a:cubicBezTo>
                <a:cubicBezTo>
                  <a:pt x="6953694" y="1821688"/>
                  <a:pt x="6952864" y="1825693"/>
                  <a:pt x="6951204" y="1829209"/>
                </a:cubicBezTo>
                <a:cubicBezTo>
                  <a:pt x="6949543" y="1832725"/>
                  <a:pt x="6947183" y="1835688"/>
                  <a:pt x="6944123" y="1838097"/>
                </a:cubicBezTo>
                <a:cubicBezTo>
                  <a:pt x="6941062" y="1840506"/>
                  <a:pt x="6937416" y="1842329"/>
                  <a:pt x="6933184" y="1843566"/>
                </a:cubicBezTo>
                <a:cubicBezTo>
                  <a:pt x="6928952" y="1844803"/>
                  <a:pt x="6924296" y="1845422"/>
                  <a:pt x="6919217" y="1845422"/>
                </a:cubicBezTo>
                <a:cubicBezTo>
                  <a:pt x="6916092" y="1845422"/>
                  <a:pt x="6913113" y="1845178"/>
                  <a:pt x="6910281" y="1844689"/>
                </a:cubicBezTo>
                <a:cubicBezTo>
                  <a:pt x="6907448" y="1844201"/>
                  <a:pt x="6904909" y="1843582"/>
                  <a:pt x="6902662" y="1842834"/>
                </a:cubicBezTo>
                <a:cubicBezTo>
                  <a:pt x="6900416" y="1842085"/>
                  <a:pt x="6898512" y="1841304"/>
                  <a:pt x="6896949" y="1840490"/>
                </a:cubicBezTo>
                <a:cubicBezTo>
                  <a:pt x="6895386" y="1839676"/>
                  <a:pt x="6894247" y="1838943"/>
                  <a:pt x="6893530" y="1838292"/>
                </a:cubicBezTo>
                <a:cubicBezTo>
                  <a:pt x="6892814" y="1837641"/>
                  <a:pt x="6892293" y="1836729"/>
                  <a:pt x="6891968" y="1835557"/>
                </a:cubicBezTo>
                <a:cubicBezTo>
                  <a:pt x="6891642" y="1834385"/>
                  <a:pt x="6891479" y="1832790"/>
                  <a:pt x="6891479" y="1830772"/>
                </a:cubicBezTo>
                <a:cubicBezTo>
                  <a:pt x="6891479" y="1829535"/>
                  <a:pt x="6891545" y="1828493"/>
                  <a:pt x="6891675" y="1827646"/>
                </a:cubicBezTo>
                <a:cubicBezTo>
                  <a:pt x="6891805" y="1826800"/>
                  <a:pt x="6891968" y="1826116"/>
                  <a:pt x="6892163" y="1825595"/>
                </a:cubicBezTo>
                <a:cubicBezTo>
                  <a:pt x="6892358" y="1825074"/>
                  <a:pt x="6892635" y="1824700"/>
                  <a:pt x="6892993" y="1824472"/>
                </a:cubicBezTo>
                <a:cubicBezTo>
                  <a:pt x="6893351" y="1824244"/>
                  <a:pt x="6893758" y="1824130"/>
                  <a:pt x="6894214" y="1824130"/>
                </a:cubicBezTo>
                <a:cubicBezTo>
                  <a:pt x="6894930" y="1824130"/>
                  <a:pt x="6895988" y="1824570"/>
                  <a:pt x="6897388" y="1825449"/>
                </a:cubicBezTo>
                <a:cubicBezTo>
                  <a:pt x="6898788" y="1826328"/>
                  <a:pt x="6900514" y="1827288"/>
                  <a:pt x="6902565" y="1828330"/>
                </a:cubicBezTo>
                <a:cubicBezTo>
                  <a:pt x="6904616" y="1829372"/>
                  <a:pt x="6907041" y="1830332"/>
                  <a:pt x="6909841" y="1831211"/>
                </a:cubicBezTo>
                <a:cubicBezTo>
                  <a:pt x="6912641" y="1832090"/>
                  <a:pt x="6915864" y="1832530"/>
                  <a:pt x="6919510" y="1832530"/>
                </a:cubicBezTo>
                <a:cubicBezTo>
                  <a:pt x="6922245" y="1832530"/>
                  <a:pt x="6924719" y="1832237"/>
                  <a:pt x="6926933" y="1831651"/>
                </a:cubicBezTo>
                <a:cubicBezTo>
                  <a:pt x="6929147" y="1831065"/>
                  <a:pt x="6931068" y="1830202"/>
                  <a:pt x="6932696" y="1829062"/>
                </a:cubicBezTo>
                <a:cubicBezTo>
                  <a:pt x="6934323" y="1827923"/>
                  <a:pt x="6935577" y="1826474"/>
                  <a:pt x="6936456" y="1824716"/>
                </a:cubicBezTo>
                <a:cubicBezTo>
                  <a:pt x="6937335" y="1822958"/>
                  <a:pt x="6937774" y="1820875"/>
                  <a:pt x="6937774" y="1818465"/>
                </a:cubicBezTo>
                <a:cubicBezTo>
                  <a:pt x="6937774" y="1815991"/>
                  <a:pt x="6937139" y="1813908"/>
                  <a:pt x="6935870" y="1812215"/>
                </a:cubicBezTo>
                <a:cubicBezTo>
                  <a:pt x="6934600" y="1810522"/>
                  <a:pt x="6932923" y="1809024"/>
                  <a:pt x="6930840" y="1807722"/>
                </a:cubicBezTo>
                <a:cubicBezTo>
                  <a:pt x="6928756" y="1806420"/>
                  <a:pt x="6926412" y="1805264"/>
                  <a:pt x="6923808" y="1804255"/>
                </a:cubicBezTo>
                <a:cubicBezTo>
                  <a:pt x="6921203" y="1803245"/>
                  <a:pt x="6918517" y="1802187"/>
                  <a:pt x="6915750" y="1801080"/>
                </a:cubicBezTo>
                <a:cubicBezTo>
                  <a:pt x="6912983" y="1799974"/>
                  <a:pt x="6910281" y="1798720"/>
                  <a:pt x="6907644" y="1797320"/>
                </a:cubicBezTo>
                <a:cubicBezTo>
                  <a:pt x="6905006" y="1795920"/>
                  <a:pt x="6902646" y="1794211"/>
                  <a:pt x="6900563" y="1792192"/>
                </a:cubicBezTo>
                <a:cubicBezTo>
                  <a:pt x="6898479" y="1790174"/>
                  <a:pt x="6896802" y="1787765"/>
                  <a:pt x="6895533" y="1784965"/>
                </a:cubicBezTo>
                <a:cubicBezTo>
                  <a:pt x="6894263" y="1782165"/>
                  <a:pt x="6893628" y="1778812"/>
                  <a:pt x="6893628" y="1774905"/>
                </a:cubicBezTo>
                <a:cubicBezTo>
                  <a:pt x="6893628" y="1771454"/>
                  <a:pt x="6894296" y="1768150"/>
                  <a:pt x="6895630" y="1764992"/>
                </a:cubicBezTo>
                <a:cubicBezTo>
                  <a:pt x="6896965" y="1761834"/>
                  <a:pt x="6898967" y="1759067"/>
                  <a:pt x="6901637" y="1756690"/>
                </a:cubicBezTo>
                <a:cubicBezTo>
                  <a:pt x="6904307" y="1754314"/>
                  <a:pt x="6907644" y="1752409"/>
                  <a:pt x="6911648" y="1750977"/>
                </a:cubicBezTo>
                <a:cubicBezTo>
                  <a:pt x="6915652" y="1749544"/>
                  <a:pt x="6920324" y="1748828"/>
                  <a:pt x="6925663" y="1748828"/>
                </a:cubicBezTo>
                <a:close/>
                <a:moveTo>
                  <a:pt x="597386" y="1748556"/>
                </a:moveTo>
                <a:cubicBezTo>
                  <a:pt x="593047" y="1748556"/>
                  <a:pt x="589317" y="1749322"/>
                  <a:pt x="586196" y="1750853"/>
                </a:cubicBezTo>
                <a:cubicBezTo>
                  <a:pt x="583075" y="1752385"/>
                  <a:pt x="580504" y="1754550"/>
                  <a:pt x="578483" y="1757349"/>
                </a:cubicBezTo>
                <a:cubicBezTo>
                  <a:pt x="576462" y="1760147"/>
                  <a:pt x="574961" y="1763461"/>
                  <a:pt x="573980" y="1767290"/>
                </a:cubicBezTo>
                <a:cubicBezTo>
                  <a:pt x="573000" y="1771119"/>
                  <a:pt x="572510" y="1775302"/>
                  <a:pt x="572510" y="1779838"/>
                </a:cubicBezTo>
                <a:cubicBezTo>
                  <a:pt x="572510" y="1784198"/>
                  <a:pt x="572911" y="1788292"/>
                  <a:pt x="573713" y="1792121"/>
                </a:cubicBezTo>
                <a:cubicBezTo>
                  <a:pt x="574516" y="1795950"/>
                  <a:pt x="575853" y="1799294"/>
                  <a:pt x="577726" y="1802150"/>
                </a:cubicBezTo>
                <a:cubicBezTo>
                  <a:pt x="579598" y="1805008"/>
                  <a:pt x="582109" y="1807276"/>
                  <a:pt x="585260" y="1808955"/>
                </a:cubicBezTo>
                <a:cubicBezTo>
                  <a:pt x="588410" y="1810634"/>
                  <a:pt x="592333" y="1811473"/>
                  <a:pt x="597030" y="1811473"/>
                </a:cubicBezTo>
                <a:cubicBezTo>
                  <a:pt x="601310" y="1811473"/>
                  <a:pt x="605025" y="1810707"/>
                  <a:pt x="608176" y="1809176"/>
                </a:cubicBezTo>
                <a:cubicBezTo>
                  <a:pt x="611326" y="1807644"/>
                  <a:pt x="613912" y="1805494"/>
                  <a:pt x="615933" y="1802725"/>
                </a:cubicBezTo>
                <a:cubicBezTo>
                  <a:pt x="617954" y="1799956"/>
                  <a:pt x="619440" y="1796657"/>
                  <a:pt x="620391" y="1792828"/>
                </a:cubicBezTo>
                <a:cubicBezTo>
                  <a:pt x="621343" y="1788999"/>
                  <a:pt x="621818" y="1784787"/>
                  <a:pt x="621818" y="1780192"/>
                </a:cubicBezTo>
                <a:cubicBezTo>
                  <a:pt x="621818" y="1775891"/>
                  <a:pt x="621416" y="1771826"/>
                  <a:pt x="620614" y="1767997"/>
                </a:cubicBezTo>
                <a:cubicBezTo>
                  <a:pt x="619812" y="1764168"/>
                  <a:pt x="618489" y="1760809"/>
                  <a:pt x="616646" y="1757923"/>
                </a:cubicBezTo>
                <a:cubicBezTo>
                  <a:pt x="614803" y="1755036"/>
                  <a:pt x="612306" y="1752754"/>
                  <a:pt x="609156" y="1751074"/>
                </a:cubicBezTo>
                <a:cubicBezTo>
                  <a:pt x="606006" y="1749396"/>
                  <a:pt x="602082" y="1748556"/>
                  <a:pt x="597386" y="1748556"/>
                </a:cubicBezTo>
                <a:close/>
                <a:moveTo>
                  <a:pt x="976091" y="1747761"/>
                </a:moveTo>
                <a:cubicBezTo>
                  <a:pt x="972476" y="1747761"/>
                  <a:pt x="969305" y="1748438"/>
                  <a:pt x="966578" y="1749793"/>
                </a:cubicBezTo>
                <a:cubicBezTo>
                  <a:pt x="963852" y="1751148"/>
                  <a:pt x="961569" y="1752945"/>
                  <a:pt x="959732" y="1755184"/>
                </a:cubicBezTo>
                <a:cubicBezTo>
                  <a:pt x="957894" y="1757422"/>
                  <a:pt x="956472" y="1760029"/>
                  <a:pt x="955464" y="1763004"/>
                </a:cubicBezTo>
                <a:cubicBezTo>
                  <a:pt x="954457" y="1765979"/>
                  <a:pt x="953894" y="1769086"/>
                  <a:pt x="953775" y="1772327"/>
                </a:cubicBezTo>
                <a:lnTo>
                  <a:pt x="997163" y="1772327"/>
                </a:lnTo>
                <a:cubicBezTo>
                  <a:pt x="997340" y="1764668"/>
                  <a:pt x="995635" y="1758660"/>
                  <a:pt x="992050" y="1754300"/>
                </a:cubicBezTo>
                <a:cubicBezTo>
                  <a:pt x="988465" y="1749940"/>
                  <a:pt x="983145" y="1747761"/>
                  <a:pt x="976091" y="1747761"/>
                </a:cubicBezTo>
                <a:close/>
                <a:moveTo>
                  <a:pt x="833216" y="1747761"/>
                </a:moveTo>
                <a:cubicBezTo>
                  <a:pt x="829600" y="1747761"/>
                  <a:pt x="826430" y="1748438"/>
                  <a:pt x="823703" y="1749793"/>
                </a:cubicBezTo>
                <a:cubicBezTo>
                  <a:pt x="820977" y="1751148"/>
                  <a:pt x="818694" y="1752945"/>
                  <a:pt x="816857" y="1755184"/>
                </a:cubicBezTo>
                <a:cubicBezTo>
                  <a:pt x="815019" y="1757422"/>
                  <a:pt x="813596" y="1760029"/>
                  <a:pt x="812589" y="1763004"/>
                </a:cubicBezTo>
                <a:cubicBezTo>
                  <a:pt x="811581" y="1765979"/>
                  <a:pt x="811019" y="1769086"/>
                  <a:pt x="810899" y="1772327"/>
                </a:cubicBezTo>
                <a:lnTo>
                  <a:pt x="854288" y="1772327"/>
                </a:lnTo>
                <a:cubicBezTo>
                  <a:pt x="854464" y="1764668"/>
                  <a:pt x="852760" y="1758660"/>
                  <a:pt x="849175" y="1754300"/>
                </a:cubicBezTo>
                <a:cubicBezTo>
                  <a:pt x="845590" y="1749940"/>
                  <a:pt x="840270" y="1747761"/>
                  <a:pt x="833216" y="1747761"/>
                </a:cubicBezTo>
                <a:close/>
                <a:moveTo>
                  <a:pt x="299816" y="1747761"/>
                </a:moveTo>
                <a:cubicBezTo>
                  <a:pt x="296201" y="1747761"/>
                  <a:pt x="293029" y="1748438"/>
                  <a:pt x="290303" y="1749793"/>
                </a:cubicBezTo>
                <a:cubicBezTo>
                  <a:pt x="287576" y="1751148"/>
                  <a:pt x="285294" y="1752945"/>
                  <a:pt x="283456" y="1755184"/>
                </a:cubicBezTo>
                <a:cubicBezTo>
                  <a:pt x="281619" y="1757422"/>
                  <a:pt x="280196" y="1760029"/>
                  <a:pt x="279189" y="1763004"/>
                </a:cubicBezTo>
                <a:cubicBezTo>
                  <a:pt x="278181" y="1765979"/>
                  <a:pt x="277618" y="1769086"/>
                  <a:pt x="277499" y="1772327"/>
                </a:cubicBezTo>
                <a:lnTo>
                  <a:pt x="320888" y="1772327"/>
                </a:lnTo>
                <a:cubicBezTo>
                  <a:pt x="321064" y="1764668"/>
                  <a:pt x="319360" y="1758660"/>
                  <a:pt x="315774" y="1754300"/>
                </a:cubicBezTo>
                <a:cubicBezTo>
                  <a:pt x="312190" y="1749940"/>
                  <a:pt x="306870" y="1747761"/>
                  <a:pt x="299816" y="1747761"/>
                </a:cubicBezTo>
                <a:close/>
                <a:moveTo>
                  <a:pt x="1064595" y="1736361"/>
                </a:moveTo>
                <a:cubicBezTo>
                  <a:pt x="1065362" y="1736361"/>
                  <a:pt x="1066231" y="1736405"/>
                  <a:pt x="1067201" y="1736494"/>
                </a:cubicBezTo>
                <a:cubicBezTo>
                  <a:pt x="1068175" y="1736583"/>
                  <a:pt x="1069191" y="1736744"/>
                  <a:pt x="1070250" y="1736980"/>
                </a:cubicBezTo>
                <a:cubicBezTo>
                  <a:pt x="1071312" y="1737216"/>
                  <a:pt x="1072268" y="1737481"/>
                  <a:pt x="1073123" y="1737776"/>
                </a:cubicBezTo>
                <a:cubicBezTo>
                  <a:pt x="1073976" y="1738070"/>
                  <a:pt x="1074582" y="1738365"/>
                  <a:pt x="1074935" y="1738659"/>
                </a:cubicBezTo>
                <a:cubicBezTo>
                  <a:pt x="1075288" y="1738953"/>
                  <a:pt x="1075523" y="1739234"/>
                  <a:pt x="1075640" y="1739499"/>
                </a:cubicBezTo>
                <a:cubicBezTo>
                  <a:pt x="1075758" y="1739764"/>
                  <a:pt x="1075862" y="1740103"/>
                  <a:pt x="1075951" y="1740515"/>
                </a:cubicBezTo>
                <a:cubicBezTo>
                  <a:pt x="1076039" y="1740927"/>
                  <a:pt x="1076097" y="1741531"/>
                  <a:pt x="1076126" y="1742326"/>
                </a:cubicBezTo>
                <a:cubicBezTo>
                  <a:pt x="1076157" y="1743121"/>
                  <a:pt x="1076172" y="1744197"/>
                  <a:pt x="1076172" y="1745552"/>
                </a:cubicBezTo>
                <a:cubicBezTo>
                  <a:pt x="1076172" y="1746848"/>
                  <a:pt x="1076142" y="1747938"/>
                  <a:pt x="1076083" y="1748822"/>
                </a:cubicBezTo>
                <a:cubicBezTo>
                  <a:pt x="1076023" y="1749705"/>
                  <a:pt x="1075905" y="1750397"/>
                  <a:pt x="1075730" y="1750898"/>
                </a:cubicBezTo>
                <a:cubicBezTo>
                  <a:pt x="1075552" y="1751398"/>
                  <a:pt x="1075331" y="1751782"/>
                  <a:pt x="1075067" y="1752047"/>
                </a:cubicBezTo>
                <a:cubicBezTo>
                  <a:pt x="1074802" y="1752312"/>
                  <a:pt x="1074434" y="1752444"/>
                  <a:pt x="1073962" y="1752444"/>
                </a:cubicBezTo>
                <a:cubicBezTo>
                  <a:pt x="1073491" y="1752444"/>
                  <a:pt x="1072917" y="1752312"/>
                  <a:pt x="1072240" y="1752047"/>
                </a:cubicBezTo>
                <a:cubicBezTo>
                  <a:pt x="1071563" y="1751782"/>
                  <a:pt x="1070795" y="1751517"/>
                  <a:pt x="1069943" y="1751251"/>
                </a:cubicBezTo>
                <a:cubicBezTo>
                  <a:pt x="1069088" y="1750986"/>
                  <a:pt x="1068131" y="1750736"/>
                  <a:pt x="1067070" y="1750500"/>
                </a:cubicBezTo>
                <a:cubicBezTo>
                  <a:pt x="1066010" y="1750265"/>
                  <a:pt x="1064860" y="1750147"/>
                  <a:pt x="1063624" y="1750147"/>
                </a:cubicBezTo>
                <a:cubicBezTo>
                  <a:pt x="1062150" y="1750147"/>
                  <a:pt x="1060708" y="1750442"/>
                  <a:pt x="1059293" y="1751030"/>
                </a:cubicBezTo>
                <a:cubicBezTo>
                  <a:pt x="1057880" y="1751620"/>
                  <a:pt x="1056392" y="1752591"/>
                  <a:pt x="1054831" y="1753946"/>
                </a:cubicBezTo>
                <a:cubicBezTo>
                  <a:pt x="1053270" y="1755301"/>
                  <a:pt x="1051635" y="1757098"/>
                  <a:pt x="1049927" y="1759336"/>
                </a:cubicBezTo>
                <a:cubicBezTo>
                  <a:pt x="1048219" y="1761576"/>
                  <a:pt x="1046334" y="1764315"/>
                  <a:pt x="1044272" y="1767555"/>
                </a:cubicBezTo>
                <a:lnTo>
                  <a:pt x="1044272" y="1819868"/>
                </a:lnTo>
                <a:cubicBezTo>
                  <a:pt x="1044272" y="1820340"/>
                  <a:pt x="1044153" y="1820737"/>
                  <a:pt x="1043917" y="1821061"/>
                </a:cubicBezTo>
                <a:cubicBezTo>
                  <a:pt x="1043682" y="1821385"/>
                  <a:pt x="1043299" y="1821665"/>
                  <a:pt x="1042769" y="1821900"/>
                </a:cubicBezTo>
                <a:cubicBezTo>
                  <a:pt x="1042239" y="1822136"/>
                  <a:pt x="1041502" y="1822313"/>
                  <a:pt x="1040561" y="1822431"/>
                </a:cubicBezTo>
                <a:cubicBezTo>
                  <a:pt x="1039617" y="1822549"/>
                  <a:pt x="1038409" y="1822607"/>
                  <a:pt x="1036937" y="1822607"/>
                </a:cubicBezTo>
                <a:cubicBezTo>
                  <a:pt x="1035523" y="1822607"/>
                  <a:pt x="1034345" y="1822549"/>
                  <a:pt x="1033402" y="1822431"/>
                </a:cubicBezTo>
                <a:cubicBezTo>
                  <a:pt x="1032459" y="1822313"/>
                  <a:pt x="1031709" y="1822136"/>
                  <a:pt x="1031149" y="1821900"/>
                </a:cubicBezTo>
                <a:cubicBezTo>
                  <a:pt x="1030589" y="1821665"/>
                  <a:pt x="1030207" y="1821385"/>
                  <a:pt x="1030000" y="1821061"/>
                </a:cubicBezTo>
                <a:cubicBezTo>
                  <a:pt x="1029794" y="1820737"/>
                  <a:pt x="1029691" y="1820340"/>
                  <a:pt x="1029691" y="1819868"/>
                </a:cubicBezTo>
                <a:lnTo>
                  <a:pt x="1029691" y="1740338"/>
                </a:lnTo>
                <a:cubicBezTo>
                  <a:pt x="1029691" y="1739867"/>
                  <a:pt x="1029779" y="1739469"/>
                  <a:pt x="1029956" y="1739145"/>
                </a:cubicBezTo>
                <a:cubicBezTo>
                  <a:pt x="1030133" y="1738821"/>
                  <a:pt x="1030486" y="1738527"/>
                  <a:pt x="1031017" y="1738261"/>
                </a:cubicBezTo>
                <a:cubicBezTo>
                  <a:pt x="1031547" y="1737997"/>
                  <a:pt x="1032224" y="1737820"/>
                  <a:pt x="1033049" y="1737731"/>
                </a:cubicBezTo>
                <a:cubicBezTo>
                  <a:pt x="1033873" y="1737643"/>
                  <a:pt x="1034963" y="1737599"/>
                  <a:pt x="1036318" y="1737599"/>
                </a:cubicBezTo>
                <a:cubicBezTo>
                  <a:pt x="1037615" y="1737599"/>
                  <a:pt x="1038689" y="1737643"/>
                  <a:pt x="1039543" y="1737731"/>
                </a:cubicBezTo>
                <a:cubicBezTo>
                  <a:pt x="1040398" y="1737820"/>
                  <a:pt x="1041061" y="1737997"/>
                  <a:pt x="1041532" y="1738261"/>
                </a:cubicBezTo>
                <a:cubicBezTo>
                  <a:pt x="1042003" y="1738527"/>
                  <a:pt x="1042342" y="1738821"/>
                  <a:pt x="1042548" y="1739145"/>
                </a:cubicBezTo>
                <a:cubicBezTo>
                  <a:pt x="1042755" y="1739469"/>
                  <a:pt x="1042857" y="1739867"/>
                  <a:pt x="1042857" y="1740338"/>
                </a:cubicBezTo>
                <a:lnTo>
                  <a:pt x="1042857" y="1751914"/>
                </a:lnTo>
                <a:cubicBezTo>
                  <a:pt x="1045037" y="1748733"/>
                  <a:pt x="1047084" y="1746141"/>
                  <a:pt x="1048999" y="1744138"/>
                </a:cubicBezTo>
                <a:cubicBezTo>
                  <a:pt x="1050914" y="1742135"/>
                  <a:pt x="1052725" y="1740560"/>
                  <a:pt x="1054433" y="1739410"/>
                </a:cubicBezTo>
                <a:cubicBezTo>
                  <a:pt x="1056142" y="1738261"/>
                  <a:pt x="1057835" y="1737466"/>
                  <a:pt x="1059514" y="1737025"/>
                </a:cubicBezTo>
                <a:cubicBezTo>
                  <a:pt x="1061194" y="1736583"/>
                  <a:pt x="1062887" y="1736361"/>
                  <a:pt x="1064595" y="1736361"/>
                </a:cubicBezTo>
                <a:close/>
                <a:moveTo>
                  <a:pt x="976838" y="1736361"/>
                </a:moveTo>
                <a:cubicBezTo>
                  <a:pt x="983083" y="1736361"/>
                  <a:pt x="988400" y="1737363"/>
                  <a:pt x="992789" y="1739366"/>
                </a:cubicBezTo>
                <a:cubicBezTo>
                  <a:pt x="997177" y="1741369"/>
                  <a:pt x="1000786" y="1744064"/>
                  <a:pt x="1003614" y="1747452"/>
                </a:cubicBezTo>
                <a:cubicBezTo>
                  <a:pt x="1006441" y="1750839"/>
                  <a:pt x="1008518" y="1754816"/>
                  <a:pt x="1009843" y="1759381"/>
                </a:cubicBezTo>
                <a:cubicBezTo>
                  <a:pt x="1011169" y="1763947"/>
                  <a:pt x="1011831" y="1768821"/>
                  <a:pt x="1011831" y="1774006"/>
                </a:cubicBezTo>
                <a:lnTo>
                  <a:pt x="1011831" y="1776657"/>
                </a:lnTo>
                <a:cubicBezTo>
                  <a:pt x="1011831" y="1778955"/>
                  <a:pt x="1011255" y="1780589"/>
                  <a:pt x="1010101" y="1781562"/>
                </a:cubicBezTo>
                <a:cubicBezTo>
                  <a:pt x="1008947" y="1782533"/>
                  <a:pt x="1007630" y="1783019"/>
                  <a:pt x="1006150" y="1783019"/>
                </a:cubicBezTo>
                <a:lnTo>
                  <a:pt x="953775" y="1783019"/>
                </a:lnTo>
                <a:cubicBezTo>
                  <a:pt x="953775" y="1787437"/>
                  <a:pt x="954218" y="1791414"/>
                  <a:pt x="955107" y="1794949"/>
                </a:cubicBezTo>
                <a:cubicBezTo>
                  <a:pt x="955994" y="1798483"/>
                  <a:pt x="957474" y="1801518"/>
                  <a:pt x="959546" y="1804051"/>
                </a:cubicBezTo>
                <a:cubicBezTo>
                  <a:pt x="961617" y="1806584"/>
                  <a:pt x="964311" y="1808528"/>
                  <a:pt x="967627" y="1809883"/>
                </a:cubicBezTo>
                <a:cubicBezTo>
                  <a:pt x="970942" y="1811237"/>
                  <a:pt x="974996" y="1811915"/>
                  <a:pt x="979792" y="1811915"/>
                </a:cubicBezTo>
                <a:cubicBezTo>
                  <a:pt x="983581" y="1811915"/>
                  <a:pt x="986955" y="1811606"/>
                  <a:pt x="989915" y="1810987"/>
                </a:cubicBezTo>
                <a:cubicBezTo>
                  <a:pt x="992875" y="1810368"/>
                  <a:pt x="995435" y="1809677"/>
                  <a:pt x="997596" y="1808911"/>
                </a:cubicBezTo>
                <a:cubicBezTo>
                  <a:pt x="999756" y="1808144"/>
                  <a:pt x="1001532" y="1807453"/>
                  <a:pt x="1002924" y="1806834"/>
                </a:cubicBezTo>
                <a:cubicBezTo>
                  <a:pt x="1004315" y="1806216"/>
                  <a:pt x="1005366" y="1805906"/>
                  <a:pt x="1006077" y="1805906"/>
                </a:cubicBezTo>
                <a:cubicBezTo>
                  <a:pt x="1006491" y="1805906"/>
                  <a:pt x="1006861" y="1806009"/>
                  <a:pt x="1007186" y="1806216"/>
                </a:cubicBezTo>
                <a:cubicBezTo>
                  <a:pt x="1007512" y="1806421"/>
                  <a:pt x="1007763" y="1806731"/>
                  <a:pt x="1007941" y="1807143"/>
                </a:cubicBezTo>
                <a:cubicBezTo>
                  <a:pt x="1008119" y="1807556"/>
                  <a:pt x="1008252" y="1808130"/>
                  <a:pt x="1008341" y="1808866"/>
                </a:cubicBezTo>
                <a:cubicBezTo>
                  <a:pt x="1008429" y="1809603"/>
                  <a:pt x="1008474" y="1810501"/>
                  <a:pt x="1008474" y="1811562"/>
                </a:cubicBezTo>
                <a:cubicBezTo>
                  <a:pt x="1008474" y="1812328"/>
                  <a:pt x="1008444" y="1812991"/>
                  <a:pt x="1008385" y="1813549"/>
                </a:cubicBezTo>
                <a:cubicBezTo>
                  <a:pt x="1008327" y="1814109"/>
                  <a:pt x="1008253" y="1814610"/>
                  <a:pt x="1008164" y="1815052"/>
                </a:cubicBezTo>
                <a:cubicBezTo>
                  <a:pt x="1008076" y="1815494"/>
                  <a:pt x="1007929" y="1815891"/>
                  <a:pt x="1007723" y="1816246"/>
                </a:cubicBezTo>
                <a:cubicBezTo>
                  <a:pt x="1007517" y="1816599"/>
                  <a:pt x="1007251" y="1816937"/>
                  <a:pt x="1006927" y="1817261"/>
                </a:cubicBezTo>
                <a:cubicBezTo>
                  <a:pt x="1006604" y="1817585"/>
                  <a:pt x="1005646" y="1818116"/>
                  <a:pt x="1004056" y="1818852"/>
                </a:cubicBezTo>
                <a:cubicBezTo>
                  <a:pt x="1002465" y="1819588"/>
                  <a:pt x="1000403" y="1820311"/>
                  <a:pt x="997870" y="1821017"/>
                </a:cubicBezTo>
                <a:cubicBezTo>
                  <a:pt x="995337" y="1821724"/>
                  <a:pt x="992406" y="1822357"/>
                  <a:pt x="989078" y="1822917"/>
                </a:cubicBezTo>
                <a:cubicBezTo>
                  <a:pt x="985749" y="1823477"/>
                  <a:pt x="982199" y="1823756"/>
                  <a:pt x="978429" y="1823756"/>
                </a:cubicBezTo>
                <a:cubicBezTo>
                  <a:pt x="971890" y="1823756"/>
                  <a:pt x="966161" y="1822843"/>
                  <a:pt x="961241" y="1821017"/>
                </a:cubicBezTo>
                <a:cubicBezTo>
                  <a:pt x="956322" y="1819191"/>
                  <a:pt x="952184" y="1816481"/>
                  <a:pt x="948826" y="1812887"/>
                </a:cubicBezTo>
                <a:cubicBezTo>
                  <a:pt x="945468" y="1809294"/>
                  <a:pt x="942935" y="1804787"/>
                  <a:pt x="941227" y="1799367"/>
                </a:cubicBezTo>
                <a:cubicBezTo>
                  <a:pt x="939518" y="1793946"/>
                  <a:pt x="938664" y="1787643"/>
                  <a:pt x="938664" y="1780457"/>
                </a:cubicBezTo>
                <a:cubicBezTo>
                  <a:pt x="938664" y="1773623"/>
                  <a:pt x="939548" y="1767481"/>
                  <a:pt x="941315" y="1762032"/>
                </a:cubicBezTo>
                <a:cubicBezTo>
                  <a:pt x="943083" y="1756583"/>
                  <a:pt x="945630" y="1751958"/>
                  <a:pt x="948959" y="1748159"/>
                </a:cubicBezTo>
                <a:cubicBezTo>
                  <a:pt x="952287" y="1744359"/>
                  <a:pt x="956308" y="1741443"/>
                  <a:pt x="961021" y="1739410"/>
                </a:cubicBezTo>
                <a:cubicBezTo>
                  <a:pt x="965734" y="1737378"/>
                  <a:pt x="971006" y="1736361"/>
                  <a:pt x="976838" y="1736361"/>
                </a:cubicBezTo>
                <a:close/>
                <a:moveTo>
                  <a:pt x="833963" y="1736361"/>
                </a:moveTo>
                <a:cubicBezTo>
                  <a:pt x="840208" y="1736361"/>
                  <a:pt x="845525" y="1737363"/>
                  <a:pt x="849913" y="1739366"/>
                </a:cubicBezTo>
                <a:cubicBezTo>
                  <a:pt x="854302" y="1741369"/>
                  <a:pt x="857911" y="1744064"/>
                  <a:pt x="860739" y="1747452"/>
                </a:cubicBezTo>
                <a:cubicBezTo>
                  <a:pt x="863566" y="1750839"/>
                  <a:pt x="865643" y="1754816"/>
                  <a:pt x="866968" y="1759381"/>
                </a:cubicBezTo>
                <a:cubicBezTo>
                  <a:pt x="868294" y="1763947"/>
                  <a:pt x="868956" y="1768821"/>
                  <a:pt x="868956" y="1774006"/>
                </a:cubicBezTo>
                <a:lnTo>
                  <a:pt x="868956" y="1776657"/>
                </a:lnTo>
                <a:cubicBezTo>
                  <a:pt x="868956" y="1778955"/>
                  <a:pt x="868379" y="1780589"/>
                  <a:pt x="867226" y="1781562"/>
                </a:cubicBezTo>
                <a:cubicBezTo>
                  <a:pt x="866072" y="1782533"/>
                  <a:pt x="864755" y="1783019"/>
                  <a:pt x="863275" y="1783019"/>
                </a:cubicBezTo>
                <a:lnTo>
                  <a:pt x="810899" y="1783019"/>
                </a:lnTo>
                <a:cubicBezTo>
                  <a:pt x="810899" y="1787437"/>
                  <a:pt x="811344" y="1791414"/>
                  <a:pt x="812231" y="1794949"/>
                </a:cubicBezTo>
                <a:cubicBezTo>
                  <a:pt x="813119" y="1798483"/>
                  <a:pt x="814599" y="1801518"/>
                  <a:pt x="816671" y="1804051"/>
                </a:cubicBezTo>
                <a:cubicBezTo>
                  <a:pt x="818743" y="1806584"/>
                  <a:pt x="821437" y="1808528"/>
                  <a:pt x="824752" y="1809883"/>
                </a:cubicBezTo>
                <a:cubicBezTo>
                  <a:pt x="828067" y="1811237"/>
                  <a:pt x="832122" y="1811915"/>
                  <a:pt x="836917" y="1811915"/>
                </a:cubicBezTo>
                <a:cubicBezTo>
                  <a:pt x="840705" y="1811915"/>
                  <a:pt x="844080" y="1811606"/>
                  <a:pt x="847040" y="1810987"/>
                </a:cubicBezTo>
                <a:cubicBezTo>
                  <a:pt x="849999" y="1810368"/>
                  <a:pt x="852560" y="1809677"/>
                  <a:pt x="854720" y="1808911"/>
                </a:cubicBezTo>
                <a:cubicBezTo>
                  <a:pt x="856881" y="1808144"/>
                  <a:pt x="858657" y="1807453"/>
                  <a:pt x="860049" y="1806834"/>
                </a:cubicBezTo>
                <a:cubicBezTo>
                  <a:pt x="861440" y="1806216"/>
                  <a:pt x="862491" y="1805906"/>
                  <a:pt x="863201" y="1805906"/>
                </a:cubicBezTo>
                <a:cubicBezTo>
                  <a:pt x="863616" y="1805906"/>
                  <a:pt x="863986" y="1806009"/>
                  <a:pt x="864311" y="1806216"/>
                </a:cubicBezTo>
                <a:cubicBezTo>
                  <a:pt x="864636" y="1806421"/>
                  <a:pt x="864888" y="1806731"/>
                  <a:pt x="865065" y="1807143"/>
                </a:cubicBezTo>
                <a:cubicBezTo>
                  <a:pt x="865244" y="1807556"/>
                  <a:pt x="865376" y="1808130"/>
                  <a:pt x="865465" y="1808866"/>
                </a:cubicBezTo>
                <a:cubicBezTo>
                  <a:pt x="865554" y="1809603"/>
                  <a:pt x="865599" y="1810501"/>
                  <a:pt x="865599" y="1811562"/>
                </a:cubicBezTo>
                <a:cubicBezTo>
                  <a:pt x="865599" y="1812328"/>
                  <a:pt x="865569" y="1812991"/>
                  <a:pt x="865511" y="1813549"/>
                </a:cubicBezTo>
                <a:cubicBezTo>
                  <a:pt x="865452" y="1814109"/>
                  <a:pt x="865378" y="1814610"/>
                  <a:pt x="865289" y="1815052"/>
                </a:cubicBezTo>
                <a:cubicBezTo>
                  <a:pt x="865201" y="1815494"/>
                  <a:pt x="865053" y="1815891"/>
                  <a:pt x="864848" y="1816246"/>
                </a:cubicBezTo>
                <a:cubicBezTo>
                  <a:pt x="864641" y="1816599"/>
                  <a:pt x="864376" y="1816937"/>
                  <a:pt x="864052" y="1817261"/>
                </a:cubicBezTo>
                <a:cubicBezTo>
                  <a:pt x="863728" y="1817585"/>
                  <a:pt x="862771" y="1818116"/>
                  <a:pt x="861180" y="1818852"/>
                </a:cubicBezTo>
                <a:cubicBezTo>
                  <a:pt x="859590" y="1819588"/>
                  <a:pt x="857527" y="1820311"/>
                  <a:pt x="854995" y="1821017"/>
                </a:cubicBezTo>
                <a:cubicBezTo>
                  <a:pt x="852461" y="1821724"/>
                  <a:pt x="849531" y="1822357"/>
                  <a:pt x="846202" y="1822917"/>
                </a:cubicBezTo>
                <a:cubicBezTo>
                  <a:pt x="842873" y="1823477"/>
                  <a:pt x="839324" y="1823756"/>
                  <a:pt x="835554" y="1823756"/>
                </a:cubicBezTo>
                <a:cubicBezTo>
                  <a:pt x="829014" y="1823756"/>
                  <a:pt x="823285" y="1822843"/>
                  <a:pt x="818367" y="1821017"/>
                </a:cubicBezTo>
                <a:cubicBezTo>
                  <a:pt x="813448" y="1819191"/>
                  <a:pt x="809309" y="1816481"/>
                  <a:pt x="805951" y="1812887"/>
                </a:cubicBezTo>
                <a:cubicBezTo>
                  <a:pt x="802593" y="1809294"/>
                  <a:pt x="800060" y="1804787"/>
                  <a:pt x="798351" y="1799367"/>
                </a:cubicBezTo>
                <a:cubicBezTo>
                  <a:pt x="796643" y="1793946"/>
                  <a:pt x="795789" y="1787643"/>
                  <a:pt x="795789" y="1780457"/>
                </a:cubicBezTo>
                <a:cubicBezTo>
                  <a:pt x="795789" y="1773623"/>
                  <a:pt x="796673" y="1767481"/>
                  <a:pt x="798440" y="1762032"/>
                </a:cubicBezTo>
                <a:cubicBezTo>
                  <a:pt x="800207" y="1756583"/>
                  <a:pt x="802755" y="1751958"/>
                  <a:pt x="806084" y="1748159"/>
                </a:cubicBezTo>
                <a:cubicBezTo>
                  <a:pt x="809412" y="1744359"/>
                  <a:pt x="813433" y="1741443"/>
                  <a:pt x="818146" y="1739410"/>
                </a:cubicBezTo>
                <a:cubicBezTo>
                  <a:pt x="822859" y="1737378"/>
                  <a:pt x="828131" y="1736361"/>
                  <a:pt x="833963" y="1736361"/>
                </a:cubicBezTo>
                <a:close/>
                <a:moveTo>
                  <a:pt x="697185" y="1736361"/>
                </a:moveTo>
                <a:cubicBezTo>
                  <a:pt x="700484" y="1736361"/>
                  <a:pt x="703445" y="1736744"/>
                  <a:pt x="706066" y="1737510"/>
                </a:cubicBezTo>
                <a:cubicBezTo>
                  <a:pt x="708688" y="1738275"/>
                  <a:pt x="711000" y="1739351"/>
                  <a:pt x="713003" y="1740735"/>
                </a:cubicBezTo>
                <a:cubicBezTo>
                  <a:pt x="715006" y="1742120"/>
                  <a:pt x="716715" y="1743769"/>
                  <a:pt x="718128" y="1745684"/>
                </a:cubicBezTo>
                <a:cubicBezTo>
                  <a:pt x="719543" y="1747599"/>
                  <a:pt x="720720" y="1749734"/>
                  <a:pt x="721663" y="1752091"/>
                </a:cubicBezTo>
                <a:cubicBezTo>
                  <a:pt x="724314" y="1749204"/>
                  <a:pt x="726832" y="1746759"/>
                  <a:pt x="729218" y="1744756"/>
                </a:cubicBezTo>
                <a:cubicBezTo>
                  <a:pt x="731604" y="1742754"/>
                  <a:pt x="733902" y="1741134"/>
                  <a:pt x="736111" y="1739896"/>
                </a:cubicBezTo>
                <a:cubicBezTo>
                  <a:pt x="738320" y="1738659"/>
                  <a:pt x="740471" y="1737760"/>
                  <a:pt x="742562" y="1737201"/>
                </a:cubicBezTo>
                <a:cubicBezTo>
                  <a:pt x="744653" y="1736641"/>
                  <a:pt x="746759" y="1736361"/>
                  <a:pt x="748880" y="1736361"/>
                </a:cubicBezTo>
                <a:cubicBezTo>
                  <a:pt x="754005" y="1736361"/>
                  <a:pt x="758306" y="1737260"/>
                  <a:pt x="761782" y="1739056"/>
                </a:cubicBezTo>
                <a:cubicBezTo>
                  <a:pt x="765257" y="1740853"/>
                  <a:pt x="768070" y="1743254"/>
                  <a:pt x="770221" y="1746259"/>
                </a:cubicBezTo>
                <a:cubicBezTo>
                  <a:pt x="772371" y="1749263"/>
                  <a:pt x="773902" y="1752783"/>
                  <a:pt x="774816" y="1756818"/>
                </a:cubicBezTo>
                <a:cubicBezTo>
                  <a:pt x="775729" y="1760854"/>
                  <a:pt x="776185" y="1765110"/>
                  <a:pt x="776185" y="1769588"/>
                </a:cubicBezTo>
                <a:lnTo>
                  <a:pt x="776185" y="1819868"/>
                </a:lnTo>
                <a:cubicBezTo>
                  <a:pt x="776185" y="1820340"/>
                  <a:pt x="776067" y="1820737"/>
                  <a:pt x="775832" y="1821061"/>
                </a:cubicBezTo>
                <a:cubicBezTo>
                  <a:pt x="775597" y="1821385"/>
                  <a:pt x="775213" y="1821665"/>
                  <a:pt x="774683" y="1821900"/>
                </a:cubicBezTo>
                <a:cubicBezTo>
                  <a:pt x="774153" y="1822136"/>
                  <a:pt x="773417" y="1822313"/>
                  <a:pt x="772474" y="1822431"/>
                </a:cubicBezTo>
                <a:cubicBezTo>
                  <a:pt x="771532" y="1822549"/>
                  <a:pt x="770354" y="1822607"/>
                  <a:pt x="768939" y="1822607"/>
                </a:cubicBezTo>
                <a:cubicBezTo>
                  <a:pt x="767467" y="1822607"/>
                  <a:pt x="766259" y="1822549"/>
                  <a:pt x="765316" y="1822431"/>
                </a:cubicBezTo>
                <a:cubicBezTo>
                  <a:pt x="764374" y="1822313"/>
                  <a:pt x="763622" y="1822136"/>
                  <a:pt x="763063" y="1821900"/>
                </a:cubicBezTo>
                <a:cubicBezTo>
                  <a:pt x="762503" y="1821665"/>
                  <a:pt x="762105" y="1821385"/>
                  <a:pt x="761870" y="1821061"/>
                </a:cubicBezTo>
                <a:cubicBezTo>
                  <a:pt x="761634" y="1820737"/>
                  <a:pt x="761516" y="1820340"/>
                  <a:pt x="761516" y="1819868"/>
                </a:cubicBezTo>
                <a:lnTo>
                  <a:pt x="761516" y="1771531"/>
                </a:lnTo>
                <a:cubicBezTo>
                  <a:pt x="761516" y="1768174"/>
                  <a:pt x="761222" y="1765110"/>
                  <a:pt x="760633" y="1762341"/>
                </a:cubicBezTo>
                <a:cubicBezTo>
                  <a:pt x="760044" y="1759572"/>
                  <a:pt x="759101" y="1757187"/>
                  <a:pt x="757805" y="1755184"/>
                </a:cubicBezTo>
                <a:cubicBezTo>
                  <a:pt x="756509" y="1753180"/>
                  <a:pt x="754859" y="1751649"/>
                  <a:pt x="752856" y="1750588"/>
                </a:cubicBezTo>
                <a:cubicBezTo>
                  <a:pt x="750853" y="1749529"/>
                  <a:pt x="748497" y="1748998"/>
                  <a:pt x="745787" y="1748998"/>
                </a:cubicBezTo>
                <a:cubicBezTo>
                  <a:pt x="742429" y="1748998"/>
                  <a:pt x="739056" y="1750294"/>
                  <a:pt x="735669" y="1752886"/>
                </a:cubicBezTo>
                <a:cubicBezTo>
                  <a:pt x="732282" y="1755479"/>
                  <a:pt x="728556" y="1759278"/>
                  <a:pt x="724491" y="1764286"/>
                </a:cubicBezTo>
                <a:lnTo>
                  <a:pt x="724491" y="1819868"/>
                </a:lnTo>
                <a:cubicBezTo>
                  <a:pt x="724491" y="1820340"/>
                  <a:pt x="724373" y="1820737"/>
                  <a:pt x="724137" y="1821061"/>
                </a:cubicBezTo>
                <a:cubicBezTo>
                  <a:pt x="723901" y="1821385"/>
                  <a:pt x="723504" y="1821665"/>
                  <a:pt x="722944" y="1821900"/>
                </a:cubicBezTo>
                <a:cubicBezTo>
                  <a:pt x="722385" y="1822136"/>
                  <a:pt x="721634" y="1822313"/>
                  <a:pt x="720691" y="1822431"/>
                </a:cubicBezTo>
                <a:cubicBezTo>
                  <a:pt x="719748" y="1822549"/>
                  <a:pt x="718570" y="1822607"/>
                  <a:pt x="717156" y="1822607"/>
                </a:cubicBezTo>
                <a:cubicBezTo>
                  <a:pt x="715802" y="1822607"/>
                  <a:pt x="714638" y="1822549"/>
                  <a:pt x="713666" y="1822431"/>
                </a:cubicBezTo>
                <a:cubicBezTo>
                  <a:pt x="712694" y="1822313"/>
                  <a:pt x="711928" y="1822136"/>
                  <a:pt x="711369" y="1821900"/>
                </a:cubicBezTo>
                <a:cubicBezTo>
                  <a:pt x="710809" y="1821665"/>
                  <a:pt x="710426" y="1821385"/>
                  <a:pt x="710220" y="1821061"/>
                </a:cubicBezTo>
                <a:cubicBezTo>
                  <a:pt x="710013" y="1820737"/>
                  <a:pt x="709910" y="1820340"/>
                  <a:pt x="709910" y="1819868"/>
                </a:cubicBezTo>
                <a:lnTo>
                  <a:pt x="709910" y="1771531"/>
                </a:lnTo>
                <a:cubicBezTo>
                  <a:pt x="709910" y="1768174"/>
                  <a:pt x="709586" y="1765110"/>
                  <a:pt x="708938" y="1762341"/>
                </a:cubicBezTo>
                <a:cubicBezTo>
                  <a:pt x="708290" y="1759572"/>
                  <a:pt x="707318" y="1757187"/>
                  <a:pt x="706022" y="1755184"/>
                </a:cubicBezTo>
                <a:cubicBezTo>
                  <a:pt x="704726" y="1753180"/>
                  <a:pt x="703091" y="1751649"/>
                  <a:pt x="701118" y="1750588"/>
                </a:cubicBezTo>
                <a:cubicBezTo>
                  <a:pt x="699144" y="1749529"/>
                  <a:pt x="696802" y="1748998"/>
                  <a:pt x="694093" y="1748998"/>
                </a:cubicBezTo>
                <a:cubicBezTo>
                  <a:pt x="690735" y="1748998"/>
                  <a:pt x="687347" y="1750294"/>
                  <a:pt x="683930" y="1752886"/>
                </a:cubicBezTo>
                <a:cubicBezTo>
                  <a:pt x="680513" y="1755479"/>
                  <a:pt x="676802" y="1759278"/>
                  <a:pt x="672797" y="1764286"/>
                </a:cubicBezTo>
                <a:lnTo>
                  <a:pt x="672797" y="1819868"/>
                </a:lnTo>
                <a:cubicBezTo>
                  <a:pt x="672797" y="1820340"/>
                  <a:pt x="672679" y="1820737"/>
                  <a:pt x="672443" y="1821061"/>
                </a:cubicBezTo>
                <a:cubicBezTo>
                  <a:pt x="672207" y="1821385"/>
                  <a:pt x="671824" y="1821665"/>
                  <a:pt x="671294" y="1821900"/>
                </a:cubicBezTo>
                <a:cubicBezTo>
                  <a:pt x="670764" y="1822136"/>
                  <a:pt x="670027" y="1822313"/>
                  <a:pt x="669085" y="1822431"/>
                </a:cubicBezTo>
                <a:cubicBezTo>
                  <a:pt x="668142" y="1822549"/>
                  <a:pt x="666935" y="1822607"/>
                  <a:pt x="665462" y="1822607"/>
                </a:cubicBezTo>
                <a:cubicBezTo>
                  <a:pt x="664048" y="1822607"/>
                  <a:pt x="662870" y="1822549"/>
                  <a:pt x="661927" y="1822431"/>
                </a:cubicBezTo>
                <a:cubicBezTo>
                  <a:pt x="660984" y="1822313"/>
                  <a:pt x="660233" y="1822136"/>
                  <a:pt x="659674" y="1821900"/>
                </a:cubicBezTo>
                <a:cubicBezTo>
                  <a:pt x="659114" y="1821665"/>
                  <a:pt x="658731" y="1821385"/>
                  <a:pt x="658525" y="1821061"/>
                </a:cubicBezTo>
                <a:cubicBezTo>
                  <a:pt x="658319" y="1820737"/>
                  <a:pt x="658216" y="1820340"/>
                  <a:pt x="658216" y="1819868"/>
                </a:cubicBezTo>
                <a:lnTo>
                  <a:pt x="658216" y="1740338"/>
                </a:lnTo>
                <a:cubicBezTo>
                  <a:pt x="658216" y="1739867"/>
                  <a:pt x="658304" y="1739469"/>
                  <a:pt x="658481" y="1739145"/>
                </a:cubicBezTo>
                <a:cubicBezTo>
                  <a:pt x="658658" y="1738821"/>
                  <a:pt x="659011" y="1738527"/>
                  <a:pt x="659541" y="1738261"/>
                </a:cubicBezTo>
                <a:cubicBezTo>
                  <a:pt x="660072" y="1737997"/>
                  <a:pt x="660749" y="1737820"/>
                  <a:pt x="661574" y="1737731"/>
                </a:cubicBezTo>
                <a:cubicBezTo>
                  <a:pt x="662398" y="1737643"/>
                  <a:pt x="663488" y="1737599"/>
                  <a:pt x="664843" y="1737599"/>
                </a:cubicBezTo>
                <a:cubicBezTo>
                  <a:pt x="666139" y="1737599"/>
                  <a:pt x="667215" y="1737643"/>
                  <a:pt x="668069" y="1737731"/>
                </a:cubicBezTo>
                <a:cubicBezTo>
                  <a:pt x="668923" y="1737820"/>
                  <a:pt x="669585" y="1737997"/>
                  <a:pt x="670057" y="1738261"/>
                </a:cubicBezTo>
                <a:cubicBezTo>
                  <a:pt x="670528" y="1738527"/>
                  <a:pt x="670867" y="1738821"/>
                  <a:pt x="671073" y="1739145"/>
                </a:cubicBezTo>
                <a:cubicBezTo>
                  <a:pt x="671279" y="1739469"/>
                  <a:pt x="671382" y="1739867"/>
                  <a:pt x="671382" y="1740338"/>
                </a:cubicBezTo>
                <a:lnTo>
                  <a:pt x="671382" y="1750853"/>
                </a:lnTo>
                <a:cubicBezTo>
                  <a:pt x="675860" y="1745846"/>
                  <a:pt x="680204" y="1742179"/>
                  <a:pt x="684416" y="1739852"/>
                </a:cubicBezTo>
                <a:cubicBezTo>
                  <a:pt x="688629" y="1737525"/>
                  <a:pt x="692885" y="1736361"/>
                  <a:pt x="697185" y="1736361"/>
                </a:cubicBezTo>
                <a:close/>
                <a:moveTo>
                  <a:pt x="597959" y="1736361"/>
                </a:moveTo>
                <a:cubicBezTo>
                  <a:pt x="604498" y="1736361"/>
                  <a:pt x="610198" y="1737334"/>
                  <a:pt x="615058" y="1739278"/>
                </a:cubicBezTo>
                <a:cubicBezTo>
                  <a:pt x="619918" y="1741221"/>
                  <a:pt x="623968" y="1744049"/>
                  <a:pt x="627208" y="1747761"/>
                </a:cubicBezTo>
                <a:cubicBezTo>
                  <a:pt x="630449" y="1751472"/>
                  <a:pt x="632878" y="1755979"/>
                  <a:pt x="634498" y="1761281"/>
                </a:cubicBezTo>
                <a:cubicBezTo>
                  <a:pt x="636119" y="1766583"/>
                  <a:pt x="636929" y="1772563"/>
                  <a:pt x="636929" y="1779219"/>
                </a:cubicBezTo>
                <a:cubicBezTo>
                  <a:pt x="636929" y="1785699"/>
                  <a:pt x="636074" y="1791664"/>
                  <a:pt x="634366" y="1797114"/>
                </a:cubicBezTo>
                <a:cubicBezTo>
                  <a:pt x="632658" y="1802563"/>
                  <a:pt x="630110" y="1807261"/>
                  <a:pt x="626723" y="1811208"/>
                </a:cubicBezTo>
                <a:cubicBezTo>
                  <a:pt x="623335" y="1815155"/>
                  <a:pt x="619093" y="1818233"/>
                  <a:pt x="613997" y="1820442"/>
                </a:cubicBezTo>
                <a:cubicBezTo>
                  <a:pt x="608902" y="1822651"/>
                  <a:pt x="602996" y="1823756"/>
                  <a:pt x="596280" y="1823756"/>
                </a:cubicBezTo>
                <a:cubicBezTo>
                  <a:pt x="589741" y="1823756"/>
                  <a:pt x="584041" y="1822784"/>
                  <a:pt x="579181" y="1820840"/>
                </a:cubicBezTo>
                <a:cubicBezTo>
                  <a:pt x="574321" y="1818896"/>
                  <a:pt x="570271" y="1816068"/>
                  <a:pt x="567031" y="1812357"/>
                </a:cubicBezTo>
                <a:cubicBezTo>
                  <a:pt x="563790" y="1808646"/>
                  <a:pt x="561375" y="1804139"/>
                  <a:pt x="559784" y="1798837"/>
                </a:cubicBezTo>
                <a:cubicBezTo>
                  <a:pt x="558194" y="1793535"/>
                  <a:pt x="557398" y="1787526"/>
                  <a:pt x="557398" y="1780810"/>
                </a:cubicBezTo>
                <a:cubicBezTo>
                  <a:pt x="557398" y="1774330"/>
                  <a:pt x="558238" y="1768365"/>
                  <a:pt x="559917" y="1762915"/>
                </a:cubicBezTo>
                <a:cubicBezTo>
                  <a:pt x="561596" y="1757467"/>
                  <a:pt x="564129" y="1752768"/>
                  <a:pt x="567517" y="1748822"/>
                </a:cubicBezTo>
                <a:cubicBezTo>
                  <a:pt x="570904" y="1744874"/>
                  <a:pt x="575131" y="1741811"/>
                  <a:pt x="580197" y="1739631"/>
                </a:cubicBezTo>
                <a:cubicBezTo>
                  <a:pt x="585264" y="1737451"/>
                  <a:pt x="591184" y="1736361"/>
                  <a:pt x="597959" y="1736361"/>
                </a:cubicBezTo>
                <a:close/>
                <a:moveTo>
                  <a:pt x="459060" y="1736361"/>
                </a:moveTo>
                <a:cubicBezTo>
                  <a:pt x="462359" y="1736361"/>
                  <a:pt x="465320" y="1736744"/>
                  <a:pt x="467941" y="1737510"/>
                </a:cubicBezTo>
                <a:cubicBezTo>
                  <a:pt x="470563" y="1738275"/>
                  <a:pt x="472875" y="1739351"/>
                  <a:pt x="474878" y="1740735"/>
                </a:cubicBezTo>
                <a:cubicBezTo>
                  <a:pt x="476881" y="1742120"/>
                  <a:pt x="478589" y="1743769"/>
                  <a:pt x="480003" y="1745684"/>
                </a:cubicBezTo>
                <a:cubicBezTo>
                  <a:pt x="481417" y="1747599"/>
                  <a:pt x="482595" y="1749734"/>
                  <a:pt x="483538" y="1752091"/>
                </a:cubicBezTo>
                <a:cubicBezTo>
                  <a:pt x="486189" y="1749204"/>
                  <a:pt x="488708" y="1746759"/>
                  <a:pt x="491093" y="1744756"/>
                </a:cubicBezTo>
                <a:cubicBezTo>
                  <a:pt x="493480" y="1742754"/>
                  <a:pt x="495777" y="1741134"/>
                  <a:pt x="497986" y="1739896"/>
                </a:cubicBezTo>
                <a:cubicBezTo>
                  <a:pt x="500195" y="1738659"/>
                  <a:pt x="502345" y="1737760"/>
                  <a:pt x="504437" y="1737201"/>
                </a:cubicBezTo>
                <a:cubicBezTo>
                  <a:pt x="506528" y="1736641"/>
                  <a:pt x="508634" y="1736361"/>
                  <a:pt x="510755" y="1736361"/>
                </a:cubicBezTo>
                <a:cubicBezTo>
                  <a:pt x="515880" y="1736361"/>
                  <a:pt x="520181" y="1737260"/>
                  <a:pt x="523656" y="1739056"/>
                </a:cubicBezTo>
                <a:cubicBezTo>
                  <a:pt x="527132" y="1740853"/>
                  <a:pt x="529945" y="1743254"/>
                  <a:pt x="532096" y="1746259"/>
                </a:cubicBezTo>
                <a:cubicBezTo>
                  <a:pt x="534246" y="1749263"/>
                  <a:pt x="535777" y="1752783"/>
                  <a:pt x="536690" y="1756818"/>
                </a:cubicBezTo>
                <a:cubicBezTo>
                  <a:pt x="537604" y="1760854"/>
                  <a:pt x="538060" y="1765110"/>
                  <a:pt x="538060" y="1769588"/>
                </a:cubicBezTo>
                <a:lnTo>
                  <a:pt x="538060" y="1819868"/>
                </a:lnTo>
                <a:cubicBezTo>
                  <a:pt x="538060" y="1820340"/>
                  <a:pt x="537943" y="1820737"/>
                  <a:pt x="537707" y="1821061"/>
                </a:cubicBezTo>
                <a:cubicBezTo>
                  <a:pt x="537471" y="1821385"/>
                  <a:pt x="537088" y="1821665"/>
                  <a:pt x="536558" y="1821900"/>
                </a:cubicBezTo>
                <a:cubicBezTo>
                  <a:pt x="536028" y="1822136"/>
                  <a:pt x="535291" y="1822313"/>
                  <a:pt x="534349" y="1822431"/>
                </a:cubicBezTo>
                <a:cubicBezTo>
                  <a:pt x="533407" y="1822549"/>
                  <a:pt x="532228" y="1822607"/>
                  <a:pt x="530815" y="1822607"/>
                </a:cubicBezTo>
                <a:cubicBezTo>
                  <a:pt x="529341" y="1822607"/>
                  <a:pt x="528134" y="1822549"/>
                  <a:pt x="527191" y="1822431"/>
                </a:cubicBezTo>
                <a:cubicBezTo>
                  <a:pt x="526248" y="1822313"/>
                  <a:pt x="525498" y="1822136"/>
                  <a:pt x="524938" y="1821900"/>
                </a:cubicBezTo>
                <a:cubicBezTo>
                  <a:pt x="524378" y="1821665"/>
                  <a:pt x="523981" y="1821385"/>
                  <a:pt x="523745" y="1821061"/>
                </a:cubicBezTo>
                <a:cubicBezTo>
                  <a:pt x="523509" y="1820737"/>
                  <a:pt x="523392" y="1820340"/>
                  <a:pt x="523392" y="1819868"/>
                </a:cubicBezTo>
                <a:lnTo>
                  <a:pt x="523392" y="1771531"/>
                </a:lnTo>
                <a:cubicBezTo>
                  <a:pt x="523392" y="1768174"/>
                  <a:pt x="523097" y="1765110"/>
                  <a:pt x="522508" y="1762341"/>
                </a:cubicBezTo>
                <a:cubicBezTo>
                  <a:pt x="521919" y="1759572"/>
                  <a:pt x="520976" y="1757187"/>
                  <a:pt x="519680" y="1755184"/>
                </a:cubicBezTo>
                <a:cubicBezTo>
                  <a:pt x="518384" y="1753180"/>
                  <a:pt x="516734" y="1751649"/>
                  <a:pt x="514731" y="1750588"/>
                </a:cubicBezTo>
                <a:cubicBezTo>
                  <a:pt x="512728" y="1749529"/>
                  <a:pt x="510372" y="1748998"/>
                  <a:pt x="507662" y="1748998"/>
                </a:cubicBezTo>
                <a:cubicBezTo>
                  <a:pt x="504304" y="1748998"/>
                  <a:pt x="500931" y="1750294"/>
                  <a:pt x="497544" y="1752886"/>
                </a:cubicBezTo>
                <a:cubicBezTo>
                  <a:pt x="494157" y="1755479"/>
                  <a:pt x="490430" y="1759278"/>
                  <a:pt x="486366" y="1764286"/>
                </a:cubicBezTo>
                <a:lnTo>
                  <a:pt x="486366" y="1819868"/>
                </a:lnTo>
                <a:cubicBezTo>
                  <a:pt x="486366" y="1820340"/>
                  <a:pt x="486248" y="1820737"/>
                  <a:pt x="486012" y="1821061"/>
                </a:cubicBezTo>
                <a:cubicBezTo>
                  <a:pt x="485777" y="1821385"/>
                  <a:pt x="485379" y="1821665"/>
                  <a:pt x="484820" y="1821900"/>
                </a:cubicBezTo>
                <a:cubicBezTo>
                  <a:pt x="484259" y="1822136"/>
                  <a:pt x="483509" y="1822313"/>
                  <a:pt x="482566" y="1822431"/>
                </a:cubicBezTo>
                <a:cubicBezTo>
                  <a:pt x="481623" y="1822549"/>
                  <a:pt x="480445" y="1822607"/>
                  <a:pt x="479031" y="1822607"/>
                </a:cubicBezTo>
                <a:cubicBezTo>
                  <a:pt x="477676" y="1822607"/>
                  <a:pt x="476513" y="1822549"/>
                  <a:pt x="475541" y="1822431"/>
                </a:cubicBezTo>
                <a:cubicBezTo>
                  <a:pt x="474569" y="1822313"/>
                  <a:pt x="473803" y="1822136"/>
                  <a:pt x="473243" y="1821900"/>
                </a:cubicBezTo>
                <a:cubicBezTo>
                  <a:pt x="472683" y="1821665"/>
                  <a:pt x="472300" y="1821385"/>
                  <a:pt x="472095" y="1821061"/>
                </a:cubicBezTo>
                <a:cubicBezTo>
                  <a:pt x="471888" y="1820737"/>
                  <a:pt x="471785" y="1820340"/>
                  <a:pt x="471785" y="1819868"/>
                </a:cubicBezTo>
                <a:lnTo>
                  <a:pt x="471785" y="1771531"/>
                </a:lnTo>
                <a:cubicBezTo>
                  <a:pt x="471785" y="1768174"/>
                  <a:pt x="471461" y="1765110"/>
                  <a:pt x="470813" y="1762341"/>
                </a:cubicBezTo>
                <a:cubicBezTo>
                  <a:pt x="470165" y="1759572"/>
                  <a:pt x="469193" y="1757187"/>
                  <a:pt x="467897" y="1755184"/>
                </a:cubicBezTo>
                <a:cubicBezTo>
                  <a:pt x="466601" y="1753180"/>
                  <a:pt x="464966" y="1751649"/>
                  <a:pt x="462993" y="1750588"/>
                </a:cubicBezTo>
                <a:cubicBezTo>
                  <a:pt x="461019" y="1749529"/>
                  <a:pt x="458678" y="1748998"/>
                  <a:pt x="455968" y="1748998"/>
                </a:cubicBezTo>
                <a:cubicBezTo>
                  <a:pt x="452610" y="1748998"/>
                  <a:pt x="449222" y="1750294"/>
                  <a:pt x="445805" y="1752886"/>
                </a:cubicBezTo>
                <a:cubicBezTo>
                  <a:pt x="442388" y="1755479"/>
                  <a:pt x="438677" y="1759278"/>
                  <a:pt x="434671" y="1764286"/>
                </a:cubicBezTo>
                <a:lnTo>
                  <a:pt x="434671" y="1819868"/>
                </a:lnTo>
                <a:cubicBezTo>
                  <a:pt x="434671" y="1820340"/>
                  <a:pt x="434553" y="1820737"/>
                  <a:pt x="434318" y="1821061"/>
                </a:cubicBezTo>
                <a:cubicBezTo>
                  <a:pt x="434082" y="1821385"/>
                  <a:pt x="433699" y="1821665"/>
                  <a:pt x="433169" y="1821900"/>
                </a:cubicBezTo>
                <a:cubicBezTo>
                  <a:pt x="432639" y="1822136"/>
                  <a:pt x="431902" y="1822313"/>
                  <a:pt x="430960" y="1822431"/>
                </a:cubicBezTo>
                <a:cubicBezTo>
                  <a:pt x="430017" y="1822549"/>
                  <a:pt x="428810" y="1822607"/>
                  <a:pt x="427337" y="1822607"/>
                </a:cubicBezTo>
                <a:cubicBezTo>
                  <a:pt x="425923" y="1822607"/>
                  <a:pt x="424745" y="1822549"/>
                  <a:pt x="423802" y="1822431"/>
                </a:cubicBezTo>
                <a:cubicBezTo>
                  <a:pt x="422859" y="1822313"/>
                  <a:pt x="422108" y="1822136"/>
                  <a:pt x="421549" y="1821900"/>
                </a:cubicBezTo>
                <a:cubicBezTo>
                  <a:pt x="420989" y="1821665"/>
                  <a:pt x="420606" y="1821385"/>
                  <a:pt x="420400" y="1821061"/>
                </a:cubicBezTo>
                <a:cubicBezTo>
                  <a:pt x="420193" y="1820737"/>
                  <a:pt x="420091" y="1820340"/>
                  <a:pt x="420091" y="1819868"/>
                </a:cubicBezTo>
                <a:lnTo>
                  <a:pt x="420091" y="1740338"/>
                </a:lnTo>
                <a:cubicBezTo>
                  <a:pt x="420091" y="1739867"/>
                  <a:pt x="420179" y="1739469"/>
                  <a:pt x="420356" y="1739145"/>
                </a:cubicBezTo>
                <a:cubicBezTo>
                  <a:pt x="420533" y="1738821"/>
                  <a:pt x="420886" y="1738527"/>
                  <a:pt x="421416" y="1738261"/>
                </a:cubicBezTo>
                <a:cubicBezTo>
                  <a:pt x="421946" y="1737997"/>
                  <a:pt x="422624" y="1737820"/>
                  <a:pt x="423448" y="1737731"/>
                </a:cubicBezTo>
                <a:cubicBezTo>
                  <a:pt x="424273" y="1737643"/>
                  <a:pt x="425363" y="1737599"/>
                  <a:pt x="426718" y="1737599"/>
                </a:cubicBezTo>
                <a:cubicBezTo>
                  <a:pt x="428014" y="1737599"/>
                  <a:pt x="429089" y="1737643"/>
                  <a:pt x="429944" y="1737731"/>
                </a:cubicBezTo>
                <a:cubicBezTo>
                  <a:pt x="430798" y="1737820"/>
                  <a:pt x="431461" y="1737997"/>
                  <a:pt x="431932" y="1738261"/>
                </a:cubicBezTo>
                <a:cubicBezTo>
                  <a:pt x="432403" y="1738527"/>
                  <a:pt x="432742" y="1738821"/>
                  <a:pt x="432948" y="1739145"/>
                </a:cubicBezTo>
                <a:cubicBezTo>
                  <a:pt x="433154" y="1739469"/>
                  <a:pt x="433257" y="1739867"/>
                  <a:pt x="433257" y="1740338"/>
                </a:cubicBezTo>
                <a:lnTo>
                  <a:pt x="433257" y="1750853"/>
                </a:lnTo>
                <a:cubicBezTo>
                  <a:pt x="437735" y="1745846"/>
                  <a:pt x="442079" y="1742179"/>
                  <a:pt x="446291" y="1739852"/>
                </a:cubicBezTo>
                <a:cubicBezTo>
                  <a:pt x="450503" y="1737525"/>
                  <a:pt x="454760" y="1736361"/>
                  <a:pt x="459060" y="1736361"/>
                </a:cubicBezTo>
                <a:close/>
                <a:moveTo>
                  <a:pt x="388320" y="1736361"/>
                </a:moveTo>
                <a:cubicBezTo>
                  <a:pt x="389087" y="1736361"/>
                  <a:pt x="389955" y="1736405"/>
                  <a:pt x="390927" y="1736494"/>
                </a:cubicBezTo>
                <a:cubicBezTo>
                  <a:pt x="391899" y="1736583"/>
                  <a:pt x="392916" y="1736744"/>
                  <a:pt x="393976" y="1736980"/>
                </a:cubicBezTo>
                <a:cubicBezTo>
                  <a:pt x="395036" y="1737216"/>
                  <a:pt x="395994" y="1737481"/>
                  <a:pt x="396848" y="1737776"/>
                </a:cubicBezTo>
                <a:cubicBezTo>
                  <a:pt x="397702" y="1738070"/>
                  <a:pt x="398306" y="1738365"/>
                  <a:pt x="398660" y="1738659"/>
                </a:cubicBezTo>
                <a:cubicBezTo>
                  <a:pt x="399013" y="1738953"/>
                  <a:pt x="399249" y="1739234"/>
                  <a:pt x="399366" y="1739499"/>
                </a:cubicBezTo>
                <a:cubicBezTo>
                  <a:pt x="399484" y="1739764"/>
                  <a:pt x="399587" y="1740103"/>
                  <a:pt x="399675" y="1740515"/>
                </a:cubicBezTo>
                <a:cubicBezTo>
                  <a:pt x="399764" y="1740927"/>
                  <a:pt x="399823" y="1741531"/>
                  <a:pt x="399852" y="1742326"/>
                </a:cubicBezTo>
                <a:cubicBezTo>
                  <a:pt x="399881" y="1743121"/>
                  <a:pt x="399897" y="1744197"/>
                  <a:pt x="399897" y="1745552"/>
                </a:cubicBezTo>
                <a:cubicBezTo>
                  <a:pt x="399897" y="1746848"/>
                  <a:pt x="399867" y="1747938"/>
                  <a:pt x="399808" y="1748822"/>
                </a:cubicBezTo>
                <a:cubicBezTo>
                  <a:pt x="399749" y="1749705"/>
                  <a:pt x="399631" y="1750397"/>
                  <a:pt x="399455" y="1750898"/>
                </a:cubicBezTo>
                <a:cubicBezTo>
                  <a:pt x="399278" y="1751398"/>
                  <a:pt x="399057" y="1751782"/>
                  <a:pt x="398792" y="1752047"/>
                </a:cubicBezTo>
                <a:cubicBezTo>
                  <a:pt x="398527" y="1752312"/>
                  <a:pt x="398159" y="1752444"/>
                  <a:pt x="397687" y="1752444"/>
                </a:cubicBezTo>
                <a:cubicBezTo>
                  <a:pt x="397216" y="1752444"/>
                  <a:pt x="396642" y="1752312"/>
                  <a:pt x="395964" y="1752047"/>
                </a:cubicBezTo>
                <a:cubicBezTo>
                  <a:pt x="395287" y="1751782"/>
                  <a:pt x="394521" y="1751517"/>
                  <a:pt x="393667" y="1751251"/>
                </a:cubicBezTo>
                <a:cubicBezTo>
                  <a:pt x="392813" y="1750986"/>
                  <a:pt x="391855" y="1750736"/>
                  <a:pt x="390795" y="1750500"/>
                </a:cubicBezTo>
                <a:cubicBezTo>
                  <a:pt x="389734" y="1750265"/>
                  <a:pt x="388586" y="1750147"/>
                  <a:pt x="387348" y="1750147"/>
                </a:cubicBezTo>
                <a:cubicBezTo>
                  <a:pt x="385876" y="1750147"/>
                  <a:pt x="384433" y="1750442"/>
                  <a:pt x="383019" y="1751030"/>
                </a:cubicBezTo>
                <a:cubicBezTo>
                  <a:pt x="381605" y="1751620"/>
                  <a:pt x="380117" y="1752591"/>
                  <a:pt x="378556" y="1753946"/>
                </a:cubicBezTo>
                <a:cubicBezTo>
                  <a:pt x="376995" y="1755301"/>
                  <a:pt x="375360" y="1757098"/>
                  <a:pt x="373652" y="1759336"/>
                </a:cubicBezTo>
                <a:cubicBezTo>
                  <a:pt x="371943" y="1761576"/>
                  <a:pt x="370058" y="1764315"/>
                  <a:pt x="367996" y="1767555"/>
                </a:cubicBezTo>
                <a:lnTo>
                  <a:pt x="367996" y="1819868"/>
                </a:lnTo>
                <a:cubicBezTo>
                  <a:pt x="367996" y="1820340"/>
                  <a:pt x="367878" y="1820737"/>
                  <a:pt x="367643" y="1821061"/>
                </a:cubicBezTo>
                <a:cubicBezTo>
                  <a:pt x="367407" y="1821385"/>
                  <a:pt x="367024" y="1821665"/>
                  <a:pt x="366494" y="1821900"/>
                </a:cubicBezTo>
                <a:cubicBezTo>
                  <a:pt x="365964" y="1822136"/>
                  <a:pt x="365228" y="1822313"/>
                  <a:pt x="364285" y="1822431"/>
                </a:cubicBezTo>
                <a:cubicBezTo>
                  <a:pt x="363342" y="1822549"/>
                  <a:pt x="362134" y="1822607"/>
                  <a:pt x="360662" y="1822607"/>
                </a:cubicBezTo>
                <a:cubicBezTo>
                  <a:pt x="359248" y="1822607"/>
                  <a:pt x="358070" y="1822549"/>
                  <a:pt x="357127" y="1822431"/>
                </a:cubicBezTo>
                <a:cubicBezTo>
                  <a:pt x="356185" y="1822313"/>
                  <a:pt x="355433" y="1822136"/>
                  <a:pt x="354874" y="1821900"/>
                </a:cubicBezTo>
                <a:cubicBezTo>
                  <a:pt x="354314" y="1821665"/>
                  <a:pt x="353931" y="1821385"/>
                  <a:pt x="353725" y="1821061"/>
                </a:cubicBezTo>
                <a:cubicBezTo>
                  <a:pt x="353519" y="1820737"/>
                  <a:pt x="353415" y="1820340"/>
                  <a:pt x="353415" y="1819868"/>
                </a:cubicBezTo>
                <a:lnTo>
                  <a:pt x="353415" y="1740338"/>
                </a:lnTo>
                <a:cubicBezTo>
                  <a:pt x="353415" y="1739867"/>
                  <a:pt x="353504" y="1739469"/>
                  <a:pt x="353681" y="1739145"/>
                </a:cubicBezTo>
                <a:cubicBezTo>
                  <a:pt x="353858" y="1738821"/>
                  <a:pt x="354211" y="1738527"/>
                  <a:pt x="354741" y="1738261"/>
                </a:cubicBezTo>
                <a:cubicBezTo>
                  <a:pt x="355271" y="1737997"/>
                  <a:pt x="355949" y="1737820"/>
                  <a:pt x="356774" y="1737731"/>
                </a:cubicBezTo>
                <a:cubicBezTo>
                  <a:pt x="357598" y="1737643"/>
                  <a:pt x="358688" y="1737599"/>
                  <a:pt x="360043" y="1737599"/>
                </a:cubicBezTo>
                <a:cubicBezTo>
                  <a:pt x="361339" y="1737599"/>
                  <a:pt x="362414" y="1737643"/>
                  <a:pt x="363269" y="1737731"/>
                </a:cubicBezTo>
                <a:cubicBezTo>
                  <a:pt x="364123" y="1737820"/>
                  <a:pt x="364786" y="1737997"/>
                  <a:pt x="365257" y="1738261"/>
                </a:cubicBezTo>
                <a:cubicBezTo>
                  <a:pt x="365728" y="1738527"/>
                  <a:pt x="366067" y="1738821"/>
                  <a:pt x="366273" y="1739145"/>
                </a:cubicBezTo>
                <a:cubicBezTo>
                  <a:pt x="366479" y="1739469"/>
                  <a:pt x="366582" y="1739867"/>
                  <a:pt x="366582" y="1740338"/>
                </a:cubicBezTo>
                <a:lnTo>
                  <a:pt x="366582" y="1751914"/>
                </a:lnTo>
                <a:cubicBezTo>
                  <a:pt x="368762" y="1748733"/>
                  <a:pt x="370809" y="1746141"/>
                  <a:pt x="372724" y="1744138"/>
                </a:cubicBezTo>
                <a:cubicBezTo>
                  <a:pt x="374638" y="1742135"/>
                  <a:pt x="376450" y="1740560"/>
                  <a:pt x="378158" y="1739410"/>
                </a:cubicBezTo>
                <a:cubicBezTo>
                  <a:pt x="379866" y="1738261"/>
                  <a:pt x="381560" y="1737466"/>
                  <a:pt x="383240" y="1737025"/>
                </a:cubicBezTo>
                <a:cubicBezTo>
                  <a:pt x="384918" y="1736583"/>
                  <a:pt x="386612" y="1736361"/>
                  <a:pt x="388320" y="1736361"/>
                </a:cubicBezTo>
                <a:close/>
                <a:moveTo>
                  <a:pt x="300563" y="1736361"/>
                </a:moveTo>
                <a:cubicBezTo>
                  <a:pt x="306808" y="1736361"/>
                  <a:pt x="312124" y="1737363"/>
                  <a:pt x="316513" y="1739366"/>
                </a:cubicBezTo>
                <a:cubicBezTo>
                  <a:pt x="320902" y="1741369"/>
                  <a:pt x="324511" y="1744064"/>
                  <a:pt x="327339" y="1747452"/>
                </a:cubicBezTo>
                <a:cubicBezTo>
                  <a:pt x="330166" y="1750839"/>
                  <a:pt x="332243" y="1754816"/>
                  <a:pt x="333568" y="1759381"/>
                </a:cubicBezTo>
                <a:cubicBezTo>
                  <a:pt x="334893" y="1763947"/>
                  <a:pt x="335556" y="1768821"/>
                  <a:pt x="335556" y="1774006"/>
                </a:cubicBezTo>
                <a:lnTo>
                  <a:pt x="335556" y="1776657"/>
                </a:lnTo>
                <a:cubicBezTo>
                  <a:pt x="335556" y="1778955"/>
                  <a:pt x="334979" y="1780589"/>
                  <a:pt x="333825" y="1781562"/>
                </a:cubicBezTo>
                <a:cubicBezTo>
                  <a:pt x="332671" y="1782533"/>
                  <a:pt x="331355" y="1783019"/>
                  <a:pt x="329874" y="1783019"/>
                </a:cubicBezTo>
                <a:lnTo>
                  <a:pt x="277499" y="1783019"/>
                </a:lnTo>
                <a:cubicBezTo>
                  <a:pt x="277499" y="1787437"/>
                  <a:pt x="277943" y="1791414"/>
                  <a:pt x="278831" y="1794949"/>
                </a:cubicBezTo>
                <a:cubicBezTo>
                  <a:pt x="279719" y="1798483"/>
                  <a:pt x="281199" y="1801518"/>
                  <a:pt x="283271" y="1804051"/>
                </a:cubicBezTo>
                <a:cubicBezTo>
                  <a:pt x="285343" y="1806584"/>
                  <a:pt x="288036" y="1808528"/>
                  <a:pt x="291351" y="1809883"/>
                </a:cubicBezTo>
                <a:cubicBezTo>
                  <a:pt x="294667" y="1811237"/>
                  <a:pt x="298722" y="1811915"/>
                  <a:pt x="303516" y="1811915"/>
                </a:cubicBezTo>
                <a:cubicBezTo>
                  <a:pt x="307305" y="1811915"/>
                  <a:pt x="310679" y="1811606"/>
                  <a:pt x="313640" y="1810987"/>
                </a:cubicBezTo>
                <a:cubicBezTo>
                  <a:pt x="316599" y="1810368"/>
                  <a:pt x="319159" y="1809677"/>
                  <a:pt x="321320" y="1808911"/>
                </a:cubicBezTo>
                <a:cubicBezTo>
                  <a:pt x="323481" y="1808144"/>
                  <a:pt x="325257" y="1807453"/>
                  <a:pt x="326648" y="1806834"/>
                </a:cubicBezTo>
                <a:cubicBezTo>
                  <a:pt x="328040" y="1806216"/>
                  <a:pt x="329091" y="1805906"/>
                  <a:pt x="329802" y="1805906"/>
                </a:cubicBezTo>
                <a:cubicBezTo>
                  <a:pt x="330216" y="1805906"/>
                  <a:pt x="330586" y="1806009"/>
                  <a:pt x="330911" y="1806216"/>
                </a:cubicBezTo>
                <a:cubicBezTo>
                  <a:pt x="331236" y="1806421"/>
                  <a:pt x="331488" y="1806731"/>
                  <a:pt x="331665" y="1807143"/>
                </a:cubicBezTo>
                <a:cubicBezTo>
                  <a:pt x="331843" y="1807556"/>
                  <a:pt x="331977" y="1808130"/>
                  <a:pt x="332065" y="1808866"/>
                </a:cubicBezTo>
                <a:cubicBezTo>
                  <a:pt x="332154" y="1809603"/>
                  <a:pt x="332198" y="1810501"/>
                  <a:pt x="332198" y="1811562"/>
                </a:cubicBezTo>
                <a:cubicBezTo>
                  <a:pt x="332198" y="1812328"/>
                  <a:pt x="332169" y="1812991"/>
                  <a:pt x="332110" y="1813549"/>
                </a:cubicBezTo>
                <a:cubicBezTo>
                  <a:pt x="332051" y="1814109"/>
                  <a:pt x="331978" y="1814610"/>
                  <a:pt x="331889" y="1815052"/>
                </a:cubicBezTo>
                <a:cubicBezTo>
                  <a:pt x="331801" y="1815494"/>
                  <a:pt x="331653" y="1815891"/>
                  <a:pt x="331447" y="1816246"/>
                </a:cubicBezTo>
                <a:cubicBezTo>
                  <a:pt x="331241" y="1816599"/>
                  <a:pt x="330976" y="1816937"/>
                  <a:pt x="330652" y="1817261"/>
                </a:cubicBezTo>
                <a:cubicBezTo>
                  <a:pt x="330328" y="1817585"/>
                  <a:pt x="329371" y="1818116"/>
                  <a:pt x="327780" y="1818852"/>
                </a:cubicBezTo>
                <a:cubicBezTo>
                  <a:pt x="326190" y="1819588"/>
                  <a:pt x="324128" y="1820311"/>
                  <a:pt x="321594" y="1821017"/>
                </a:cubicBezTo>
                <a:cubicBezTo>
                  <a:pt x="319061" y="1821724"/>
                  <a:pt x="316131" y="1822357"/>
                  <a:pt x="312802" y="1822917"/>
                </a:cubicBezTo>
                <a:cubicBezTo>
                  <a:pt x="309473" y="1823477"/>
                  <a:pt x="305924" y="1823756"/>
                  <a:pt x="302154" y="1823756"/>
                </a:cubicBezTo>
                <a:cubicBezTo>
                  <a:pt x="295615" y="1823756"/>
                  <a:pt x="289885" y="1822843"/>
                  <a:pt x="284966" y="1821017"/>
                </a:cubicBezTo>
                <a:cubicBezTo>
                  <a:pt x="280047" y="1819191"/>
                  <a:pt x="275909" y="1816481"/>
                  <a:pt x="272551" y="1812887"/>
                </a:cubicBezTo>
                <a:cubicBezTo>
                  <a:pt x="269193" y="1809294"/>
                  <a:pt x="266661" y="1804787"/>
                  <a:pt x="264952" y="1799367"/>
                </a:cubicBezTo>
                <a:cubicBezTo>
                  <a:pt x="263244" y="1793946"/>
                  <a:pt x="262389" y="1787643"/>
                  <a:pt x="262389" y="1780457"/>
                </a:cubicBezTo>
                <a:cubicBezTo>
                  <a:pt x="262389" y="1773623"/>
                  <a:pt x="263273" y="1767481"/>
                  <a:pt x="265041" y="1762032"/>
                </a:cubicBezTo>
                <a:cubicBezTo>
                  <a:pt x="266808" y="1756583"/>
                  <a:pt x="269355" y="1751958"/>
                  <a:pt x="272684" y="1748159"/>
                </a:cubicBezTo>
                <a:cubicBezTo>
                  <a:pt x="276012" y="1744359"/>
                  <a:pt x="280033" y="1741443"/>
                  <a:pt x="284745" y="1739410"/>
                </a:cubicBezTo>
                <a:cubicBezTo>
                  <a:pt x="289458" y="1737378"/>
                  <a:pt x="294731" y="1736361"/>
                  <a:pt x="300563" y="1736361"/>
                </a:cubicBezTo>
                <a:close/>
                <a:moveTo>
                  <a:pt x="6745716" y="1731150"/>
                </a:moveTo>
                <a:lnTo>
                  <a:pt x="6745716" y="1829502"/>
                </a:lnTo>
                <a:lnTo>
                  <a:pt x="6763004" y="1829502"/>
                </a:lnTo>
                <a:cubicBezTo>
                  <a:pt x="6771077" y="1829502"/>
                  <a:pt x="6777882" y="1828493"/>
                  <a:pt x="6783416" y="1826474"/>
                </a:cubicBezTo>
                <a:cubicBezTo>
                  <a:pt x="6788951" y="1824456"/>
                  <a:pt x="6793574" y="1821363"/>
                  <a:pt x="6797285" y="1817196"/>
                </a:cubicBezTo>
                <a:cubicBezTo>
                  <a:pt x="6800997" y="1813028"/>
                  <a:pt x="6803780" y="1807803"/>
                  <a:pt x="6805636" y="1801520"/>
                </a:cubicBezTo>
                <a:cubicBezTo>
                  <a:pt x="6807492" y="1795237"/>
                  <a:pt x="6808419" y="1787798"/>
                  <a:pt x="6808419" y="1779203"/>
                </a:cubicBezTo>
                <a:cubicBezTo>
                  <a:pt x="6808419" y="1772366"/>
                  <a:pt x="6807573" y="1766001"/>
                  <a:pt x="6805880" y="1760109"/>
                </a:cubicBezTo>
                <a:cubicBezTo>
                  <a:pt x="6804187" y="1754216"/>
                  <a:pt x="6801534" y="1749121"/>
                  <a:pt x="6797920" y="1744823"/>
                </a:cubicBezTo>
                <a:cubicBezTo>
                  <a:pt x="6794306" y="1740526"/>
                  <a:pt x="6789732" y="1737173"/>
                  <a:pt x="6784198" y="1734764"/>
                </a:cubicBezTo>
                <a:cubicBezTo>
                  <a:pt x="6778663" y="1732354"/>
                  <a:pt x="6771533" y="1731150"/>
                  <a:pt x="6762808" y="1731150"/>
                </a:cubicBezTo>
                <a:close/>
                <a:moveTo>
                  <a:pt x="9320154" y="1726657"/>
                </a:moveTo>
                <a:cubicBezTo>
                  <a:pt x="9321782" y="1726657"/>
                  <a:pt x="9323117" y="1726722"/>
                  <a:pt x="9324159" y="1726852"/>
                </a:cubicBezTo>
                <a:cubicBezTo>
                  <a:pt x="9325201" y="1726983"/>
                  <a:pt x="9326014" y="1727194"/>
                  <a:pt x="9326600" y="1727487"/>
                </a:cubicBezTo>
                <a:cubicBezTo>
                  <a:pt x="9327186" y="1727780"/>
                  <a:pt x="9327609" y="1728122"/>
                  <a:pt x="9327870" y="1728513"/>
                </a:cubicBezTo>
                <a:cubicBezTo>
                  <a:pt x="9328131" y="1728903"/>
                  <a:pt x="9328261" y="1729327"/>
                  <a:pt x="9328261" y="1729782"/>
                </a:cubicBezTo>
                <a:lnTo>
                  <a:pt x="9328261" y="1750684"/>
                </a:lnTo>
                <a:lnTo>
                  <a:pt x="9350822" y="1750684"/>
                </a:lnTo>
                <a:cubicBezTo>
                  <a:pt x="9351343" y="1750684"/>
                  <a:pt x="9351799" y="1750797"/>
                  <a:pt x="9352189" y="1751025"/>
                </a:cubicBezTo>
                <a:cubicBezTo>
                  <a:pt x="9352580" y="1751253"/>
                  <a:pt x="9352922" y="1751644"/>
                  <a:pt x="9353215" y="1752197"/>
                </a:cubicBezTo>
                <a:cubicBezTo>
                  <a:pt x="9353508" y="1752751"/>
                  <a:pt x="9353719" y="1753451"/>
                  <a:pt x="9353850" y="1754297"/>
                </a:cubicBezTo>
                <a:cubicBezTo>
                  <a:pt x="9353980" y="1755144"/>
                  <a:pt x="9354045" y="1756186"/>
                  <a:pt x="9354045" y="1757423"/>
                </a:cubicBezTo>
                <a:cubicBezTo>
                  <a:pt x="9354045" y="1759767"/>
                  <a:pt x="9353752" y="1761460"/>
                  <a:pt x="9353166" y="1762501"/>
                </a:cubicBezTo>
                <a:cubicBezTo>
                  <a:pt x="9352580" y="1763543"/>
                  <a:pt x="9351799" y="1764064"/>
                  <a:pt x="9350822" y="1764064"/>
                </a:cubicBezTo>
                <a:lnTo>
                  <a:pt x="9328261" y="1764064"/>
                </a:lnTo>
                <a:lnTo>
                  <a:pt x="9328261" y="1813094"/>
                </a:lnTo>
                <a:cubicBezTo>
                  <a:pt x="9328261" y="1819149"/>
                  <a:pt x="9329156" y="1823723"/>
                  <a:pt x="9330947" y="1826816"/>
                </a:cubicBezTo>
                <a:cubicBezTo>
                  <a:pt x="9332737" y="1829909"/>
                  <a:pt x="9335944" y="1831455"/>
                  <a:pt x="9340567" y="1831455"/>
                </a:cubicBezTo>
                <a:cubicBezTo>
                  <a:pt x="9342065" y="1831455"/>
                  <a:pt x="9343399" y="1831309"/>
                  <a:pt x="9344571" y="1831016"/>
                </a:cubicBezTo>
                <a:cubicBezTo>
                  <a:pt x="9345743" y="1830723"/>
                  <a:pt x="9346785" y="1830413"/>
                  <a:pt x="9347697" y="1830088"/>
                </a:cubicBezTo>
                <a:cubicBezTo>
                  <a:pt x="9348608" y="1829762"/>
                  <a:pt x="9349390" y="1829453"/>
                  <a:pt x="9350041" y="1829160"/>
                </a:cubicBezTo>
                <a:cubicBezTo>
                  <a:pt x="9350692" y="1828867"/>
                  <a:pt x="9351278" y="1828721"/>
                  <a:pt x="9351799" y="1828721"/>
                </a:cubicBezTo>
                <a:cubicBezTo>
                  <a:pt x="9352124" y="1828721"/>
                  <a:pt x="9352434" y="1828802"/>
                  <a:pt x="9352727" y="1828965"/>
                </a:cubicBezTo>
                <a:cubicBezTo>
                  <a:pt x="9353020" y="1829128"/>
                  <a:pt x="9353247" y="1829437"/>
                  <a:pt x="9353410" y="1829893"/>
                </a:cubicBezTo>
                <a:cubicBezTo>
                  <a:pt x="9353573" y="1830348"/>
                  <a:pt x="9353719" y="1830967"/>
                  <a:pt x="9353850" y="1831748"/>
                </a:cubicBezTo>
                <a:cubicBezTo>
                  <a:pt x="9353980" y="1832530"/>
                  <a:pt x="9354045" y="1833506"/>
                  <a:pt x="9354045" y="1834678"/>
                </a:cubicBezTo>
                <a:cubicBezTo>
                  <a:pt x="9354045" y="1836567"/>
                  <a:pt x="9353915" y="1838064"/>
                  <a:pt x="9353655" y="1839171"/>
                </a:cubicBezTo>
                <a:cubicBezTo>
                  <a:pt x="9353394" y="1840278"/>
                  <a:pt x="9353003" y="1841092"/>
                  <a:pt x="9352483" y="1841613"/>
                </a:cubicBezTo>
                <a:cubicBezTo>
                  <a:pt x="9351961" y="1842134"/>
                  <a:pt x="9351180" y="1842622"/>
                  <a:pt x="9350139" y="1843078"/>
                </a:cubicBezTo>
                <a:cubicBezTo>
                  <a:pt x="9349097" y="1843534"/>
                  <a:pt x="9347908" y="1843908"/>
                  <a:pt x="9346573" y="1844201"/>
                </a:cubicBezTo>
                <a:cubicBezTo>
                  <a:pt x="9345239" y="1844494"/>
                  <a:pt x="9343823" y="1844738"/>
                  <a:pt x="9342325" y="1844934"/>
                </a:cubicBezTo>
                <a:cubicBezTo>
                  <a:pt x="9340827" y="1845129"/>
                  <a:pt x="9339330" y="1845227"/>
                  <a:pt x="9337832" y="1845227"/>
                </a:cubicBezTo>
                <a:cubicBezTo>
                  <a:pt x="9333274" y="1845227"/>
                  <a:pt x="9329367" y="1844624"/>
                  <a:pt x="9326112" y="1843420"/>
                </a:cubicBezTo>
                <a:cubicBezTo>
                  <a:pt x="9322857" y="1842215"/>
                  <a:pt x="9320187" y="1840392"/>
                  <a:pt x="9318103" y="1837950"/>
                </a:cubicBezTo>
                <a:cubicBezTo>
                  <a:pt x="9316019" y="1835508"/>
                  <a:pt x="9314506" y="1832416"/>
                  <a:pt x="9313561" y="1828672"/>
                </a:cubicBezTo>
                <a:cubicBezTo>
                  <a:pt x="9312617" y="1824928"/>
                  <a:pt x="9312145" y="1820516"/>
                  <a:pt x="9312145" y="1815438"/>
                </a:cubicBezTo>
                <a:lnTo>
                  <a:pt x="9312145" y="1764064"/>
                </a:lnTo>
                <a:lnTo>
                  <a:pt x="9299839" y="1764064"/>
                </a:lnTo>
                <a:cubicBezTo>
                  <a:pt x="9298863" y="1764064"/>
                  <a:pt x="9298081" y="1763543"/>
                  <a:pt x="9297495" y="1762501"/>
                </a:cubicBezTo>
                <a:cubicBezTo>
                  <a:pt x="9296909" y="1761460"/>
                  <a:pt x="9296616" y="1759767"/>
                  <a:pt x="9296616" y="1757423"/>
                </a:cubicBezTo>
                <a:cubicBezTo>
                  <a:pt x="9296616" y="1756186"/>
                  <a:pt x="9296697" y="1755144"/>
                  <a:pt x="9296860" y="1754297"/>
                </a:cubicBezTo>
                <a:cubicBezTo>
                  <a:pt x="9297023" y="1753451"/>
                  <a:pt x="9297235" y="1752751"/>
                  <a:pt x="9297495" y="1752197"/>
                </a:cubicBezTo>
                <a:cubicBezTo>
                  <a:pt x="9297755" y="1751644"/>
                  <a:pt x="9298097" y="1751253"/>
                  <a:pt x="9298521" y="1751025"/>
                </a:cubicBezTo>
                <a:cubicBezTo>
                  <a:pt x="9298944" y="1750797"/>
                  <a:pt x="9299416" y="1750684"/>
                  <a:pt x="9299937" y="1750684"/>
                </a:cubicBezTo>
                <a:lnTo>
                  <a:pt x="9312145" y="1750684"/>
                </a:lnTo>
                <a:lnTo>
                  <a:pt x="9312145" y="1729782"/>
                </a:lnTo>
                <a:cubicBezTo>
                  <a:pt x="9312145" y="1729327"/>
                  <a:pt x="9312259" y="1728903"/>
                  <a:pt x="9312487" y="1728513"/>
                </a:cubicBezTo>
                <a:cubicBezTo>
                  <a:pt x="9312715" y="1728122"/>
                  <a:pt x="9313138" y="1727780"/>
                  <a:pt x="9313757" y="1727487"/>
                </a:cubicBezTo>
                <a:cubicBezTo>
                  <a:pt x="9314375" y="1727194"/>
                  <a:pt x="9315206" y="1726983"/>
                  <a:pt x="9316247" y="1726852"/>
                </a:cubicBezTo>
                <a:cubicBezTo>
                  <a:pt x="9317289" y="1726722"/>
                  <a:pt x="9318591" y="1726657"/>
                  <a:pt x="9320154" y="1726657"/>
                </a:cubicBezTo>
                <a:close/>
                <a:moveTo>
                  <a:pt x="8377179" y="1726657"/>
                </a:moveTo>
                <a:cubicBezTo>
                  <a:pt x="8378807" y="1726657"/>
                  <a:pt x="8380142" y="1726722"/>
                  <a:pt x="8381184" y="1726852"/>
                </a:cubicBezTo>
                <a:cubicBezTo>
                  <a:pt x="8382225" y="1726983"/>
                  <a:pt x="8383039" y="1727194"/>
                  <a:pt x="8383625" y="1727487"/>
                </a:cubicBezTo>
                <a:cubicBezTo>
                  <a:pt x="8384211" y="1727780"/>
                  <a:pt x="8384634" y="1728122"/>
                  <a:pt x="8384895" y="1728513"/>
                </a:cubicBezTo>
                <a:cubicBezTo>
                  <a:pt x="8385155" y="1728903"/>
                  <a:pt x="8385286" y="1729327"/>
                  <a:pt x="8385286" y="1729782"/>
                </a:cubicBezTo>
                <a:lnTo>
                  <a:pt x="8385286" y="1750684"/>
                </a:lnTo>
                <a:lnTo>
                  <a:pt x="8407847" y="1750684"/>
                </a:lnTo>
                <a:cubicBezTo>
                  <a:pt x="8408368" y="1750684"/>
                  <a:pt x="8408824" y="1750797"/>
                  <a:pt x="8409215" y="1751025"/>
                </a:cubicBezTo>
                <a:cubicBezTo>
                  <a:pt x="8409605" y="1751253"/>
                  <a:pt x="8409947" y="1751644"/>
                  <a:pt x="8410240" y="1752197"/>
                </a:cubicBezTo>
                <a:cubicBezTo>
                  <a:pt x="8410533" y="1752751"/>
                  <a:pt x="8410745" y="1753451"/>
                  <a:pt x="8410875" y="1754297"/>
                </a:cubicBezTo>
                <a:cubicBezTo>
                  <a:pt x="8411005" y="1755144"/>
                  <a:pt x="8411070" y="1756186"/>
                  <a:pt x="8411070" y="1757423"/>
                </a:cubicBezTo>
                <a:cubicBezTo>
                  <a:pt x="8411070" y="1759767"/>
                  <a:pt x="8410777" y="1761460"/>
                  <a:pt x="8410191" y="1762501"/>
                </a:cubicBezTo>
                <a:cubicBezTo>
                  <a:pt x="8409605" y="1763543"/>
                  <a:pt x="8408824" y="1764064"/>
                  <a:pt x="8407847" y="1764064"/>
                </a:cubicBezTo>
                <a:lnTo>
                  <a:pt x="8385286" y="1764064"/>
                </a:lnTo>
                <a:lnTo>
                  <a:pt x="8385286" y="1813094"/>
                </a:lnTo>
                <a:cubicBezTo>
                  <a:pt x="8385286" y="1819149"/>
                  <a:pt x="8386181" y="1823723"/>
                  <a:pt x="8387972" y="1826816"/>
                </a:cubicBezTo>
                <a:cubicBezTo>
                  <a:pt x="8389762" y="1829909"/>
                  <a:pt x="8392969" y="1831455"/>
                  <a:pt x="8397592" y="1831455"/>
                </a:cubicBezTo>
                <a:cubicBezTo>
                  <a:pt x="8399090" y="1831455"/>
                  <a:pt x="8400424" y="1831309"/>
                  <a:pt x="8401596" y="1831016"/>
                </a:cubicBezTo>
                <a:cubicBezTo>
                  <a:pt x="8402768" y="1830723"/>
                  <a:pt x="8403810" y="1830413"/>
                  <a:pt x="8404722" y="1830088"/>
                </a:cubicBezTo>
                <a:cubicBezTo>
                  <a:pt x="8405633" y="1829762"/>
                  <a:pt x="8406415" y="1829453"/>
                  <a:pt x="8407066" y="1829160"/>
                </a:cubicBezTo>
                <a:cubicBezTo>
                  <a:pt x="8407717" y="1828867"/>
                  <a:pt x="8408303" y="1828721"/>
                  <a:pt x="8408824" y="1828721"/>
                </a:cubicBezTo>
                <a:cubicBezTo>
                  <a:pt x="8409149" y="1828721"/>
                  <a:pt x="8409459" y="1828802"/>
                  <a:pt x="8409752" y="1828965"/>
                </a:cubicBezTo>
                <a:cubicBezTo>
                  <a:pt x="8410045" y="1829128"/>
                  <a:pt x="8410272" y="1829437"/>
                  <a:pt x="8410435" y="1829893"/>
                </a:cubicBezTo>
                <a:cubicBezTo>
                  <a:pt x="8410598" y="1830348"/>
                  <a:pt x="8410745" y="1830967"/>
                  <a:pt x="8410875" y="1831748"/>
                </a:cubicBezTo>
                <a:cubicBezTo>
                  <a:pt x="8411005" y="1832530"/>
                  <a:pt x="8411070" y="1833506"/>
                  <a:pt x="8411070" y="1834678"/>
                </a:cubicBezTo>
                <a:cubicBezTo>
                  <a:pt x="8411070" y="1836567"/>
                  <a:pt x="8410940" y="1838064"/>
                  <a:pt x="8410679" y="1839171"/>
                </a:cubicBezTo>
                <a:cubicBezTo>
                  <a:pt x="8410419" y="1840278"/>
                  <a:pt x="8410028" y="1841092"/>
                  <a:pt x="8409507" y="1841613"/>
                </a:cubicBezTo>
                <a:cubicBezTo>
                  <a:pt x="8408987" y="1842134"/>
                  <a:pt x="8408205" y="1842622"/>
                  <a:pt x="8407163" y="1843078"/>
                </a:cubicBezTo>
                <a:cubicBezTo>
                  <a:pt x="8406122" y="1843534"/>
                  <a:pt x="8404933" y="1843908"/>
                  <a:pt x="8403599" y="1844201"/>
                </a:cubicBezTo>
                <a:cubicBezTo>
                  <a:pt x="8402264" y="1844494"/>
                  <a:pt x="8400847" y="1844738"/>
                  <a:pt x="8399350" y="1844934"/>
                </a:cubicBezTo>
                <a:cubicBezTo>
                  <a:pt x="8397852" y="1845129"/>
                  <a:pt x="8396355" y="1845227"/>
                  <a:pt x="8394857" y="1845227"/>
                </a:cubicBezTo>
                <a:cubicBezTo>
                  <a:pt x="8390299" y="1845227"/>
                  <a:pt x="8386393" y="1844624"/>
                  <a:pt x="8383137" y="1843420"/>
                </a:cubicBezTo>
                <a:cubicBezTo>
                  <a:pt x="8379881" y="1842215"/>
                  <a:pt x="8377212" y="1840392"/>
                  <a:pt x="8375128" y="1837950"/>
                </a:cubicBezTo>
                <a:cubicBezTo>
                  <a:pt x="8373045" y="1835508"/>
                  <a:pt x="8371531" y="1832416"/>
                  <a:pt x="8370587" y="1828672"/>
                </a:cubicBezTo>
                <a:cubicBezTo>
                  <a:pt x="8369643" y="1824928"/>
                  <a:pt x="8369170" y="1820516"/>
                  <a:pt x="8369170" y="1815438"/>
                </a:cubicBezTo>
                <a:lnTo>
                  <a:pt x="8369170" y="1764064"/>
                </a:lnTo>
                <a:lnTo>
                  <a:pt x="8356864" y="1764064"/>
                </a:lnTo>
                <a:cubicBezTo>
                  <a:pt x="8355887" y="1764064"/>
                  <a:pt x="8355106" y="1763543"/>
                  <a:pt x="8354520" y="1762501"/>
                </a:cubicBezTo>
                <a:cubicBezTo>
                  <a:pt x="8353934" y="1761460"/>
                  <a:pt x="8353641" y="1759767"/>
                  <a:pt x="8353641" y="1757423"/>
                </a:cubicBezTo>
                <a:cubicBezTo>
                  <a:pt x="8353641" y="1756186"/>
                  <a:pt x="8353722" y="1755144"/>
                  <a:pt x="8353885" y="1754297"/>
                </a:cubicBezTo>
                <a:cubicBezTo>
                  <a:pt x="8354048" y="1753451"/>
                  <a:pt x="8354259" y="1752751"/>
                  <a:pt x="8354520" y="1752197"/>
                </a:cubicBezTo>
                <a:cubicBezTo>
                  <a:pt x="8354781" y="1751644"/>
                  <a:pt x="8355122" y="1751253"/>
                  <a:pt x="8355546" y="1751025"/>
                </a:cubicBezTo>
                <a:cubicBezTo>
                  <a:pt x="8355969" y="1750797"/>
                  <a:pt x="8356441" y="1750684"/>
                  <a:pt x="8356962" y="1750684"/>
                </a:cubicBezTo>
                <a:lnTo>
                  <a:pt x="8369170" y="1750684"/>
                </a:lnTo>
                <a:lnTo>
                  <a:pt x="8369170" y="1729782"/>
                </a:lnTo>
                <a:cubicBezTo>
                  <a:pt x="8369170" y="1729327"/>
                  <a:pt x="8369284" y="1728903"/>
                  <a:pt x="8369512" y="1728513"/>
                </a:cubicBezTo>
                <a:cubicBezTo>
                  <a:pt x="8369740" y="1728122"/>
                  <a:pt x="8370163" y="1727780"/>
                  <a:pt x="8370782" y="1727487"/>
                </a:cubicBezTo>
                <a:cubicBezTo>
                  <a:pt x="8371401" y="1727194"/>
                  <a:pt x="8372231" y="1726983"/>
                  <a:pt x="8373273" y="1726852"/>
                </a:cubicBezTo>
                <a:cubicBezTo>
                  <a:pt x="8374314" y="1726722"/>
                  <a:pt x="8375617" y="1726657"/>
                  <a:pt x="8377179" y="1726657"/>
                </a:cubicBezTo>
                <a:close/>
                <a:moveTo>
                  <a:pt x="7691379" y="1726657"/>
                </a:moveTo>
                <a:cubicBezTo>
                  <a:pt x="7693007" y="1726657"/>
                  <a:pt x="7694342" y="1726722"/>
                  <a:pt x="7695384" y="1726852"/>
                </a:cubicBezTo>
                <a:cubicBezTo>
                  <a:pt x="7696425" y="1726983"/>
                  <a:pt x="7697239" y="1727194"/>
                  <a:pt x="7697825" y="1727487"/>
                </a:cubicBezTo>
                <a:cubicBezTo>
                  <a:pt x="7698411" y="1727780"/>
                  <a:pt x="7698835" y="1728122"/>
                  <a:pt x="7699095" y="1728513"/>
                </a:cubicBezTo>
                <a:cubicBezTo>
                  <a:pt x="7699355" y="1728903"/>
                  <a:pt x="7699486" y="1729327"/>
                  <a:pt x="7699486" y="1729782"/>
                </a:cubicBezTo>
                <a:lnTo>
                  <a:pt x="7699486" y="1750684"/>
                </a:lnTo>
                <a:lnTo>
                  <a:pt x="7722047" y="1750684"/>
                </a:lnTo>
                <a:cubicBezTo>
                  <a:pt x="7722568" y="1750684"/>
                  <a:pt x="7723024" y="1750797"/>
                  <a:pt x="7723415" y="1751025"/>
                </a:cubicBezTo>
                <a:cubicBezTo>
                  <a:pt x="7723805" y="1751253"/>
                  <a:pt x="7724147" y="1751644"/>
                  <a:pt x="7724440" y="1752197"/>
                </a:cubicBezTo>
                <a:cubicBezTo>
                  <a:pt x="7724733" y="1752751"/>
                  <a:pt x="7724945" y="1753451"/>
                  <a:pt x="7725075" y="1754297"/>
                </a:cubicBezTo>
                <a:cubicBezTo>
                  <a:pt x="7725205" y="1755144"/>
                  <a:pt x="7725270" y="1756186"/>
                  <a:pt x="7725270" y="1757423"/>
                </a:cubicBezTo>
                <a:cubicBezTo>
                  <a:pt x="7725270" y="1759767"/>
                  <a:pt x="7724977" y="1761460"/>
                  <a:pt x="7724391" y="1762501"/>
                </a:cubicBezTo>
                <a:cubicBezTo>
                  <a:pt x="7723805" y="1763543"/>
                  <a:pt x="7723024" y="1764064"/>
                  <a:pt x="7722047" y="1764064"/>
                </a:cubicBezTo>
                <a:lnTo>
                  <a:pt x="7699486" y="1764064"/>
                </a:lnTo>
                <a:lnTo>
                  <a:pt x="7699486" y="1813094"/>
                </a:lnTo>
                <a:cubicBezTo>
                  <a:pt x="7699486" y="1819149"/>
                  <a:pt x="7700381" y="1823723"/>
                  <a:pt x="7702172" y="1826816"/>
                </a:cubicBezTo>
                <a:cubicBezTo>
                  <a:pt x="7703962" y="1829909"/>
                  <a:pt x="7707169" y="1831455"/>
                  <a:pt x="7711792" y="1831455"/>
                </a:cubicBezTo>
                <a:cubicBezTo>
                  <a:pt x="7713289" y="1831455"/>
                  <a:pt x="7714624" y="1831309"/>
                  <a:pt x="7715796" y="1831016"/>
                </a:cubicBezTo>
                <a:cubicBezTo>
                  <a:pt x="7716968" y="1830723"/>
                  <a:pt x="7718010" y="1830413"/>
                  <a:pt x="7718922" y="1830088"/>
                </a:cubicBezTo>
                <a:cubicBezTo>
                  <a:pt x="7719833" y="1829762"/>
                  <a:pt x="7720615" y="1829453"/>
                  <a:pt x="7721266" y="1829160"/>
                </a:cubicBezTo>
                <a:cubicBezTo>
                  <a:pt x="7721917" y="1828867"/>
                  <a:pt x="7722503" y="1828721"/>
                  <a:pt x="7723024" y="1828721"/>
                </a:cubicBezTo>
                <a:cubicBezTo>
                  <a:pt x="7723349" y="1828721"/>
                  <a:pt x="7723659" y="1828802"/>
                  <a:pt x="7723952" y="1828965"/>
                </a:cubicBezTo>
                <a:cubicBezTo>
                  <a:pt x="7724245" y="1829128"/>
                  <a:pt x="7724473" y="1829437"/>
                  <a:pt x="7724635" y="1829893"/>
                </a:cubicBezTo>
                <a:cubicBezTo>
                  <a:pt x="7724798" y="1830348"/>
                  <a:pt x="7724945" y="1830967"/>
                  <a:pt x="7725075" y="1831748"/>
                </a:cubicBezTo>
                <a:cubicBezTo>
                  <a:pt x="7725205" y="1832530"/>
                  <a:pt x="7725270" y="1833506"/>
                  <a:pt x="7725270" y="1834678"/>
                </a:cubicBezTo>
                <a:cubicBezTo>
                  <a:pt x="7725270" y="1836567"/>
                  <a:pt x="7725140" y="1838064"/>
                  <a:pt x="7724879" y="1839171"/>
                </a:cubicBezTo>
                <a:cubicBezTo>
                  <a:pt x="7724619" y="1840278"/>
                  <a:pt x="7724228" y="1841092"/>
                  <a:pt x="7723707" y="1841613"/>
                </a:cubicBezTo>
                <a:cubicBezTo>
                  <a:pt x="7723187" y="1842134"/>
                  <a:pt x="7722405" y="1842622"/>
                  <a:pt x="7721363" y="1843078"/>
                </a:cubicBezTo>
                <a:cubicBezTo>
                  <a:pt x="7720321" y="1843534"/>
                  <a:pt x="7719133" y="1843908"/>
                  <a:pt x="7717799" y="1844201"/>
                </a:cubicBezTo>
                <a:cubicBezTo>
                  <a:pt x="7716464" y="1844494"/>
                  <a:pt x="7715047" y="1844738"/>
                  <a:pt x="7713550" y="1844934"/>
                </a:cubicBezTo>
                <a:cubicBezTo>
                  <a:pt x="7712052" y="1845129"/>
                  <a:pt x="7710555" y="1845227"/>
                  <a:pt x="7709057" y="1845227"/>
                </a:cubicBezTo>
                <a:cubicBezTo>
                  <a:pt x="7704499" y="1845227"/>
                  <a:pt x="7700593" y="1844624"/>
                  <a:pt x="7697337" y="1843420"/>
                </a:cubicBezTo>
                <a:cubicBezTo>
                  <a:pt x="7694081" y="1842215"/>
                  <a:pt x="7691412" y="1840392"/>
                  <a:pt x="7689328" y="1837950"/>
                </a:cubicBezTo>
                <a:cubicBezTo>
                  <a:pt x="7687245" y="1835508"/>
                  <a:pt x="7685731" y="1832416"/>
                  <a:pt x="7684787" y="1828672"/>
                </a:cubicBezTo>
                <a:cubicBezTo>
                  <a:pt x="7683842" y="1824928"/>
                  <a:pt x="7683370" y="1820516"/>
                  <a:pt x="7683370" y="1815438"/>
                </a:cubicBezTo>
                <a:lnTo>
                  <a:pt x="7683370" y="1764064"/>
                </a:lnTo>
                <a:lnTo>
                  <a:pt x="7671064" y="1764064"/>
                </a:lnTo>
                <a:cubicBezTo>
                  <a:pt x="7670087" y="1764064"/>
                  <a:pt x="7669306" y="1763543"/>
                  <a:pt x="7668720" y="1762501"/>
                </a:cubicBezTo>
                <a:cubicBezTo>
                  <a:pt x="7668134" y="1761460"/>
                  <a:pt x="7667841" y="1759767"/>
                  <a:pt x="7667841" y="1757423"/>
                </a:cubicBezTo>
                <a:cubicBezTo>
                  <a:pt x="7667841" y="1756186"/>
                  <a:pt x="7667923" y="1755144"/>
                  <a:pt x="7668085" y="1754297"/>
                </a:cubicBezTo>
                <a:cubicBezTo>
                  <a:pt x="7668248" y="1753451"/>
                  <a:pt x="7668459" y="1752751"/>
                  <a:pt x="7668720" y="1752197"/>
                </a:cubicBezTo>
                <a:cubicBezTo>
                  <a:pt x="7668981" y="1751644"/>
                  <a:pt x="7669322" y="1751253"/>
                  <a:pt x="7669746" y="1751025"/>
                </a:cubicBezTo>
                <a:cubicBezTo>
                  <a:pt x="7670169" y="1750797"/>
                  <a:pt x="7670641" y="1750684"/>
                  <a:pt x="7671162" y="1750684"/>
                </a:cubicBezTo>
                <a:lnTo>
                  <a:pt x="7683370" y="1750684"/>
                </a:lnTo>
                <a:lnTo>
                  <a:pt x="7683370" y="1729782"/>
                </a:lnTo>
                <a:cubicBezTo>
                  <a:pt x="7683370" y="1729327"/>
                  <a:pt x="7683484" y="1728903"/>
                  <a:pt x="7683712" y="1728513"/>
                </a:cubicBezTo>
                <a:cubicBezTo>
                  <a:pt x="7683940" y="1728122"/>
                  <a:pt x="7684363" y="1727780"/>
                  <a:pt x="7684982" y="1727487"/>
                </a:cubicBezTo>
                <a:cubicBezTo>
                  <a:pt x="7685600" y="1727194"/>
                  <a:pt x="7686431" y="1726983"/>
                  <a:pt x="7687473" y="1726852"/>
                </a:cubicBezTo>
                <a:cubicBezTo>
                  <a:pt x="7688514" y="1726722"/>
                  <a:pt x="7689817" y="1726657"/>
                  <a:pt x="7691379" y="1726657"/>
                </a:cubicBezTo>
                <a:close/>
                <a:moveTo>
                  <a:pt x="7377055" y="1726657"/>
                </a:moveTo>
                <a:cubicBezTo>
                  <a:pt x="7378682" y="1726657"/>
                  <a:pt x="7380017" y="1726722"/>
                  <a:pt x="7381059" y="1726852"/>
                </a:cubicBezTo>
                <a:cubicBezTo>
                  <a:pt x="7382101" y="1726983"/>
                  <a:pt x="7382915" y="1727194"/>
                  <a:pt x="7383501" y="1727487"/>
                </a:cubicBezTo>
                <a:cubicBezTo>
                  <a:pt x="7384087" y="1727780"/>
                  <a:pt x="7384510" y="1728122"/>
                  <a:pt x="7384770" y="1728513"/>
                </a:cubicBezTo>
                <a:cubicBezTo>
                  <a:pt x="7385031" y="1728903"/>
                  <a:pt x="7385161" y="1729327"/>
                  <a:pt x="7385161" y="1729782"/>
                </a:cubicBezTo>
                <a:lnTo>
                  <a:pt x="7385161" y="1750684"/>
                </a:lnTo>
                <a:lnTo>
                  <a:pt x="7407722" y="1750684"/>
                </a:lnTo>
                <a:cubicBezTo>
                  <a:pt x="7408243" y="1750684"/>
                  <a:pt x="7408699" y="1750797"/>
                  <a:pt x="7409090" y="1751025"/>
                </a:cubicBezTo>
                <a:cubicBezTo>
                  <a:pt x="7409480" y="1751253"/>
                  <a:pt x="7409822" y="1751644"/>
                  <a:pt x="7410115" y="1752197"/>
                </a:cubicBezTo>
                <a:cubicBezTo>
                  <a:pt x="7410408" y="1752751"/>
                  <a:pt x="7410620" y="1753451"/>
                  <a:pt x="7410750" y="1754297"/>
                </a:cubicBezTo>
                <a:cubicBezTo>
                  <a:pt x="7410880" y="1755144"/>
                  <a:pt x="7410945" y="1756186"/>
                  <a:pt x="7410945" y="1757423"/>
                </a:cubicBezTo>
                <a:cubicBezTo>
                  <a:pt x="7410945" y="1759767"/>
                  <a:pt x="7410652" y="1761460"/>
                  <a:pt x="7410066" y="1762501"/>
                </a:cubicBezTo>
                <a:cubicBezTo>
                  <a:pt x="7409480" y="1763543"/>
                  <a:pt x="7408699" y="1764064"/>
                  <a:pt x="7407722" y="1764064"/>
                </a:cubicBezTo>
                <a:lnTo>
                  <a:pt x="7385161" y="1764064"/>
                </a:lnTo>
                <a:lnTo>
                  <a:pt x="7385161" y="1813094"/>
                </a:lnTo>
                <a:cubicBezTo>
                  <a:pt x="7385161" y="1819149"/>
                  <a:pt x="7386056" y="1823723"/>
                  <a:pt x="7387847" y="1826816"/>
                </a:cubicBezTo>
                <a:cubicBezTo>
                  <a:pt x="7389637" y="1829909"/>
                  <a:pt x="7392844" y="1831455"/>
                  <a:pt x="7397467" y="1831455"/>
                </a:cubicBezTo>
                <a:cubicBezTo>
                  <a:pt x="7398965" y="1831455"/>
                  <a:pt x="7400300" y="1831309"/>
                  <a:pt x="7401472" y="1831016"/>
                </a:cubicBezTo>
                <a:cubicBezTo>
                  <a:pt x="7402644" y="1830723"/>
                  <a:pt x="7403685" y="1830413"/>
                  <a:pt x="7404597" y="1830088"/>
                </a:cubicBezTo>
                <a:cubicBezTo>
                  <a:pt x="7405509" y="1829762"/>
                  <a:pt x="7406290" y="1829453"/>
                  <a:pt x="7406941" y="1829160"/>
                </a:cubicBezTo>
                <a:cubicBezTo>
                  <a:pt x="7407592" y="1828867"/>
                  <a:pt x="7408178" y="1828721"/>
                  <a:pt x="7408699" y="1828721"/>
                </a:cubicBezTo>
                <a:cubicBezTo>
                  <a:pt x="7409025" y="1828721"/>
                  <a:pt x="7409334" y="1828802"/>
                  <a:pt x="7409627" y="1828965"/>
                </a:cubicBezTo>
                <a:cubicBezTo>
                  <a:pt x="7409920" y="1829128"/>
                  <a:pt x="7410148" y="1829437"/>
                  <a:pt x="7410311" y="1829893"/>
                </a:cubicBezTo>
                <a:cubicBezTo>
                  <a:pt x="7410473" y="1830348"/>
                  <a:pt x="7410620" y="1830967"/>
                  <a:pt x="7410750" y="1831748"/>
                </a:cubicBezTo>
                <a:cubicBezTo>
                  <a:pt x="7410880" y="1832530"/>
                  <a:pt x="7410945" y="1833506"/>
                  <a:pt x="7410945" y="1834678"/>
                </a:cubicBezTo>
                <a:cubicBezTo>
                  <a:pt x="7410945" y="1836567"/>
                  <a:pt x="7410815" y="1838064"/>
                  <a:pt x="7410555" y="1839171"/>
                </a:cubicBezTo>
                <a:cubicBezTo>
                  <a:pt x="7410294" y="1840278"/>
                  <a:pt x="7409904" y="1841092"/>
                  <a:pt x="7409383" y="1841613"/>
                </a:cubicBezTo>
                <a:cubicBezTo>
                  <a:pt x="7408862" y="1842134"/>
                  <a:pt x="7408080" y="1842622"/>
                  <a:pt x="7407039" y="1843078"/>
                </a:cubicBezTo>
                <a:cubicBezTo>
                  <a:pt x="7405997" y="1843534"/>
                  <a:pt x="7404808" y="1843908"/>
                  <a:pt x="7403474" y="1844201"/>
                </a:cubicBezTo>
                <a:cubicBezTo>
                  <a:pt x="7402139" y="1844494"/>
                  <a:pt x="7400723" y="1844738"/>
                  <a:pt x="7399225" y="1844934"/>
                </a:cubicBezTo>
                <a:cubicBezTo>
                  <a:pt x="7397728" y="1845129"/>
                  <a:pt x="7396230" y="1845227"/>
                  <a:pt x="7394732" y="1845227"/>
                </a:cubicBezTo>
                <a:cubicBezTo>
                  <a:pt x="7390175" y="1845227"/>
                  <a:pt x="7386268" y="1844624"/>
                  <a:pt x="7383012" y="1843420"/>
                </a:cubicBezTo>
                <a:cubicBezTo>
                  <a:pt x="7379757" y="1842215"/>
                  <a:pt x="7377087" y="1840392"/>
                  <a:pt x="7375003" y="1837950"/>
                </a:cubicBezTo>
                <a:cubicBezTo>
                  <a:pt x="7372920" y="1835508"/>
                  <a:pt x="7371406" y="1832416"/>
                  <a:pt x="7370462" y="1828672"/>
                </a:cubicBezTo>
                <a:cubicBezTo>
                  <a:pt x="7369518" y="1824928"/>
                  <a:pt x="7369046" y="1820516"/>
                  <a:pt x="7369046" y="1815438"/>
                </a:cubicBezTo>
                <a:lnTo>
                  <a:pt x="7369046" y="1764064"/>
                </a:lnTo>
                <a:lnTo>
                  <a:pt x="7356739" y="1764064"/>
                </a:lnTo>
                <a:cubicBezTo>
                  <a:pt x="7355763" y="1764064"/>
                  <a:pt x="7354981" y="1763543"/>
                  <a:pt x="7354395" y="1762501"/>
                </a:cubicBezTo>
                <a:cubicBezTo>
                  <a:pt x="7353809" y="1761460"/>
                  <a:pt x="7353516" y="1759767"/>
                  <a:pt x="7353516" y="1757423"/>
                </a:cubicBezTo>
                <a:cubicBezTo>
                  <a:pt x="7353516" y="1756186"/>
                  <a:pt x="7353598" y="1755144"/>
                  <a:pt x="7353761" y="1754297"/>
                </a:cubicBezTo>
                <a:cubicBezTo>
                  <a:pt x="7353923" y="1753451"/>
                  <a:pt x="7354135" y="1752751"/>
                  <a:pt x="7354395" y="1752197"/>
                </a:cubicBezTo>
                <a:cubicBezTo>
                  <a:pt x="7354656" y="1751644"/>
                  <a:pt x="7354998" y="1751253"/>
                  <a:pt x="7355421" y="1751025"/>
                </a:cubicBezTo>
                <a:cubicBezTo>
                  <a:pt x="7355844" y="1750797"/>
                  <a:pt x="7356316" y="1750684"/>
                  <a:pt x="7356837" y="1750684"/>
                </a:cubicBezTo>
                <a:lnTo>
                  <a:pt x="7369046" y="1750684"/>
                </a:lnTo>
                <a:lnTo>
                  <a:pt x="7369046" y="1729782"/>
                </a:lnTo>
                <a:cubicBezTo>
                  <a:pt x="7369046" y="1729327"/>
                  <a:pt x="7369159" y="1728903"/>
                  <a:pt x="7369388" y="1728513"/>
                </a:cubicBezTo>
                <a:cubicBezTo>
                  <a:pt x="7369615" y="1728122"/>
                  <a:pt x="7370039" y="1727780"/>
                  <a:pt x="7370657" y="1727487"/>
                </a:cubicBezTo>
                <a:cubicBezTo>
                  <a:pt x="7371276" y="1727194"/>
                  <a:pt x="7372106" y="1726983"/>
                  <a:pt x="7373148" y="1726852"/>
                </a:cubicBezTo>
                <a:cubicBezTo>
                  <a:pt x="7374189" y="1726722"/>
                  <a:pt x="7375492" y="1726657"/>
                  <a:pt x="7377055" y="1726657"/>
                </a:cubicBezTo>
                <a:close/>
                <a:moveTo>
                  <a:pt x="6735168" y="1717183"/>
                </a:moveTo>
                <a:lnTo>
                  <a:pt x="6763785" y="1717183"/>
                </a:lnTo>
                <a:cubicBezTo>
                  <a:pt x="6774724" y="1717183"/>
                  <a:pt x="6783970" y="1718599"/>
                  <a:pt x="6791523" y="1721432"/>
                </a:cubicBezTo>
                <a:cubicBezTo>
                  <a:pt x="6799076" y="1724264"/>
                  <a:pt x="6805408" y="1728334"/>
                  <a:pt x="6810519" y="1733640"/>
                </a:cubicBezTo>
                <a:cubicBezTo>
                  <a:pt x="6815631" y="1738947"/>
                  <a:pt x="6819505" y="1745377"/>
                  <a:pt x="6822142" y="1752930"/>
                </a:cubicBezTo>
                <a:cubicBezTo>
                  <a:pt x="6824779" y="1760483"/>
                  <a:pt x="6826097" y="1769013"/>
                  <a:pt x="6826097" y="1778519"/>
                </a:cubicBezTo>
                <a:cubicBezTo>
                  <a:pt x="6826097" y="1789458"/>
                  <a:pt x="6824697" y="1799013"/>
                  <a:pt x="6821898" y="1807185"/>
                </a:cubicBezTo>
                <a:cubicBezTo>
                  <a:pt x="6819098" y="1815356"/>
                  <a:pt x="6815012" y="1822128"/>
                  <a:pt x="6809640" y="1827500"/>
                </a:cubicBezTo>
                <a:cubicBezTo>
                  <a:pt x="6804268" y="1832872"/>
                  <a:pt x="6797676" y="1836892"/>
                  <a:pt x="6789862" y="1839562"/>
                </a:cubicBezTo>
                <a:cubicBezTo>
                  <a:pt x="6782049" y="1842231"/>
                  <a:pt x="6772738" y="1843566"/>
                  <a:pt x="6761929" y="1843566"/>
                </a:cubicBezTo>
                <a:lnTo>
                  <a:pt x="6735168" y="1843566"/>
                </a:lnTo>
                <a:cubicBezTo>
                  <a:pt x="6733670" y="1843566"/>
                  <a:pt x="6732254" y="1843062"/>
                  <a:pt x="6730919" y="1842052"/>
                </a:cubicBezTo>
                <a:cubicBezTo>
                  <a:pt x="6729585" y="1841043"/>
                  <a:pt x="6728917" y="1839269"/>
                  <a:pt x="6728917" y="1836729"/>
                </a:cubicBezTo>
                <a:lnTo>
                  <a:pt x="6728917" y="1724020"/>
                </a:lnTo>
                <a:cubicBezTo>
                  <a:pt x="6728917" y="1721481"/>
                  <a:pt x="6729585" y="1719706"/>
                  <a:pt x="6730919" y="1718697"/>
                </a:cubicBezTo>
                <a:cubicBezTo>
                  <a:pt x="6732254" y="1717688"/>
                  <a:pt x="6733670" y="1717183"/>
                  <a:pt x="6735168" y="1717183"/>
                </a:cubicBezTo>
                <a:close/>
                <a:moveTo>
                  <a:pt x="897508" y="1716303"/>
                </a:moveTo>
                <a:cubicBezTo>
                  <a:pt x="898981" y="1716303"/>
                  <a:pt x="900189" y="1716362"/>
                  <a:pt x="901131" y="1716479"/>
                </a:cubicBezTo>
                <a:cubicBezTo>
                  <a:pt x="902074" y="1716597"/>
                  <a:pt x="902810" y="1716788"/>
                  <a:pt x="903341" y="1717053"/>
                </a:cubicBezTo>
                <a:cubicBezTo>
                  <a:pt x="903871" y="1717318"/>
                  <a:pt x="904253" y="1717628"/>
                  <a:pt x="904489" y="1717981"/>
                </a:cubicBezTo>
                <a:cubicBezTo>
                  <a:pt x="904725" y="1718335"/>
                  <a:pt x="904843" y="1718718"/>
                  <a:pt x="904843" y="1719130"/>
                </a:cubicBezTo>
                <a:lnTo>
                  <a:pt x="904843" y="1738040"/>
                </a:lnTo>
                <a:lnTo>
                  <a:pt x="925256" y="1738040"/>
                </a:lnTo>
                <a:cubicBezTo>
                  <a:pt x="925727" y="1738040"/>
                  <a:pt x="926139" y="1738143"/>
                  <a:pt x="926493" y="1738350"/>
                </a:cubicBezTo>
                <a:cubicBezTo>
                  <a:pt x="926846" y="1738556"/>
                  <a:pt x="927155" y="1738909"/>
                  <a:pt x="927421" y="1739410"/>
                </a:cubicBezTo>
                <a:cubicBezTo>
                  <a:pt x="927686" y="1739911"/>
                  <a:pt x="927877" y="1740544"/>
                  <a:pt x="927995" y="1741310"/>
                </a:cubicBezTo>
                <a:cubicBezTo>
                  <a:pt x="928113" y="1742076"/>
                  <a:pt x="928171" y="1743018"/>
                  <a:pt x="928171" y="1744138"/>
                </a:cubicBezTo>
                <a:cubicBezTo>
                  <a:pt x="928171" y="1746259"/>
                  <a:pt x="927906" y="1747790"/>
                  <a:pt x="927376" y="1748733"/>
                </a:cubicBezTo>
                <a:cubicBezTo>
                  <a:pt x="926846" y="1749676"/>
                  <a:pt x="926139" y="1750147"/>
                  <a:pt x="925256" y="1750147"/>
                </a:cubicBezTo>
                <a:lnTo>
                  <a:pt x="904843" y="1750147"/>
                </a:lnTo>
                <a:lnTo>
                  <a:pt x="904843" y="1794507"/>
                </a:lnTo>
                <a:cubicBezTo>
                  <a:pt x="904843" y="1799986"/>
                  <a:pt x="905653" y="1804124"/>
                  <a:pt x="907273" y="1806923"/>
                </a:cubicBezTo>
                <a:cubicBezTo>
                  <a:pt x="908893" y="1809721"/>
                  <a:pt x="911794" y="1811120"/>
                  <a:pt x="915977" y="1811120"/>
                </a:cubicBezTo>
                <a:cubicBezTo>
                  <a:pt x="917332" y="1811120"/>
                  <a:pt x="918539" y="1810987"/>
                  <a:pt x="919600" y="1810722"/>
                </a:cubicBezTo>
                <a:cubicBezTo>
                  <a:pt x="920660" y="1810457"/>
                  <a:pt x="921602" y="1810177"/>
                  <a:pt x="922428" y="1809883"/>
                </a:cubicBezTo>
                <a:cubicBezTo>
                  <a:pt x="923253" y="1809588"/>
                  <a:pt x="923959" y="1809308"/>
                  <a:pt x="924549" y="1809043"/>
                </a:cubicBezTo>
                <a:cubicBezTo>
                  <a:pt x="925138" y="1808778"/>
                  <a:pt x="925668" y="1808646"/>
                  <a:pt x="926139" y="1808646"/>
                </a:cubicBezTo>
                <a:cubicBezTo>
                  <a:pt x="926434" y="1808646"/>
                  <a:pt x="926713" y="1808718"/>
                  <a:pt x="926979" y="1808866"/>
                </a:cubicBezTo>
                <a:cubicBezTo>
                  <a:pt x="927243" y="1809013"/>
                  <a:pt x="927450" y="1809294"/>
                  <a:pt x="927597" y="1809706"/>
                </a:cubicBezTo>
                <a:cubicBezTo>
                  <a:pt x="927744" y="1810118"/>
                  <a:pt x="927877" y="1810677"/>
                  <a:pt x="927995" y="1811385"/>
                </a:cubicBezTo>
                <a:cubicBezTo>
                  <a:pt x="928113" y="1812092"/>
                  <a:pt x="928171" y="1812976"/>
                  <a:pt x="928171" y="1814036"/>
                </a:cubicBezTo>
                <a:cubicBezTo>
                  <a:pt x="928171" y="1815744"/>
                  <a:pt x="928054" y="1817099"/>
                  <a:pt x="927818" y="1818101"/>
                </a:cubicBezTo>
                <a:cubicBezTo>
                  <a:pt x="927583" y="1819102"/>
                  <a:pt x="927229" y="1819838"/>
                  <a:pt x="926758" y="1820311"/>
                </a:cubicBezTo>
                <a:cubicBezTo>
                  <a:pt x="926286" y="1820781"/>
                  <a:pt x="925580" y="1821223"/>
                  <a:pt x="924637" y="1821636"/>
                </a:cubicBezTo>
                <a:cubicBezTo>
                  <a:pt x="923695" y="1822048"/>
                  <a:pt x="922619" y="1822386"/>
                  <a:pt x="921411" y="1822651"/>
                </a:cubicBezTo>
                <a:cubicBezTo>
                  <a:pt x="920204" y="1822917"/>
                  <a:pt x="918923" y="1823138"/>
                  <a:pt x="917568" y="1823315"/>
                </a:cubicBezTo>
                <a:cubicBezTo>
                  <a:pt x="916212" y="1823491"/>
                  <a:pt x="914858" y="1823579"/>
                  <a:pt x="913503" y="1823579"/>
                </a:cubicBezTo>
                <a:cubicBezTo>
                  <a:pt x="909379" y="1823579"/>
                  <a:pt x="905845" y="1823034"/>
                  <a:pt x="902898" y="1821945"/>
                </a:cubicBezTo>
                <a:cubicBezTo>
                  <a:pt x="899953" y="1820854"/>
                  <a:pt x="897537" y="1819206"/>
                  <a:pt x="895653" y="1816996"/>
                </a:cubicBezTo>
                <a:cubicBezTo>
                  <a:pt x="893768" y="1814787"/>
                  <a:pt x="892398" y="1811989"/>
                  <a:pt x="891544" y="1808601"/>
                </a:cubicBezTo>
                <a:cubicBezTo>
                  <a:pt x="890689" y="1805214"/>
                  <a:pt x="890262" y="1801222"/>
                  <a:pt x="890262" y="1796627"/>
                </a:cubicBezTo>
                <a:lnTo>
                  <a:pt x="890262" y="1750147"/>
                </a:lnTo>
                <a:lnTo>
                  <a:pt x="879128" y="1750147"/>
                </a:lnTo>
                <a:cubicBezTo>
                  <a:pt x="878245" y="1750147"/>
                  <a:pt x="877537" y="1749676"/>
                  <a:pt x="877008" y="1748733"/>
                </a:cubicBezTo>
                <a:cubicBezTo>
                  <a:pt x="876477" y="1747790"/>
                  <a:pt x="876212" y="1746259"/>
                  <a:pt x="876212" y="1744138"/>
                </a:cubicBezTo>
                <a:cubicBezTo>
                  <a:pt x="876212" y="1743018"/>
                  <a:pt x="876286" y="1742076"/>
                  <a:pt x="876433" y="1741310"/>
                </a:cubicBezTo>
                <a:cubicBezTo>
                  <a:pt x="876580" y="1740544"/>
                  <a:pt x="876772" y="1739911"/>
                  <a:pt x="877008" y="1739410"/>
                </a:cubicBezTo>
                <a:cubicBezTo>
                  <a:pt x="877243" y="1738909"/>
                  <a:pt x="877552" y="1738556"/>
                  <a:pt x="877936" y="1738350"/>
                </a:cubicBezTo>
                <a:cubicBezTo>
                  <a:pt x="878318" y="1738143"/>
                  <a:pt x="878745" y="1738040"/>
                  <a:pt x="879216" y="1738040"/>
                </a:cubicBezTo>
                <a:lnTo>
                  <a:pt x="890262" y="1738040"/>
                </a:lnTo>
                <a:lnTo>
                  <a:pt x="890262" y="1719130"/>
                </a:lnTo>
                <a:cubicBezTo>
                  <a:pt x="890262" y="1718718"/>
                  <a:pt x="890365" y="1718335"/>
                  <a:pt x="890572" y="1717981"/>
                </a:cubicBezTo>
                <a:cubicBezTo>
                  <a:pt x="890778" y="1717628"/>
                  <a:pt x="891160" y="1717318"/>
                  <a:pt x="891720" y="1717053"/>
                </a:cubicBezTo>
                <a:cubicBezTo>
                  <a:pt x="892280" y="1716788"/>
                  <a:pt x="893031" y="1716597"/>
                  <a:pt x="893974" y="1716479"/>
                </a:cubicBezTo>
                <a:cubicBezTo>
                  <a:pt x="894916" y="1716362"/>
                  <a:pt x="896095" y="1716303"/>
                  <a:pt x="897508" y="1716303"/>
                </a:cubicBezTo>
                <a:close/>
                <a:moveTo>
                  <a:pt x="6858993" y="1713960"/>
                </a:moveTo>
                <a:cubicBezTo>
                  <a:pt x="6862770" y="1713960"/>
                  <a:pt x="6865358" y="1714628"/>
                  <a:pt x="6866758" y="1715962"/>
                </a:cubicBezTo>
                <a:cubicBezTo>
                  <a:pt x="6868158" y="1717297"/>
                  <a:pt x="6868858" y="1719820"/>
                  <a:pt x="6868858" y="1723532"/>
                </a:cubicBezTo>
                <a:cubicBezTo>
                  <a:pt x="6868858" y="1727308"/>
                  <a:pt x="6868141" y="1729880"/>
                  <a:pt x="6866709" y="1731247"/>
                </a:cubicBezTo>
                <a:cubicBezTo>
                  <a:pt x="6865276" y="1732615"/>
                  <a:pt x="6862639" y="1733299"/>
                  <a:pt x="6858798" y="1733299"/>
                </a:cubicBezTo>
                <a:cubicBezTo>
                  <a:pt x="6855021" y="1733299"/>
                  <a:pt x="6852433" y="1732631"/>
                  <a:pt x="6851033" y="1731296"/>
                </a:cubicBezTo>
                <a:cubicBezTo>
                  <a:pt x="6849633" y="1729962"/>
                  <a:pt x="6848933" y="1727438"/>
                  <a:pt x="6848933" y="1723727"/>
                </a:cubicBezTo>
                <a:cubicBezTo>
                  <a:pt x="6848933" y="1719951"/>
                  <a:pt x="6849649" y="1717379"/>
                  <a:pt x="6851082" y="1716011"/>
                </a:cubicBezTo>
                <a:cubicBezTo>
                  <a:pt x="6852514" y="1714644"/>
                  <a:pt x="6855151" y="1713960"/>
                  <a:pt x="6858993" y="1713960"/>
                </a:cubicBezTo>
                <a:close/>
                <a:moveTo>
                  <a:pt x="9042059" y="1707905"/>
                </a:moveTo>
                <a:cubicBezTo>
                  <a:pt x="9043687" y="1707905"/>
                  <a:pt x="9045022" y="1707986"/>
                  <a:pt x="9046064" y="1708149"/>
                </a:cubicBezTo>
                <a:cubicBezTo>
                  <a:pt x="9047106" y="1708312"/>
                  <a:pt x="9047920" y="1708507"/>
                  <a:pt x="9048506" y="1708735"/>
                </a:cubicBezTo>
                <a:cubicBezTo>
                  <a:pt x="9049092" y="1708963"/>
                  <a:pt x="9049531" y="1709288"/>
                  <a:pt x="9049824" y="1709712"/>
                </a:cubicBezTo>
                <a:cubicBezTo>
                  <a:pt x="9050117" y="1710135"/>
                  <a:pt x="9050264" y="1710574"/>
                  <a:pt x="9050264" y="1711030"/>
                </a:cubicBezTo>
                <a:lnTo>
                  <a:pt x="9050264" y="1841124"/>
                </a:lnTo>
                <a:cubicBezTo>
                  <a:pt x="9050264" y="1841645"/>
                  <a:pt x="9050150" y="1842101"/>
                  <a:pt x="9049922" y="1842492"/>
                </a:cubicBezTo>
                <a:cubicBezTo>
                  <a:pt x="9049694" y="1842883"/>
                  <a:pt x="9049303" y="1843192"/>
                  <a:pt x="9048750" y="1843420"/>
                </a:cubicBezTo>
                <a:cubicBezTo>
                  <a:pt x="9048197" y="1843648"/>
                  <a:pt x="9047464" y="1843827"/>
                  <a:pt x="9046552" y="1843957"/>
                </a:cubicBezTo>
                <a:cubicBezTo>
                  <a:pt x="9045641" y="1844087"/>
                  <a:pt x="9044534" y="1844152"/>
                  <a:pt x="9043231" y="1844152"/>
                </a:cubicBezTo>
                <a:cubicBezTo>
                  <a:pt x="9041864" y="1844152"/>
                  <a:pt x="9040725" y="1844087"/>
                  <a:pt x="9039813" y="1843957"/>
                </a:cubicBezTo>
                <a:cubicBezTo>
                  <a:pt x="9038901" y="1843827"/>
                  <a:pt x="9038153" y="1843648"/>
                  <a:pt x="9037567" y="1843420"/>
                </a:cubicBezTo>
                <a:cubicBezTo>
                  <a:pt x="9036981" y="1843192"/>
                  <a:pt x="9036557" y="1842883"/>
                  <a:pt x="9036297" y="1842492"/>
                </a:cubicBezTo>
                <a:cubicBezTo>
                  <a:pt x="9036037" y="1842101"/>
                  <a:pt x="9035907" y="1841645"/>
                  <a:pt x="9035907" y="1841124"/>
                </a:cubicBezTo>
                <a:lnTo>
                  <a:pt x="9035907" y="1829502"/>
                </a:lnTo>
                <a:cubicBezTo>
                  <a:pt x="9031283" y="1834516"/>
                  <a:pt x="9026481" y="1838422"/>
                  <a:pt x="9021500" y="1841222"/>
                </a:cubicBezTo>
                <a:cubicBezTo>
                  <a:pt x="9016519" y="1844022"/>
                  <a:pt x="9011066" y="1845422"/>
                  <a:pt x="9005141" y="1845422"/>
                </a:cubicBezTo>
                <a:cubicBezTo>
                  <a:pt x="8998695" y="1845422"/>
                  <a:pt x="8993193" y="1844169"/>
                  <a:pt x="8988635" y="1841662"/>
                </a:cubicBezTo>
                <a:cubicBezTo>
                  <a:pt x="8984077" y="1839155"/>
                  <a:pt x="8980382" y="1835769"/>
                  <a:pt x="8977549" y="1831504"/>
                </a:cubicBezTo>
                <a:cubicBezTo>
                  <a:pt x="8974717" y="1827239"/>
                  <a:pt x="8972650" y="1822226"/>
                  <a:pt x="8971347" y="1816463"/>
                </a:cubicBezTo>
                <a:cubicBezTo>
                  <a:pt x="8970045" y="1810701"/>
                  <a:pt x="8969394" y="1804629"/>
                  <a:pt x="8969394" y="1798248"/>
                </a:cubicBezTo>
                <a:cubicBezTo>
                  <a:pt x="8969394" y="1790695"/>
                  <a:pt x="8970208" y="1783875"/>
                  <a:pt x="8971836" y="1777787"/>
                </a:cubicBezTo>
                <a:cubicBezTo>
                  <a:pt x="8973464" y="1771699"/>
                  <a:pt x="8975873" y="1766506"/>
                  <a:pt x="8979063" y="1762208"/>
                </a:cubicBezTo>
                <a:cubicBezTo>
                  <a:pt x="8982254" y="1757911"/>
                  <a:pt x="8986209" y="1754607"/>
                  <a:pt x="8990930" y="1752295"/>
                </a:cubicBezTo>
                <a:cubicBezTo>
                  <a:pt x="8995651" y="1749984"/>
                  <a:pt x="9001104" y="1748828"/>
                  <a:pt x="9007289" y="1748828"/>
                </a:cubicBezTo>
                <a:cubicBezTo>
                  <a:pt x="9012433" y="1748828"/>
                  <a:pt x="9017138" y="1749951"/>
                  <a:pt x="9021403" y="1752197"/>
                </a:cubicBezTo>
                <a:cubicBezTo>
                  <a:pt x="9025667" y="1754444"/>
                  <a:pt x="9029883" y="1757748"/>
                  <a:pt x="9034051" y="1762111"/>
                </a:cubicBezTo>
                <a:lnTo>
                  <a:pt x="9034051" y="1711030"/>
                </a:lnTo>
                <a:cubicBezTo>
                  <a:pt x="9034051" y="1710574"/>
                  <a:pt x="9034165" y="1710135"/>
                  <a:pt x="9034393" y="1709712"/>
                </a:cubicBezTo>
                <a:cubicBezTo>
                  <a:pt x="9034621" y="1709288"/>
                  <a:pt x="9035060" y="1708963"/>
                  <a:pt x="9035711" y="1708735"/>
                </a:cubicBezTo>
                <a:cubicBezTo>
                  <a:pt x="9036362" y="1708507"/>
                  <a:pt x="9037193" y="1708312"/>
                  <a:pt x="9038202" y="1708149"/>
                </a:cubicBezTo>
                <a:cubicBezTo>
                  <a:pt x="9039211" y="1707986"/>
                  <a:pt x="9040497" y="1707905"/>
                  <a:pt x="9042059" y="1707905"/>
                </a:cubicBezTo>
                <a:close/>
                <a:moveTo>
                  <a:pt x="77526" y="1707731"/>
                </a:moveTo>
                <a:lnTo>
                  <a:pt x="157056" y="1707731"/>
                </a:lnTo>
                <a:cubicBezTo>
                  <a:pt x="157527" y="1707731"/>
                  <a:pt x="157955" y="1707848"/>
                  <a:pt x="158338" y="1708084"/>
                </a:cubicBezTo>
                <a:cubicBezTo>
                  <a:pt x="158721" y="1708320"/>
                  <a:pt x="159045" y="1708703"/>
                  <a:pt x="159310" y="1709233"/>
                </a:cubicBezTo>
                <a:cubicBezTo>
                  <a:pt x="159575" y="1709763"/>
                  <a:pt x="159766" y="1710456"/>
                  <a:pt x="159884" y="1711310"/>
                </a:cubicBezTo>
                <a:cubicBezTo>
                  <a:pt x="160002" y="1712164"/>
                  <a:pt x="160061" y="1713150"/>
                  <a:pt x="160061" y="1714270"/>
                </a:cubicBezTo>
                <a:cubicBezTo>
                  <a:pt x="160061" y="1715389"/>
                  <a:pt x="160002" y="1716362"/>
                  <a:pt x="159884" y="1717186"/>
                </a:cubicBezTo>
                <a:cubicBezTo>
                  <a:pt x="159766" y="1718011"/>
                  <a:pt x="159575" y="1718673"/>
                  <a:pt x="159310" y="1719174"/>
                </a:cubicBezTo>
                <a:cubicBezTo>
                  <a:pt x="159045" y="1719675"/>
                  <a:pt x="158721" y="1720043"/>
                  <a:pt x="158338" y="1720279"/>
                </a:cubicBezTo>
                <a:cubicBezTo>
                  <a:pt x="157955" y="1720515"/>
                  <a:pt x="157527" y="1720632"/>
                  <a:pt x="157056" y="1720632"/>
                </a:cubicBezTo>
                <a:lnTo>
                  <a:pt x="124891" y="1720632"/>
                </a:lnTo>
                <a:lnTo>
                  <a:pt x="124891" y="1819780"/>
                </a:lnTo>
                <a:cubicBezTo>
                  <a:pt x="124891" y="1820251"/>
                  <a:pt x="124773" y="1820664"/>
                  <a:pt x="124538" y="1821017"/>
                </a:cubicBezTo>
                <a:cubicBezTo>
                  <a:pt x="124302" y="1821370"/>
                  <a:pt x="123889" y="1821650"/>
                  <a:pt x="123300" y="1821856"/>
                </a:cubicBezTo>
                <a:cubicBezTo>
                  <a:pt x="122711" y="1822063"/>
                  <a:pt x="121930" y="1822240"/>
                  <a:pt x="120959" y="1822386"/>
                </a:cubicBezTo>
                <a:cubicBezTo>
                  <a:pt x="119986" y="1822534"/>
                  <a:pt x="118764" y="1822607"/>
                  <a:pt x="117291" y="1822607"/>
                </a:cubicBezTo>
                <a:cubicBezTo>
                  <a:pt x="115878" y="1822607"/>
                  <a:pt x="114670" y="1822534"/>
                  <a:pt x="113669" y="1822386"/>
                </a:cubicBezTo>
                <a:cubicBezTo>
                  <a:pt x="112667" y="1822240"/>
                  <a:pt x="111872" y="1822063"/>
                  <a:pt x="111282" y="1821856"/>
                </a:cubicBezTo>
                <a:cubicBezTo>
                  <a:pt x="110693" y="1821650"/>
                  <a:pt x="110281" y="1821370"/>
                  <a:pt x="110045" y="1821017"/>
                </a:cubicBezTo>
                <a:cubicBezTo>
                  <a:pt x="109810" y="1820664"/>
                  <a:pt x="109692" y="1820251"/>
                  <a:pt x="109692" y="1819780"/>
                </a:cubicBezTo>
                <a:lnTo>
                  <a:pt x="109692" y="1720632"/>
                </a:lnTo>
                <a:lnTo>
                  <a:pt x="77526" y="1720632"/>
                </a:lnTo>
                <a:cubicBezTo>
                  <a:pt x="77055" y="1720632"/>
                  <a:pt x="76628" y="1720515"/>
                  <a:pt x="76245" y="1720279"/>
                </a:cubicBezTo>
                <a:cubicBezTo>
                  <a:pt x="75862" y="1720043"/>
                  <a:pt x="75553" y="1719675"/>
                  <a:pt x="75317" y="1719174"/>
                </a:cubicBezTo>
                <a:cubicBezTo>
                  <a:pt x="75081" y="1718673"/>
                  <a:pt x="74890" y="1718011"/>
                  <a:pt x="74743" y="1717186"/>
                </a:cubicBezTo>
                <a:cubicBezTo>
                  <a:pt x="74595" y="1716362"/>
                  <a:pt x="74522" y="1715389"/>
                  <a:pt x="74522" y="1714270"/>
                </a:cubicBezTo>
                <a:cubicBezTo>
                  <a:pt x="74522" y="1713150"/>
                  <a:pt x="74595" y="1712164"/>
                  <a:pt x="74743" y="1711310"/>
                </a:cubicBezTo>
                <a:cubicBezTo>
                  <a:pt x="74890" y="1710456"/>
                  <a:pt x="75081" y="1709763"/>
                  <a:pt x="75317" y="1709233"/>
                </a:cubicBezTo>
                <a:cubicBezTo>
                  <a:pt x="75553" y="1708703"/>
                  <a:pt x="75862" y="1708320"/>
                  <a:pt x="76245" y="1708084"/>
                </a:cubicBezTo>
                <a:cubicBezTo>
                  <a:pt x="76628" y="1707848"/>
                  <a:pt x="77055" y="1707731"/>
                  <a:pt x="77526" y="1707731"/>
                </a:cubicBezTo>
                <a:close/>
                <a:moveTo>
                  <a:pt x="7439920" y="1707514"/>
                </a:moveTo>
                <a:cubicBezTo>
                  <a:pt x="7441548" y="1707514"/>
                  <a:pt x="7442883" y="1707579"/>
                  <a:pt x="7443925" y="1707709"/>
                </a:cubicBezTo>
                <a:cubicBezTo>
                  <a:pt x="7444967" y="1707840"/>
                  <a:pt x="7445780" y="1708035"/>
                  <a:pt x="7446366" y="1708295"/>
                </a:cubicBezTo>
                <a:cubicBezTo>
                  <a:pt x="7446952" y="1708556"/>
                  <a:pt x="7447376" y="1708881"/>
                  <a:pt x="7447636" y="1709272"/>
                </a:cubicBezTo>
                <a:cubicBezTo>
                  <a:pt x="7447897" y="1709663"/>
                  <a:pt x="7448027" y="1710119"/>
                  <a:pt x="7448027" y="1710639"/>
                </a:cubicBezTo>
                <a:lnTo>
                  <a:pt x="7448027" y="1763283"/>
                </a:lnTo>
                <a:cubicBezTo>
                  <a:pt x="7452650" y="1758399"/>
                  <a:pt x="7457305" y="1754769"/>
                  <a:pt x="7461993" y="1752393"/>
                </a:cubicBezTo>
                <a:cubicBezTo>
                  <a:pt x="7466681" y="1750016"/>
                  <a:pt x="7471402" y="1748828"/>
                  <a:pt x="7476155" y="1748828"/>
                </a:cubicBezTo>
                <a:cubicBezTo>
                  <a:pt x="7482015" y="1748828"/>
                  <a:pt x="7486948" y="1749821"/>
                  <a:pt x="7490952" y="1751807"/>
                </a:cubicBezTo>
                <a:cubicBezTo>
                  <a:pt x="7494956" y="1753793"/>
                  <a:pt x="7498196" y="1756446"/>
                  <a:pt x="7500670" y="1759767"/>
                </a:cubicBezTo>
                <a:cubicBezTo>
                  <a:pt x="7503144" y="1763087"/>
                  <a:pt x="7504919" y="1766978"/>
                  <a:pt x="7505993" y="1771438"/>
                </a:cubicBezTo>
                <a:cubicBezTo>
                  <a:pt x="7507067" y="1775898"/>
                  <a:pt x="7507605" y="1781286"/>
                  <a:pt x="7507605" y="1787602"/>
                </a:cubicBezTo>
                <a:lnTo>
                  <a:pt x="7507605" y="1841124"/>
                </a:lnTo>
                <a:cubicBezTo>
                  <a:pt x="7507605" y="1841645"/>
                  <a:pt x="7507474" y="1842085"/>
                  <a:pt x="7507214" y="1842443"/>
                </a:cubicBezTo>
                <a:cubicBezTo>
                  <a:pt x="7506953" y="1842801"/>
                  <a:pt x="7506530" y="1843110"/>
                  <a:pt x="7505944" y="1843371"/>
                </a:cubicBezTo>
                <a:cubicBezTo>
                  <a:pt x="7505358" y="1843631"/>
                  <a:pt x="7504544" y="1843827"/>
                  <a:pt x="7503502" y="1843957"/>
                </a:cubicBezTo>
                <a:cubicBezTo>
                  <a:pt x="7502461" y="1844087"/>
                  <a:pt x="7501158" y="1844152"/>
                  <a:pt x="7499596" y="1844152"/>
                </a:cubicBezTo>
                <a:cubicBezTo>
                  <a:pt x="7497968" y="1844152"/>
                  <a:pt x="7496633" y="1844087"/>
                  <a:pt x="7495591" y="1843957"/>
                </a:cubicBezTo>
                <a:cubicBezTo>
                  <a:pt x="7494549" y="1843827"/>
                  <a:pt x="7493736" y="1843631"/>
                  <a:pt x="7493150" y="1843371"/>
                </a:cubicBezTo>
                <a:cubicBezTo>
                  <a:pt x="7492564" y="1843110"/>
                  <a:pt x="7492140" y="1842801"/>
                  <a:pt x="7491880" y="1842443"/>
                </a:cubicBezTo>
                <a:cubicBezTo>
                  <a:pt x="7491619" y="1842085"/>
                  <a:pt x="7491489" y="1841645"/>
                  <a:pt x="7491489" y="1841124"/>
                </a:cubicBezTo>
                <a:lnTo>
                  <a:pt x="7491489" y="1789653"/>
                </a:lnTo>
                <a:cubicBezTo>
                  <a:pt x="7491489" y="1784640"/>
                  <a:pt x="7491099" y="1780603"/>
                  <a:pt x="7490317" y="1777542"/>
                </a:cubicBezTo>
                <a:cubicBezTo>
                  <a:pt x="7489536" y="1774482"/>
                  <a:pt x="7488397" y="1771845"/>
                  <a:pt x="7486899" y="1769631"/>
                </a:cubicBezTo>
                <a:cubicBezTo>
                  <a:pt x="7485401" y="1767417"/>
                  <a:pt x="7483464" y="1765724"/>
                  <a:pt x="7481088" y="1764552"/>
                </a:cubicBezTo>
                <a:cubicBezTo>
                  <a:pt x="7478711" y="1763380"/>
                  <a:pt x="7475960" y="1762794"/>
                  <a:pt x="7472835" y="1762794"/>
                </a:cubicBezTo>
                <a:cubicBezTo>
                  <a:pt x="7468798" y="1762794"/>
                  <a:pt x="7464761" y="1764227"/>
                  <a:pt x="7460724" y="1767092"/>
                </a:cubicBezTo>
                <a:cubicBezTo>
                  <a:pt x="7456687" y="1769957"/>
                  <a:pt x="7452455" y="1774156"/>
                  <a:pt x="7448027" y="1779691"/>
                </a:cubicBezTo>
                <a:lnTo>
                  <a:pt x="7448027" y="1841124"/>
                </a:lnTo>
                <a:cubicBezTo>
                  <a:pt x="7448027" y="1841645"/>
                  <a:pt x="7447897" y="1842085"/>
                  <a:pt x="7447636" y="1842443"/>
                </a:cubicBezTo>
                <a:cubicBezTo>
                  <a:pt x="7447376" y="1842801"/>
                  <a:pt x="7446952" y="1843110"/>
                  <a:pt x="7446366" y="1843371"/>
                </a:cubicBezTo>
                <a:cubicBezTo>
                  <a:pt x="7445780" y="1843631"/>
                  <a:pt x="7444967" y="1843827"/>
                  <a:pt x="7443925" y="1843957"/>
                </a:cubicBezTo>
                <a:cubicBezTo>
                  <a:pt x="7442883" y="1844087"/>
                  <a:pt x="7441548" y="1844152"/>
                  <a:pt x="7439920" y="1844152"/>
                </a:cubicBezTo>
                <a:cubicBezTo>
                  <a:pt x="7438358" y="1844152"/>
                  <a:pt x="7437055" y="1844087"/>
                  <a:pt x="7436014" y="1843957"/>
                </a:cubicBezTo>
                <a:cubicBezTo>
                  <a:pt x="7434972" y="1843827"/>
                  <a:pt x="7434142" y="1843631"/>
                  <a:pt x="7433523" y="1843371"/>
                </a:cubicBezTo>
                <a:cubicBezTo>
                  <a:pt x="7432904" y="1843110"/>
                  <a:pt x="7432481" y="1842801"/>
                  <a:pt x="7432253" y="1842443"/>
                </a:cubicBezTo>
                <a:cubicBezTo>
                  <a:pt x="7432025" y="1842085"/>
                  <a:pt x="7431911" y="1841645"/>
                  <a:pt x="7431911" y="1841124"/>
                </a:cubicBezTo>
                <a:lnTo>
                  <a:pt x="7431911" y="1710639"/>
                </a:lnTo>
                <a:cubicBezTo>
                  <a:pt x="7431911" y="1710119"/>
                  <a:pt x="7432025" y="1709663"/>
                  <a:pt x="7432253" y="1709272"/>
                </a:cubicBezTo>
                <a:cubicBezTo>
                  <a:pt x="7432481" y="1708881"/>
                  <a:pt x="7432904" y="1708556"/>
                  <a:pt x="7433523" y="1708295"/>
                </a:cubicBezTo>
                <a:cubicBezTo>
                  <a:pt x="7434142" y="1708035"/>
                  <a:pt x="7434972" y="1707840"/>
                  <a:pt x="7436014" y="1707709"/>
                </a:cubicBezTo>
                <a:cubicBezTo>
                  <a:pt x="7437055" y="1707579"/>
                  <a:pt x="7438358" y="1707514"/>
                  <a:pt x="7439920" y="1707514"/>
                </a:cubicBezTo>
                <a:close/>
                <a:moveTo>
                  <a:pt x="7087495" y="1707514"/>
                </a:moveTo>
                <a:cubicBezTo>
                  <a:pt x="7089123" y="1707514"/>
                  <a:pt x="7090458" y="1707579"/>
                  <a:pt x="7091500" y="1707709"/>
                </a:cubicBezTo>
                <a:cubicBezTo>
                  <a:pt x="7092541" y="1707840"/>
                  <a:pt x="7093355" y="1708035"/>
                  <a:pt x="7093941" y="1708295"/>
                </a:cubicBezTo>
                <a:cubicBezTo>
                  <a:pt x="7094527" y="1708556"/>
                  <a:pt x="7094951" y="1708881"/>
                  <a:pt x="7095211" y="1709272"/>
                </a:cubicBezTo>
                <a:cubicBezTo>
                  <a:pt x="7095472" y="1709663"/>
                  <a:pt x="7095602" y="1710119"/>
                  <a:pt x="7095602" y="1710639"/>
                </a:cubicBezTo>
                <a:lnTo>
                  <a:pt x="7095602" y="1841124"/>
                </a:lnTo>
                <a:cubicBezTo>
                  <a:pt x="7095602" y="1841645"/>
                  <a:pt x="7095472" y="1842085"/>
                  <a:pt x="7095211" y="1842443"/>
                </a:cubicBezTo>
                <a:cubicBezTo>
                  <a:pt x="7094951" y="1842801"/>
                  <a:pt x="7094527" y="1843110"/>
                  <a:pt x="7093941" y="1843371"/>
                </a:cubicBezTo>
                <a:cubicBezTo>
                  <a:pt x="7093355" y="1843631"/>
                  <a:pt x="7092542" y="1843827"/>
                  <a:pt x="7091500" y="1843957"/>
                </a:cubicBezTo>
                <a:cubicBezTo>
                  <a:pt x="7090458" y="1844087"/>
                  <a:pt x="7089123" y="1844152"/>
                  <a:pt x="7087495" y="1844152"/>
                </a:cubicBezTo>
                <a:cubicBezTo>
                  <a:pt x="7085933" y="1844152"/>
                  <a:pt x="7084630" y="1844087"/>
                  <a:pt x="7083589" y="1843957"/>
                </a:cubicBezTo>
                <a:cubicBezTo>
                  <a:pt x="7082547" y="1843827"/>
                  <a:pt x="7081717" y="1843631"/>
                  <a:pt x="7081098" y="1843371"/>
                </a:cubicBezTo>
                <a:cubicBezTo>
                  <a:pt x="7080479" y="1843110"/>
                  <a:pt x="7080056" y="1842801"/>
                  <a:pt x="7079828" y="1842443"/>
                </a:cubicBezTo>
                <a:cubicBezTo>
                  <a:pt x="7079600" y="1842085"/>
                  <a:pt x="7079487" y="1841645"/>
                  <a:pt x="7079487" y="1841124"/>
                </a:cubicBezTo>
                <a:lnTo>
                  <a:pt x="7079487" y="1710639"/>
                </a:lnTo>
                <a:cubicBezTo>
                  <a:pt x="7079487" y="1710119"/>
                  <a:pt x="7079601" y="1709663"/>
                  <a:pt x="7079828" y="1709272"/>
                </a:cubicBezTo>
                <a:cubicBezTo>
                  <a:pt x="7080056" y="1708881"/>
                  <a:pt x="7080480" y="1708556"/>
                  <a:pt x="7081098" y="1708295"/>
                </a:cubicBezTo>
                <a:cubicBezTo>
                  <a:pt x="7081717" y="1708035"/>
                  <a:pt x="7082547" y="1707840"/>
                  <a:pt x="7083589" y="1707709"/>
                </a:cubicBezTo>
                <a:cubicBezTo>
                  <a:pt x="7084630" y="1707579"/>
                  <a:pt x="7085933" y="1707514"/>
                  <a:pt x="7087495" y="1707514"/>
                </a:cubicBezTo>
                <a:close/>
                <a:moveTo>
                  <a:pt x="6656564" y="1699994"/>
                </a:moveTo>
                <a:cubicBezTo>
                  <a:pt x="6658191" y="1699994"/>
                  <a:pt x="6659526" y="1700108"/>
                  <a:pt x="6660568" y="1700335"/>
                </a:cubicBezTo>
                <a:cubicBezTo>
                  <a:pt x="6661610" y="1700563"/>
                  <a:pt x="6662424" y="1700873"/>
                  <a:pt x="6663010" y="1701263"/>
                </a:cubicBezTo>
                <a:cubicBezTo>
                  <a:pt x="6663596" y="1701654"/>
                  <a:pt x="6663954" y="1702175"/>
                  <a:pt x="6664084" y="1702826"/>
                </a:cubicBezTo>
                <a:cubicBezTo>
                  <a:pt x="6664214" y="1703477"/>
                  <a:pt x="6664117" y="1704226"/>
                  <a:pt x="6663791" y="1705072"/>
                </a:cubicBezTo>
                <a:lnTo>
                  <a:pt x="6604702" y="1867104"/>
                </a:lnTo>
                <a:cubicBezTo>
                  <a:pt x="6604441" y="1867951"/>
                  <a:pt x="6604099" y="1868618"/>
                  <a:pt x="6603676" y="1869107"/>
                </a:cubicBezTo>
                <a:cubicBezTo>
                  <a:pt x="6603253" y="1869595"/>
                  <a:pt x="6602716" y="1869969"/>
                  <a:pt x="6602065" y="1870230"/>
                </a:cubicBezTo>
                <a:cubicBezTo>
                  <a:pt x="6601413" y="1870490"/>
                  <a:pt x="6600616" y="1870686"/>
                  <a:pt x="6599672" y="1870816"/>
                </a:cubicBezTo>
                <a:cubicBezTo>
                  <a:pt x="6598728" y="1870946"/>
                  <a:pt x="6597572" y="1871011"/>
                  <a:pt x="6596204" y="1871011"/>
                </a:cubicBezTo>
                <a:cubicBezTo>
                  <a:pt x="6594577" y="1871011"/>
                  <a:pt x="6593226" y="1870897"/>
                  <a:pt x="6592151" y="1870669"/>
                </a:cubicBezTo>
                <a:cubicBezTo>
                  <a:pt x="6591077" y="1870441"/>
                  <a:pt x="6590247" y="1870116"/>
                  <a:pt x="6589661" y="1869693"/>
                </a:cubicBezTo>
                <a:cubicBezTo>
                  <a:pt x="6589075" y="1869269"/>
                  <a:pt x="6588716" y="1868749"/>
                  <a:pt x="6588586" y="1868130"/>
                </a:cubicBezTo>
                <a:cubicBezTo>
                  <a:pt x="6588456" y="1867511"/>
                  <a:pt x="6588586" y="1866779"/>
                  <a:pt x="6588977" y="1865932"/>
                </a:cubicBezTo>
                <a:lnTo>
                  <a:pt x="6648066" y="1703900"/>
                </a:lnTo>
                <a:cubicBezTo>
                  <a:pt x="6648327" y="1703054"/>
                  <a:pt x="6648669" y="1702386"/>
                  <a:pt x="6649092" y="1701898"/>
                </a:cubicBezTo>
                <a:cubicBezTo>
                  <a:pt x="6649515" y="1701410"/>
                  <a:pt x="6650036" y="1701019"/>
                  <a:pt x="6650655" y="1700726"/>
                </a:cubicBezTo>
                <a:cubicBezTo>
                  <a:pt x="6651273" y="1700433"/>
                  <a:pt x="6652071" y="1700238"/>
                  <a:pt x="6653047" y="1700140"/>
                </a:cubicBezTo>
                <a:cubicBezTo>
                  <a:pt x="6654024" y="1700042"/>
                  <a:pt x="6655196" y="1699994"/>
                  <a:pt x="6656564" y="1699994"/>
                </a:cubicBezTo>
                <a:close/>
                <a:moveTo>
                  <a:pt x="6580364" y="1699994"/>
                </a:moveTo>
                <a:cubicBezTo>
                  <a:pt x="6581991" y="1699994"/>
                  <a:pt x="6583326" y="1700108"/>
                  <a:pt x="6584368" y="1700335"/>
                </a:cubicBezTo>
                <a:cubicBezTo>
                  <a:pt x="6585410" y="1700563"/>
                  <a:pt x="6586224" y="1700873"/>
                  <a:pt x="6586810" y="1701263"/>
                </a:cubicBezTo>
                <a:cubicBezTo>
                  <a:pt x="6587396" y="1701654"/>
                  <a:pt x="6587754" y="1702175"/>
                  <a:pt x="6587884" y="1702826"/>
                </a:cubicBezTo>
                <a:cubicBezTo>
                  <a:pt x="6588014" y="1703477"/>
                  <a:pt x="6587917" y="1704226"/>
                  <a:pt x="6587591" y="1705072"/>
                </a:cubicBezTo>
                <a:lnTo>
                  <a:pt x="6528502" y="1867104"/>
                </a:lnTo>
                <a:cubicBezTo>
                  <a:pt x="6528241" y="1867951"/>
                  <a:pt x="6527899" y="1868618"/>
                  <a:pt x="6527476" y="1869107"/>
                </a:cubicBezTo>
                <a:cubicBezTo>
                  <a:pt x="6527053" y="1869595"/>
                  <a:pt x="6526516" y="1869969"/>
                  <a:pt x="6525865" y="1870230"/>
                </a:cubicBezTo>
                <a:cubicBezTo>
                  <a:pt x="6525213" y="1870490"/>
                  <a:pt x="6524416" y="1870686"/>
                  <a:pt x="6523472" y="1870816"/>
                </a:cubicBezTo>
                <a:cubicBezTo>
                  <a:pt x="6522528" y="1870946"/>
                  <a:pt x="6521372" y="1871011"/>
                  <a:pt x="6520004" y="1871011"/>
                </a:cubicBezTo>
                <a:cubicBezTo>
                  <a:pt x="6518377" y="1871011"/>
                  <a:pt x="6517026" y="1870897"/>
                  <a:pt x="6515951" y="1870669"/>
                </a:cubicBezTo>
                <a:cubicBezTo>
                  <a:pt x="6514877" y="1870441"/>
                  <a:pt x="6514047" y="1870116"/>
                  <a:pt x="6513461" y="1869693"/>
                </a:cubicBezTo>
                <a:cubicBezTo>
                  <a:pt x="6512875" y="1869269"/>
                  <a:pt x="6512517" y="1868749"/>
                  <a:pt x="6512386" y="1868130"/>
                </a:cubicBezTo>
                <a:cubicBezTo>
                  <a:pt x="6512256" y="1867511"/>
                  <a:pt x="6512386" y="1866779"/>
                  <a:pt x="6512777" y="1865932"/>
                </a:cubicBezTo>
                <a:lnTo>
                  <a:pt x="6571866" y="1703900"/>
                </a:lnTo>
                <a:cubicBezTo>
                  <a:pt x="6572127" y="1703054"/>
                  <a:pt x="6572469" y="1702386"/>
                  <a:pt x="6572892" y="1701898"/>
                </a:cubicBezTo>
                <a:cubicBezTo>
                  <a:pt x="6573315" y="1701410"/>
                  <a:pt x="6573836" y="1701019"/>
                  <a:pt x="6574455" y="1700726"/>
                </a:cubicBezTo>
                <a:cubicBezTo>
                  <a:pt x="6575073" y="1700433"/>
                  <a:pt x="6575871" y="1700238"/>
                  <a:pt x="6576847" y="1700140"/>
                </a:cubicBezTo>
                <a:cubicBezTo>
                  <a:pt x="6577824" y="1700042"/>
                  <a:pt x="6578996" y="1699994"/>
                  <a:pt x="6580364" y="1699994"/>
                </a:cubicBezTo>
                <a:close/>
                <a:moveTo>
                  <a:pt x="179687" y="1698982"/>
                </a:moveTo>
                <a:cubicBezTo>
                  <a:pt x="181160" y="1698982"/>
                  <a:pt x="182368" y="1699042"/>
                  <a:pt x="183311" y="1699159"/>
                </a:cubicBezTo>
                <a:cubicBezTo>
                  <a:pt x="184253" y="1699277"/>
                  <a:pt x="184990" y="1699454"/>
                  <a:pt x="185520" y="1699690"/>
                </a:cubicBezTo>
                <a:cubicBezTo>
                  <a:pt x="186050" y="1699925"/>
                  <a:pt x="186433" y="1700219"/>
                  <a:pt x="186669" y="1700573"/>
                </a:cubicBezTo>
                <a:cubicBezTo>
                  <a:pt x="186904" y="1700927"/>
                  <a:pt x="187022" y="1701339"/>
                  <a:pt x="187022" y="1701810"/>
                </a:cubicBezTo>
                <a:lnTo>
                  <a:pt x="187022" y="1749440"/>
                </a:lnTo>
                <a:cubicBezTo>
                  <a:pt x="191205" y="1745021"/>
                  <a:pt x="195417" y="1741737"/>
                  <a:pt x="199658" y="1739587"/>
                </a:cubicBezTo>
                <a:cubicBezTo>
                  <a:pt x="203900" y="1737437"/>
                  <a:pt x="208171" y="1736361"/>
                  <a:pt x="212472" y="1736361"/>
                </a:cubicBezTo>
                <a:cubicBezTo>
                  <a:pt x="217774" y="1736361"/>
                  <a:pt x="222236" y="1737260"/>
                  <a:pt x="225859" y="1739056"/>
                </a:cubicBezTo>
                <a:cubicBezTo>
                  <a:pt x="229482" y="1740853"/>
                  <a:pt x="232413" y="1743254"/>
                  <a:pt x="234652" y="1746259"/>
                </a:cubicBezTo>
                <a:cubicBezTo>
                  <a:pt x="236891" y="1749263"/>
                  <a:pt x="238495" y="1752783"/>
                  <a:pt x="239468" y="1756818"/>
                </a:cubicBezTo>
                <a:cubicBezTo>
                  <a:pt x="240440" y="1760854"/>
                  <a:pt x="240926" y="1765729"/>
                  <a:pt x="240926" y="1771443"/>
                </a:cubicBezTo>
                <a:lnTo>
                  <a:pt x="240926" y="1819868"/>
                </a:lnTo>
                <a:cubicBezTo>
                  <a:pt x="240926" y="1820340"/>
                  <a:pt x="240808" y="1820737"/>
                  <a:pt x="240572" y="1821061"/>
                </a:cubicBezTo>
                <a:cubicBezTo>
                  <a:pt x="240337" y="1821385"/>
                  <a:pt x="239954" y="1821665"/>
                  <a:pt x="239423" y="1821900"/>
                </a:cubicBezTo>
                <a:cubicBezTo>
                  <a:pt x="238893" y="1822136"/>
                  <a:pt x="238157" y="1822313"/>
                  <a:pt x="237214" y="1822431"/>
                </a:cubicBezTo>
                <a:cubicBezTo>
                  <a:pt x="236272" y="1822549"/>
                  <a:pt x="235093" y="1822607"/>
                  <a:pt x="233679" y="1822607"/>
                </a:cubicBezTo>
                <a:cubicBezTo>
                  <a:pt x="232207" y="1822607"/>
                  <a:pt x="230999" y="1822549"/>
                  <a:pt x="230056" y="1822431"/>
                </a:cubicBezTo>
                <a:cubicBezTo>
                  <a:pt x="229114" y="1822313"/>
                  <a:pt x="228378" y="1822136"/>
                  <a:pt x="227847" y="1821900"/>
                </a:cubicBezTo>
                <a:cubicBezTo>
                  <a:pt x="227317" y="1821665"/>
                  <a:pt x="226934" y="1821385"/>
                  <a:pt x="226699" y="1821061"/>
                </a:cubicBezTo>
                <a:cubicBezTo>
                  <a:pt x="226463" y="1820737"/>
                  <a:pt x="226345" y="1820340"/>
                  <a:pt x="226345" y="1819868"/>
                </a:cubicBezTo>
                <a:lnTo>
                  <a:pt x="226345" y="1773299"/>
                </a:lnTo>
                <a:cubicBezTo>
                  <a:pt x="226345" y="1768763"/>
                  <a:pt x="225992" y="1765110"/>
                  <a:pt x="225285" y="1762341"/>
                </a:cubicBezTo>
                <a:cubicBezTo>
                  <a:pt x="224578" y="1759572"/>
                  <a:pt x="223547" y="1757187"/>
                  <a:pt x="222192" y="1755184"/>
                </a:cubicBezTo>
                <a:cubicBezTo>
                  <a:pt x="220837" y="1753180"/>
                  <a:pt x="219085" y="1751649"/>
                  <a:pt x="216934" y="1750588"/>
                </a:cubicBezTo>
                <a:cubicBezTo>
                  <a:pt x="214784" y="1749529"/>
                  <a:pt x="212295" y="1748998"/>
                  <a:pt x="209467" y="1748998"/>
                </a:cubicBezTo>
                <a:cubicBezTo>
                  <a:pt x="205815" y="1748998"/>
                  <a:pt x="202162" y="1750294"/>
                  <a:pt x="198510" y="1752886"/>
                </a:cubicBezTo>
                <a:cubicBezTo>
                  <a:pt x="194857" y="1755479"/>
                  <a:pt x="191028" y="1759278"/>
                  <a:pt x="187022" y="1764286"/>
                </a:cubicBezTo>
                <a:lnTo>
                  <a:pt x="187022" y="1819868"/>
                </a:lnTo>
                <a:cubicBezTo>
                  <a:pt x="187022" y="1820340"/>
                  <a:pt x="186904" y="1820737"/>
                  <a:pt x="186669" y="1821061"/>
                </a:cubicBezTo>
                <a:cubicBezTo>
                  <a:pt x="186433" y="1821385"/>
                  <a:pt x="186050" y="1821665"/>
                  <a:pt x="185520" y="1821900"/>
                </a:cubicBezTo>
                <a:cubicBezTo>
                  <a:pt x="184990" y="1822136"/>
                  <a:pt x="184253" y="1822313"/>
                  <a:pt x="183311" y="1822431"/>
                </a:cubicBezTo>
                <a:cubicBezTo>
                  <a:pt x="182368" y="1822549"/>
                  <a:pt x="181160" y="1822607"/>
                  <a:pt x="179687" y="1822607"/>
                </a:cubicBezTo>
                <a:cubicBezTo>
                  <a:pt x="178274" y="1822607"/>
                  <a:pt x="177096" y="1822549"/>
                  <a:pt x="176153" y="1822431"/>
                </a:cubicBezTo>
                <a:cubicBezTo>
                  <a:pt x="175210" y="1822313"/>
                  <a:pt x="174459" y="1822136"/>
                  <a:pt x="173900" y="1821900"/>
                </a:cubicBezTo>
                <a:cubicBezTo>
                  <a:pt x="173340" y="1821665"/>
                  <a:pt x="172957" y="1821385"/>
                  <a:pt x="172751" y="1821061"/>
                </a:cubicBezTo>
                <a:cubicBezTo>
                  <a:pt x="172545" y="1820737"/>
                  <a:pt x="172441" y="1820340"/>
                  <a:pt x="172441" y="1819868"/>
                </a:cubicBezTo>
                <a:lnTo>
                  <a:pt x="172441" y="1701810"/>
                </a:lnTo>
                <a:cubicBezTo>
                  <a:pt x="172441" y="1701339"/>
                  <a:pt x="172545" y="1700927"/>
                  <a:pt x="172751" y="1700573"/>
                </a:cubicBezTo>
                <a:cubicBezTo>
                  <a:pt x="172957" y="1700219"/>
                  <a:pt x="173340" y="1699925"/>
                  <a:pt x="173900" y="1699690"/>
                </a:cubicBezTo>
                <a:cubicBezTo>
                  <a:pt x="174459" y="1699454"/>
                  <a:pt x="175210" y="1699277"/>
                  <a:pt x="176153" y="1699159"/>
                </a:cubicBezTo>
                <a:cubicBezTo>
                  <a:pt x="177096" y="1699042"/>
                  <a:pt x="178274" y="1698982"/>
                  <a:pt x="179687" y="1698982"/>
                </a:cubicBezTo>
                <a:close/>
                <a:moveTo>
                  <a:pt x="1268579" y="1697657"/>
                </a:moveTo>
                <a:cubicBezTo>
                  <a:pt x="1269698" y="1697657"/>
                  <a:pt x="1270626" y="1697671"/>
                  <a:pt x="1271362" y="1697701"/>
                </a:cubicBezTo>
                <a:cubicBezTo>
                  <a:pt x="1272099" y="1697730"/>
                  <a:pt x="1272997" y="1697863"/>
                  <a:pt x="1274058" y="1698099"/>
                </a:cubicBezTo>
                <a:cubicBezTo>
                  <a:pt x="1274470" y="1698099"/>
                  <a:pt x="1274868" y="1698202"/>
                  <a:pt x="1275251" y="1698408"/>
                </a:cubicBezTo>
                <a:cubicBezTo>
                  <a:pt x="1275633" y="1698614"/>
                  <a:pt x="1275957" y="1698924"/>
                  <a:pt x="1276222" y="1699336"/>
                </a:cubicBezTo>
                <a:cubicBezTo>
                  <a:pt x="1276488" y="1699748"/>
                  <a:pt x="1276679" y="1700293"/>
                  <a:pt x="1276797" y="1700971"/>
                </a:cubicBezTo>
                <a:cubicBezTo>
                  <a:pt x="1276915" y="1701648"/>
                  <a:pt x="1276974" y="1702458"/>
                  <a:pt x="1276974" y="1703401"/>
                </a:cubicBezTo>
                <a:cubicBezTo>
                  <a:pt x="1276974" y="1704402"/>
                  <a:pt x="1276915" y="1705241"/>
                  <a:pt x="1276797" y="1705919"/>
                </a:cubicBezTo>
                <a:cubicBezTo>
                  <a:pt x="1276679" y="1706596"/>
                  <a:pt x="1276488" y="1707171"/>
                  <a:pt x="1276222" y="1707642"/>
                </a:cubicBezTo>
                <a:cubicBezTo>
                  <a:pt x="1275957" y="1708114"/>
                  <a:pt x="1275633" y="1708438"/>
                  <a:pt x="1275251" y="1708614"/>
                </a:cubicBezTo>
                <a:cubicBezTo>
                  <a:pt x="1274868" y="1708791"/>
                  <a:pt x="1274440" y="1708880"/>
                  <a:pt x="1273969" y="1708880"/>
                </a:cubicBezTo>
                <a:lnTo>
                  <a:pt x="1270346" y="1708968"/>
                </a:lnTo>
                <a:cubicBezTo>
                  <a:pt x="1268932" y="1708968"/>
                  <a:pt x="1267725" y="1709218"/>
                  <a:pt x="1266723" y="1709719"/>
                </a:cubicBezTo>
                <a:cubicBezTo>
                  <a:pt x="1265722" y="1710219"/>
                  <a:pt x="1264912" y="1711191"/>
                  <a:pt x="1264293" y="1712634"/>
                </a:cubicBezTo>
                <a:cubicBezTo>
                  <a:pt x="1263674" y="1714078"/>
                  <a:pt x="1263203" y="1716067"/>
                  <a:pt x="1262879" y="1718599"/>
                </a:cubicBezTo>
                <a:cubicBezTo>
                  <a:pt x="1262555" y="1721133"/>
                  <a:pt x="1262393" y="1725021"/>
                  <a:pt x="1262393" y="1730264"/>
                </a:cubicBezTo>
                <a:lnTo>
                  <a:pt x="1262393" y="1743166"/>
                </a:lnTo>
                <a:cubicBezTo>
                  <a:pt x="1262393" y="1747466"/>
                  <a:pt x="1262158" y="1751133"/>
                  <a:pt x="1261686" y="1754168"/>
                </a:cubicBezTo>
                <a:cubicBezTo>
                  <a:pt x="1261215" y="1757201"/>
                  <a:pt x="1260375" y="1759926"/>
                  <a:pt x="1259168" y="1762341"/>
                </a:cubicBezTo>
                <a:cubicBezTo>
                  <a:pt x="1257960" y="1764756"/>
                  <a:pt x="1256355" y="1766833"/>
                  <a:pt x="1254352" y="1768571"/>
                </a:cubicBezTo>
                <a:cubicBezTo>
                  <a:pt x="1252349" y="1770309"/>
                  <a:pt x="1249815" y="1771502"/>
                  <a:pt x="1246752" y="1772150"/>
                </a:cubicBezTo>
                <a:cubicBezTo>
                  <a:pt x="1249815" y="1772739"/>
                  <a:pt x="1252349" y="1773903"/>
                  <a:pt x="1254352" y="1775640"/>
                </a:cubicBezTo>
                <a:cubicBezTo>
                  <a:pt x="1256355" y="1777378"/>
                  <a:pt x="1257960" y="1779470"/>
                  <a:pt x="1259168" y="1781915"/>
                </a:cubicBezTo>
                <a:cubicBezTo>
                  <a:pt x="1260375" y="1784359"/>
                  <a:pt x="1261215" y="1787084"/>
                  <a:pt x="1261686" y="1790088"/>
                </a:cubicBezTo>
                <a:cubicBezTo>
                  <a:pt x="1262158" y="1793093"/>
                  <a:pt x="1262393" y="1796775"/>
                  <a:pt x="1262393" y="1801134"/>
                </a:cubicBezTo>
                <a:lnTo>
                  <a:pt x="1262393" y="1817924"/>
                </a:lnTo>
                <a:cubicBezTo>
                  <a:pt x="1262393" y="1823108"/>
                  <a:pt x="1262540" y="1826966"/>
                  <a:pt x="1262835" y="1829500"/>
                </a:cubicBezTo>
                <a:cubicBezTo>
                  <a:pt x="1263129" y="1832033"/>
                  <a:pt x="1263586" y="1834021"/>
                  <a:pt x="1264205" y="1835465"/>
                </a:cubicBezTo>
                <a:cubicBezTo>
                  <a:pt x="1264823" y="1836908"/>
                  <a:pt x="1265619" y="1837895"/>
                  <a:pt x="1266591" y="1838425"/>
                </a:cubicBezTo>
                <a:cubicBezTo>
                  <a:pt x="1267563" y="1838956"/>
                  <a:pt x="1268726" y="1839220"/>
                  <a:pt x="1270081" y="1839220"/>
                </a:cubicBezTo>
                <a:lnTo>
                  <a:pt x="1273793" y="1839309"/>
                </a:lnTo>
                <a:cubicBezTo>
                  <a:pt x="1274323" y="1839309"/>
                  <a:pt x="1274794" y="1839397"/>
                  <a:pt x="1275206" y="1839574"/>
                </a:cubicBezTo>
                <a:cubicBezTo>
                  <a:pt x="1275619" y="1839750"/>
                  <a:pt x="1275957" y="1840060"/>
                  <a:pt x="1276222" y="1840501"/>
                </a:cubicBezTo>
                <a:cubicBezTo>
                  <a:pt x="1276488" y="1840944"/>
                  <a:pt x="1276679" y="1841503"/>
                  <a:pt x="1276797" y="1842181"/>
                </a:cubicBezTo>
                <a:cubicBezTo>
                  <a:pt x="1276915" y="1842858"/>
                  <a:pt x="1276974" y="1843727"/>
                  <a:pt x="1276974" y="1844788"/>
                </a:cubicBezTo>
                <a:cubicBezTo>
                  <a:pt x="1276974" y="1845730"/>
                  <a:pt x="1276915" y="1846540"/>
                  <a:pt x="1276797" y="1847218"/>
                </a:cubicBezTo>
                <a:cubicBezTo>
                  <a:pt x="1276679" y="1847895"/>
                  <a:pt x="1276488" y="1848425"/>
                  <a:pt x="1276222" y="1848809"/>
                </a:cubicBezTo>
                <a:cubicBezTo>
                  <a:pt x="1275957" y="1849191"/>
                  <a:pt x="1275648" y="1849501"/>
                  <a:pt x="1275295" y="1849734"/>
                </a:cubicBezTo>
                <a:cubicBezTo>
                  <a:pt x="1274941" y="1849970"/>
                  <a:pt x="1274588" y="1850088"/>
                  <a:pt x="1274234" y="1850088"/>
                </a:cubicBezTo>
                <a:cubicBezTo>
                  <a:pt x="1273174" y="1850323"/>
                  <a:pt x="1272246" y="1850456"/>
                  <a:pt x="1271451" y="1850485"/>
                </a:cubicBezTo>
                <a:cubicBezTo>
                  <a:pt x="1270655" y="1850514"/>
                  <a:pt x="1269698" y="1850529"/>
                  <a:pt x="1268579" y="1850529"/>
                </a:cubicBezTo>
                <a:cubicBezTo>
                  <a:pt x="1264632" y="1850529"/>
                  <a:pt x="1261392" y="1849896"/>
                  <a:pt x="1258859" y="1848632"/>
                </a:cubicBezTo>
                <a:cubicBezTo>
                  <a:pt x="1256325" y="1847365"/>
                  <a:pt x="1254322" y="1845480"/>
                  <a:pt x="1252850" y="1842976"/>
                </a:cubicBezTo>
                <a:cubicBezTo>
                  <a:pt x="1251376" y="1840472"/>
                  <a:pt x="1250375" y="1837335"/>
                  <a:pt x="1249845" y="1833565"/>
                </a:cubicBezTo>
                <a:cubicBezTo>
                  <a:pt x="1249315" y="1829794"/>
                  <a:pt x="1249050" y="1824787"/>
                  <a:pt x="1249050" y="1818542"/>
                </a:cubicBezTo>
                <a:lnTo>
                  <a:pt x="1249050" y="1800339"/>
                </a:lnTo>
                <a:cubicBezTo>
                  <a:pt x="1249050" y="1796333"/>
                  <a:pt x="1248799" y="1793093"/>
                  <a:pt x="1248298" y="1790618"/>
                </a:cubicBezTo>
                <a:cubicBezTo>
                  <a:pt x="1247798" y="1788145"/>
                  <a:pt x="1247032" y="1785979"/>
                  <a:pt x="1246001" y="1784124"/>
                </a:cubicBezTo>
                <a:cubicBezTo>
                  <a:pt x="1244970" y="1782268"/>
                  <a:pt x="1243645" y="1780766"/>
                  <a:pt x="1242024" y="1779617"/>
                </a:cubicBezTo>
                <a:cubicBezTo>
                  <a:pt x="1240404" y="1778468"/>
                  <a:pt x="1238446" y="1777776"/>
                  <a:pt x="1236148" y="1777540"/>
                </a:cubicBezTo>
                <a:cubicBezTo>
                  <a:pt x="1235618" y="1777422"/>
                  <a:pt x="1235176" y="1777260"/>
                  <a:pt x="1234823" y="1777054"/>
                </a:cubicBezTo>
                <a:cubicBezTo>
                  <a:pt x="1234469" y="1776848"/>
                  <a:pt x="1234189" y="1776539"/>
                  <a:pt x="1233983" y="1776126"/>
                </a:cubicBezTo>
                <a:cubicBezTo>
                  <a:pt x="1233777" y="1775714"/>
                  <a:pt x="1233615" y="1775169"/>
                  <a:pt x="1233497" y="1774492"/>
                </a:cubicBezTo>
                <a:cubicBezTo>
                  <a:pt x="1233379" y="1773814"/>
                  <a:pt x="1233321" y="1773033"/>
                  <a:pt x="1233321" y="1772150"/>
                </a:cubicBezTo>
                <a:cubicBezTo>
                  <a:pt x="1233321" y="1771207"/>
                  <a:pt x="1233364" y="1770412"/>
                  <a:pt x="1233453" y="1769764"/>
                </a:cubicBezTo>
                <a:cubicBezTo>
                  <a:pt x="1233541" y="1769117"/>
                  <a:pt x="1233688" y="1768571"/>
                  <a:pt x="1233894" y="1768129"/>
                </a:cubicBezTo>
                <a:cubicBezTo>
                  <a:pt x="1234101" y="1767688"/>
                  <a:pt x="1234381" y="1767378"/>
                  <a:pt x="1234734" y="1767202"/>
                </a:cubicBezTo>
                <a:cubicBezTo>
                  <a:pt x="1235088" y="1767025"/>
                  <a:pt x="1235529" y="1766877"/>
                  <a:pt x="1236060" y="1766759"/>
                </a:cubicBezTo>
                <a:cubicBezTo>
                  <a:pt x="1240419" y="1766289"/>
                  <a:pt x="1243674" y="1764182"/>
                  <a:pt x="1245824" y="1760442"/>
                </a:cubicBezTo>
                <a:cubicBezTo>
                  <a:pt x="1247975" y="1756700"/>
                  <a:pt x="1249050" y="1751178"/>
                  <a:pt x="1249050" y="1743873"/>
                </a:cubicBezTo>
                <a:lnTo>
                  <a:pt x="1249050" y="1729646"/>
                </a:lnTo>
                <a:cubicBezTo>
                  <a:pt x="1249050" y="1723460"/>
                  <a:pt x="1249329" y="1718483"/>
                  <a:pt x="1249889" y="1714712"/>
                </a:cubicBezTo>
                <a:cubicBezTo>
                  <a:pt x="1250449" y="1710941"/>
                  <a:pt x="1251480" y="1707790"/>
                  <a:pt x="1252982" y="1705256"/>
                </a:cubicBezTo>
                <a:cubicBezTo>
                  <a:pt x="1254484" y="1702723"/>
                  <a:pt x="1256487" y="1700824"/>
                  <a:pt x="1258991" y="1699557"/>
                </a:cubicBezTo>
                <a:cubicBezTo>
                  <a:pt x="1261494" y="1698290"/>
                  <a:pt x="1264690" y="1697657"/>
                  <a:pt x="1268579" y="1697657"/>
                </a:cubicBezTo>
                <a:close/>
                <a:moveTo>
                  <a:pt x="1156874" y="1696685"/>
                </a:moveTo>
                <a:cubicBezTo>
                  <a:pt x="1158112" y="1696685"/>
                  <a:pt x="1159142" y="1696729"/>
                  <a:pt x="1159967" y="1696817"/>
                </a:cubicBezTo>
                <a:cubicBezTo>
                  <a:pt x="1160792" y="1696906"/>
                  <a:pt x="1161455" y="1697038"/>
                  <a:pt x="1161955" y="1697215"/>
                </a:cubicBezTo>
                <a:cubicBezTo>
                  <a:pt x="1162456" y="1697392"/>
                  <a:pt x="1162825" y="1697568"/>
                  <a:pt x="1163060" y="1697746"/>
                </a:cubicBezTo>
                <a:cubicBezTo>
                  <a:pt x="1163295" y="1697922"/>
                  <a:pt x="1163472" y="1698129"/>
                  <a:pt x="1163590" y="1698364"/>
                </a:cubicBezTo>
                <a:cubicBezTo>
                  <a:pt x="1169658" y="1710441"/>
                  <a:pt x="1174415" y="1722856"/>
                  <a:pt x="1177862" y="1735611"/>
                </a:cubicBezTo>
                <a:cubicBezTo>
                  <a:pt x="1181307" y="1748364"/>
                  <a:pt x="1183030" y="1761369"/>
                  <a:pt x="1183030" y="1774625"/>
                </a:cubicBezTo>
                <a:cubicBezTo>
                  <a:pt x="1183030" y="1781281"/>
                  <a:pt x="1182618" y="1787864"/>
                  <a:pt x="1181794" y="1794374"/>
                </a:cubicBezTo>
                <a:cubicBezTo>
                  <a:pt x="1180969" y="1800884"/>
                  <a:pt x="1179732" y="1807320"/>
                  <a:pt x="1178082" y="1813682"/>
                </a:cubicBezTo>
                <a:cubicBezTo>
                  <a:pt x="1176432" y="1820045"/>
                  <a:pt x="1174415" y="1826304"/>
                  <a:pt x="1172029" y="1832460"/>
                </a:cubicBezTo>
                <a:cubicBezTo>
                  <a:pt x="1169643" y="1838616"/>
                  <a:pt x="1166860" y="1844699"/>
                  <a:pt x="1163679" y="1850707"/>
                </a:cubicBezTo>
                <a:cubicBezTo>
                  <a:pt x="1163502" y="1851001"/>
                  <a:pt x="1163237" y="1851266"/>
                  <a:pt x="1162883" y="1851501"/>
                </a:cubicBezTo>
                <a:cubicBezTo>
                  <a:pt x="1162530" y="1851737"/>
                  <a:pt x="1162073" y="1851943"/>
                  <a:pt x="1161513" y="1852120"/>
                </a:cubicBezTo>
                <a:cubicBezTo>
                  <a:pt x="1160954" y="1852297"/>
                  <a:pt x="1160291" y="1852414"/>
                  <a:pt x="1159525" y="1852473"/>
                </a:cubicBezTo>
                <a:cubicBezTo>
                  <a:pt x="1158759" y="1852532"/>
                  <a:pt x="1157846" y="1852562"/>
                  <a:pt x="1156786" y="1852562"/>
                </a:cubicBezTo>
                <a:cubicBezTo>
                  <a:pt x="1155254" y="1852562"/>
                  <a:pt x="1154061" y="1852488"/>
                  <a:pt x="1153207" y="1852341"/>
                </a:cubicBezTo>
                <a:cubicBezTo>
                  <a:pt x="1152353" y="1852193"/>
                  <a:pt x="1151734" y="1851958"/>
                  <a:pt x="1151351" y="1851634"/>
                </a:cubicBezTo>
                <a:cubicBezTo>
                  <a:pt x="1150968" y="1851310"/>
                  <a:pt x="1150791" y="1850897"/>
                  <a:pt x="1150821" y="1850397"/>
                </a:cubicBezTo>
                <a:cubicBezTo>
                  <a:pt x="1150850" y="1849896"/>
                  <a:pt x="1151013" y="1849295"/>
                  <a:pt x="1151307" y="1848587"/>
                </a:cubicBezTo>
                <a:cubicBezTo>
                  <a:pt x="1156727" y="1836687"/>
                  <a:pt x="1160821" y="1824507"/>
                  <a:pt x="1163590" y="1812048"/>
                </a:cubicBezTo>
                <a:cubicBezTo>
                  <a:pt x="1166359" y="1799588"/>
                  <a:pt x="1167744" y="1787025"/>
                  <a:pt x="1167744" y="1774359"/>
                </a:cubicBezTo>
                <a:cubicBezTo>
                  <a:pt x="1167744" y="1761752"/>
                  <a:pt x="1166359" y="1749219"/>
                  <a:pt x="1163590" y="1736759"/>
                </a:cubicBezTo>
                <a:cubicBezTo>
                  <a:pt x="1160821" y="1724299"/>
                  <a:pt x="1156668" y="1712149"/>
                  <a:pt x="1151130" y="1700308"/>
                </a:cubicBezTo>
                <a:cubicBezTo>
                  <a:pt x="1150895" y="1699777"/>
                  <a:pt x="1150806" y="1699277"/>
                  <a:pt x="1150866" y="1698805"/>
                </a:cubicBezTo>
                <a:cubicBezTo>
                  <a:pt x="1150924" y="1698334"/>
                  <a:pt x="1151189" y="1697952"/>
                  <a:pt x="1151661" y="1697657"/>
                </a:cubicBezTo>
                <a:cubicBezTo>
                  <a:pt x="1152131" y="1697362"/>
                  <a:pt x="1152780" y="1697127"/>
                  <a:pt x="1153605" y="1696950"/>
                </a:cubicBezTo>
                <a:cubicBezTo>
                  <a:pt x="1154430" y="1696773"/>
                  <a:pt x="1155519" y="1696685"/>
                  <a:pt x="1156874" y="1696685"/>
                </a:cubicBezTo>
                <a:close/>
                <a:moveTo>
                  <a:pt x="1120843" y="1696685"/>
                </a:moveTo>
                <a:cubicBezTo>
                  <a:pt x="1122198" y="1696685"/>
                  <a:pt x="1123288" y="1696773"/>
                  <a:pt x="1124113" y="1696950"/>
                </a:cubicBezTo>
                <a:cubicBezTo>
                  <a:pt x="1124938" y="1697127"/>
                  <a:pt x="1125586" y="1697362"/>
                  <a:pt x="1126057" y="1697657"/>
                </a:cubicBezTo>
                <a:cubicBezTo>
                  <a:pt x="1126528" y="1697952"/>
                  <a:pt x="1126793" y="1698334"/>
                  <a:pt x="1126852" y="1698805"/>
                </a:cubicBezTo>
                <a:cubicBezTo>
                  <a:pt x="1126911" y="1699277"/>
                  <a:pt x="1126823" y="1699777"/>
                  <a:pt x="1126587" y="1700308"/>
                </a:cubicBezTo>
                <a:cubicBezTo>
                  <a:pt x="1120991" y="1712149"/>
                  <a:pt x="1116822" y="1724299"/>
                  <a:pt x="1114083" y="1736759"/>
                </a:cubicBezTo>
                <a:cubicBezTo>
                  <a:pt x="1111343" y="1749219"/>
                  <a:pt x="1109973" y="1761752"/>
                  <a:pt x="1109973" y="1774359"/>
                </a:cubicBezTo>
                <a:cubicBezTo>
                  <a:pt x="1109973" y="1787025"/>
                  <a:pt x="1111373" y="1799573"/>
                  <a:pt x="1114171" y="1812003"/>
                </a:cubicBezTo>
                <a:cubicBezTo>
                  <a:pt x="1116970" y="1824433"/>
                  <a:pt x="1121049" y="1836629"/>
                  <a:pt x="1126411" y="1848587"/>
                </a:cubicBezTo>
                <a:cubicBezTo>
                  <a:pt x="1126705" y="1849295"/>
                  <a:pt x="1126867" y="1849896"/>
                  <a:pt x="1126897" y="1850397"/>
                </a:cubicBezTo>
                <a:cubicBezTo>
                  <a:pt x="1126926" y="1850897"/>
                  <a:pt x="1126734" y="1851310"/>
                  <a:pt x="1126322" y="1851634"/>
                </a:cubicBezTo>
                <a:cubicBezTo>
                  <a:pt x="1125909" y="1851958"/>
                  <a:pt x="1125277" y="1852193"/>
                  <a:pt x="1124423" y="1852341"/>
                </a:cubicBezTo>
                <a:cubicBezTo>
                  <a:pt x="1123568" y="1852488"/>
                  <a:pt x="1122404" y="1852562"/>
                  <a:pt x="1120931" y="1852562"/>
                </a:cubicBezTo>
                <a:cubicBezTo>
                  <a:pt x="1119871" y="1852562"/>
                  <a:pt x="1118958" y="1852532"/>
                  <a:pt x="1118192" y="1852473"/>
                </a:cubicBezTo>
                <a:cubicBezTo>
                  <a:pt x="1117427" y="1852414"/>
                  <a:pt x="1116764" y="1852297"/>
                  <a:pt x="1116204" y="1852120"/>
                </a:cubicBezTo>
                <a:cubicBezTo>
                  <a:pt x="1115644" y="1851943"/>
                  <a:pt x="1115188" y="1851737"/>
                  <a:pt x="1114834" y="1851501"/>
                </a:cubicBezTo>
                <a:cubicBezTo>
                  <a:pt x="1114481" y="1851266"/>
                  <a:pt x="1114216" y="1851001"/>
                  <a:pt x="1114039" y="1850707"/>
                </a:cubicBezTo>
                <a:cubicBezTo>
                  <a:pt x="1110858" y="1844699"/>
                  <a:pt x="1108060" y="1838616"/>
                  <a:pt x="1105644" y="1832460"/>
                </a:cubicBezTo>
                <a:cubicBezTo>
                  <a:pt x="1103229" y="1826304"/>
                  <a:pt x="1101197" y="1820045"/>
                  <a:pt x="1099547" y="1813682"/>
                </a:cubicBezTo>
                <a:cubicBezTo>
                  <a:pt x="1097898" y="1807320"/>
                  <a:pt x="1096661" y="1800884"/>
                  <a:pt x="1095836" y="1794374"/>
                </a:cubicBezTo>
                <a:cubicBezTo>
                  <a:pt x="1095011" y="1787864"/>
                  <a:pt x="1094598" y="1781281"/>
                  <a:pt x="1094598" y="1774625"/>
                </a:cubicBezTo>
                <a:cubicBezTo>
                  <a:pt x="1094598" y="1767967"/>
                  <a:pt x="1095055" y="1761399"/>
                  <a:pt x="1095968" y="1754918"/>
                </a:cubicBezTo>
                <a:cubicBezTo>
                  <a:pt x="1096881" y="1748438"/>
                  <a:pt x="1098177" y="1742002"/>
                  <a:pt x="1099857" y="1735611"/>
                </a:cubicBezTo>
                <a:cubicBezTo>
                  <a:pt x="1101535" y="1729218"/>
                  <a:pt x="1103582" y="1722930"/>
                  <a:pt x="1105998" y="1716744"/>
                </a:cubicBezTo>
                <a:cubicBezTo>
                  <a:pt x="1108414" y="1710559"/>
                  <a:pt x="1111123" y="1704432"/>
                  <a:pt x="1114128" y="1698364"/>
                </a:cubicBezTo>
                <a:cubicBezTo>
                  <a:pt x="1114186" y="1698129"/>
                  <a:pt x="1114349" y="1697922"/>
                  <a:pt x="1114613" y="1697746"/>
                </a:cubicBezTo>
                <a:cubicBezTo>
                  <a:pt x="1114878" y="1697568"/>
                  <a:pt x="1115247" y="1697392"/>
                  <a:pt x="1115718" y="1697215"/>
                </a:cubicBezTo>
                <a:cubicBezTo>
                  <a:pt x="1116189" y="1697038"/>
                  <a:pt x="1116838" y="1696906"/>
                  <a:pt x="1117662" y="1696817"/>
                </a:cubicBezTo>
                <a:cubicBezTo>
                  <a:pt x="1118487" y="1696729"/>
                  <a:pt x="1119548" y="1696685"/>
                  <a:pt x="1120843" y="1696685"/>
                </a:cubicBezTo>
                <a:close/>
                <a:moveTo>
                  <a:pt x="9551587" y="1583563"/>
                </a:moveTo>
                <a:cubicBezTo>
                  <a:pt x="9553149" y="1583563"/>
                  <a:pt x="9554517" y="1583661"/>
                  <a:pt x="9555689" y="1583856"/>
                </a:cubicBezTo>
                <a:cubicBezTo>
                  <a:pt x="9556861" y="1584052"/>
                  <a:pt x="9557821" y="1584410"/>
                  <a:pt x="9558570" y="1584931"/>
                </a:cubicBezTo>
                <a:cubicBezTo>
                  <a:pt x="9559319" y="1585452"/>
                  <a:pt x="9559872" y="1586233"/>
                  <a:pt x="9560230" y="1587275"/>
                </a:cubicBezTo>
                <a:cubicBezTo>
                  <a:pt x="9560589" y="1588317"/>
                  <a:pt x="9560767" y="1589717"/>
                  <a:pt x="9560767" y="1591475"/>
                </a:cubicBezTo>
                <a:cubicBezTo>
                  <a:pt x="9560767" y="1593493"/>
                  <a:pt x="9560670" y="1595349"/>
                  <a:pt x="9560475" y="1597042"/>
                </a:cubicBezTo>
                <a:cubicBezTo>
                  <a:pt x="9560279" y="1598735"/>
                  <a:pt x="9559970" y="1600330"/>
                  <a:pt x="9559547" y="1601827"/>
                </a:cubicBezTo>
                <a:cubicBezTo>
                  <a:pt x="9559123" y="1603325"/>
                  <a:pt x="9558537" y="1604806"/>
                  <a:pt x="9557789" y="1606271"/>
                </a:cubicBezTo>
                <a:cubicBezTo>
                  <a:pt x="9557040" y="1607736"/>
                  <a:pt x="9556112" y="1609283"/>
                  <a:pt x="9555005" y="1610911"/>
                </a:cubicBezTo>
                <a:lnTo>
                  <a:pt x="9541722" y="1630835"/>
                </a:lnTo>
                <a:cubicBezTo>
                  <a:pt x="9541397" y="1631356"/>
                  <a:pt x="9541022" y="1631779"/>
                  <a:pt x="9540599" y="1632105"/>
                </a:cubicBezTo>
                <a:cubicBezTo>
                  <a:pt x="9540176" y="1632430"/>
                  <a:pt x="9539671" y="1632707"/>
                  <a:pt x="9539085" y="1632935"/>
                </a:cubicBezTo>
                <a:cubicBezTo>
                  <a:pt x="9538499" y="1633163"/>
                  <a:pt x="9537799" y="1633342"/>
                  <a:pt x="9536985" y="1633472"/>
                </a:cubicBezTo>
                <a:cubicBezTo>
                  <a:pt x="9536171" y="1633602"/>
                  <a:pt x="9535178" y="1633667"/>
                  <a:pt x="9534006" y="1633667"/>
                </a:cubicBezTo>
                <a:cubicBezTo>
                  <a:pt x="9532899" y="1633667"/>
                  <a:pt x="9531971" y="1633619"/>
                  <a:pt x="9531223" y="1633521"/>
                </a:cubicBezTo>
                <a:cubicBezTo>
                  <a:pt x="9530474" y="1633423"/>
                  <a:pt x="9529937" y="1633244"/>
                  <a:pt x="9529611" y="1632984"/>
                </a:cubicBezTo>
                <a:cubicBezTo>
                  <a:pt x="9529286" y="1632723"/>
                  <a:pt x="9529107" y="1632414"/>
                  <a:pt x="9529074" y="1632056"/>
                </a:cubicBezTo>
                <a:cubicBezTo>
                  <a:pt x="9529041" y="1631698"/>
                  <a:pt x="9529155" y="1631226"/>
                  <a:pt x="9529416" y="1630640"/>
                </a:cubicBezTo>
                <a:lnTo>
                  <a:pt x="9542211" y="1603976"/>
                </a:lnTo>
                <a:lnTo>
                  <a:pt x="9542211" y="1591475"/>
                </a:lnTo>
                <a:cubicBezTo>
                  <a:pt x="9542211" y="1589717"/>
                  <a:pt x="9542406" y="1588317"/>
                  <a:pt x="9542797" y="1587275"/>
                </a:cubicBezTo>
                <a:cubicBezTo>
                  <a:pt x="9543187" y="1586233"/>
                  <a:pt x="9543757" y="1585452"/>
                  <a:pt x="9544506" y="1584931"/>
                </a:cubicBezTo>
                <a:cubicBezTo>
                  <a:pt x="9545255" y="1584410"/>
                  <a:pt x="9546215" y="1584052"/>
                  <a:pt x="9547387" y="1583856"/>
                </a:cubicBezTo>
                <a:cubicBezTo>
                  <a:pt x="9548559" y="1583661"/>
                  <a:pt x="9549959" y="1583563"/>
                  <a:pt x="9551587" y="1583563"/>
                </a:cubicBezTo>
                <a:close/>
                <a:moveTo>
                  <a:pt x="7651912" y="1583563"/>
                </a:moveTo>
                <a:cubicBezTo>
                  <a:pt x="7655819" y="1583563"/>
                  <a:pt x="7658521" y="1584312"/>
                  <a:pt x="7660018" y="1585810"/>
                </a:cubicBezTo>
                <a:cubicBezTo>
                  <a:pt x="7661516" y="1587307"/>
                  <a:pt x="7662265" y="1590303"/>
                  <a:pt x="7662265" y="1594795"/>
                </a:cubicBezTo>
                <a:cubicBezTo>
                  <a:pt x="7662265" y="1599418"/>
                  <a:pt x="7661500" y="1602495"/>
                  <a:pt x="7659969" y="1604025"/>
                </a:cubicBezTo>
                <a:cubicBezTo>
                  <a:pt x="7658439" y="1605555"/>
                  <a:pt x="7655656" y="1606320"/>
                  <a:pt x="7651619" y="1606320"/>
                </a:cubicBezTo>
                <a:cubicBezTo>
                  <a:pt x="7647712" y="1606320"/>
                  <a:pt x="7645010" y="1605571"/>
                  <a:pt x="7643512" y="1604074"/>
                </a:cubicBezTo>
                <a:cubicBezTo>
                  <a:pt x="7642015" y="1602576"/>
                  <a:pt x="7641266" y="1599581"/>
                  <a:pt x="7641266" y="1595088"/>
                </a:cubicBezTo>
                <a:cubicBezTo>
                  <a:pt x="7641266" y="1590465"/>
                  <a:pt x="7642031" y="1587389"/>
                  <a:pt x="7643561" y="1585859"/>
                </a:cubicBezTo>
                <a:cubicBezTo>
                  <a:pt x="7645091" y="1584329"/>
                  <a:pt x="7647875" y="1583563"/>
                  <a:pt x="7651912" y="1583563"/>
                </a:cubicBezTo>
                <a:close/>
                <a:moveTo>
                  <a:pt x="2558075" y="1574088"/>
                </a:moveTo>
                <a:cubicBezTo>
                  <a:pt x="2554069" y="1574088"/>
                  <a:pt x="2550594" y="1574427"/>
                  <a:pt x="2547648" y="1575104"/>
                </a:cubicBezTo>
                <a:cubicBezTo>
                  <a:pt x="2544702" y="1575782"/>
                  <a:pt x="2542258" y="1576783"/>
                  <a:pt x="2540314" y="1578108"/>
                </a:cubicBezTo>
                <a:cubicBezTo>
                  <a:pt x="2538369" y="1579434"/>
                  <a:pt x="2536941" y="1581024"/>
                  <a:pt x="2536028" y="1582880"/>
                </a:cubicBezTo>
                <a:cubicBezTo>
                  <a:pt x="2535115" y="1584736"/>
                  <a:pt x="2534658" y="1586871"/>
                  <a:pt x="2534658" y="1589287"/>
                </a:cubicBezTo>
                <a:cubicBezTo>
                  <a:pt x="2534658" y="1593411"/>
                  <a:pt x="2535969" y="1596695"/>
                  <a:pt x="2538590" y="1599140"/>
                </a:cubicBezTo>
                <a:cubicBezTo>
                  <a:pt x="2541212" y="1601585"/>
                  <a:pt x="2544879" y="1602807"/>
                  <a:pt x="2549592" y="1602807"/>
                </a:cubicBezTo>
                <a:cubicBezTo>
                  <a:pt x="2553422" y="1602807"/>
                  <a:pt x="2556970" y="1601835"/>
                  <a:pt x="2560240" y="1599891"/>
                </a:cubicBezTo>
                <a:cubicBezTo>
                  <a:pt x="2563510" y="1597947"/>
                  <a:pt x="2566942" y="1594971"/>
                  <a:pt x="2570535" y="1590966"/>
                </a:cubicBezTo>
                <a:lnTo>
                  <a:pt x="2570535" y="1574088"/>
                </a:lnTo>
                <a:close/>
                <a:moveTo>
                  <a:pt x="1653200" y="1574088"/>
                </a:moveTo>
                <a:cubicBezTo>
                  <a:pt x="1649194" y="1574088"/>
                  <a:pt x="1645718" y="1574427"/>
                  <a:pt x="1642773" y="1575104"/>
                </a:cubicBezTo>
                <a:cubicBezTo>
                  <a:pt x="1639827" y="1575782"/>
                  <a:pt x="1637383" y="1576783"/>
                  <a:pt x="1635438" y="1578108"/>
                </a:cubicBezTo>
                <a:cubicBezTo>
                  <a:pt x="1633494" y="1579434"/>
                  <a:pt x="1632066" y="1581024"/>
                  <a:pt x="1631153" y="1582880"/>
                </a:cubicBezTo>
                <a:cubicBezTo>
                  <a:pt x="1630239" y="1584736"/>
                  <a:pt x="1629783" y="1586871"/>
                  <a:pt x="1629783" y="1589287"/>
                </a:cubicBezTo>
                <a:cubicBezTo>
                  <a:pt x="1629783" y="1593411"/>
                  <a:pt x="1631094" y="1596695"/>
                  <a:pt x="1633715" y="1599140"/>
                </a:cubicBezTo>
                <a:cubicBezTo>
                  <a:pt x="1636337" y="1601585"/>
                  <a:pt x="1640004" y="1602807"/>
                  <a:pt x="1644717" y="1602807"/>
                </a:cubicBezTo>
                <a:cubicBezTo>
                  <a:pt x="1648546" y="1602807"/>
                  <a:pt x="1652096" y="1601835"/>
                  <a:pt x="1655365" y="1599891"/>
                </a:cubicBezTo>
                <a:cubicBezTo>
                  <a:pt x="1658635" y="1597947"/>
                  <a:pt x="1662066" y="1594971"/>
                  <a:pt x="1665660" y="1590966"/>
                </a:cubicBezTo>
                <a:lnTo>
                  <a:pt x="1665660" y="1574088"/>
                </a:lnTo>
                <a:close/>
                <a:moveTo>
                  <a:pt x="8573242" y="1562955"/>
                </a:moveTo>
                <a:cubicBezTo>
                  <a:pt x="8568814" y="1562955"/>
                  <a:pt x="8564973" y="1563330"/>
                  <a:pt x="8561717" y="1564079"/>
                </a:cubicBezTo>
                <a:cubicBezTo>
                  <a:pt x="8558461" y="1564827"/>
                  <a:pt x="8555759" y="1565934"/>
                  <a:pt x="8553610" y="1567399"/>
                </a:cubicBezTo>
                <a:cubicBezTo>
                  <a:pt x="8551461" y="1568864"/>
                  <a:pt x="8549883" y="1570622"/>
                  <a:pt x="8548873" y="1572673"/>
                </a:cubicBezTo>
                <a:cubicBezTo>
                  <a:pt x="8547864" y="1574724"/>
                  <a:pt x="8547359" y="1577085"/>
                  <a:pt x="8547359" y="1579754"/>
                </a:cubicBezTo>
                <a:cubicBezTo>
                  <a:pt x="8547359" y="1584312"/>
                  <a:pt x="8548808" y="1587942"/>
                  <a:pt x="8551706" y="1590644"/>
                </a:cubicBezTo>
                <a:cubicBezTo>
                  <a:pt x="8554603" y="1593347"/>
                  <a:pt x="8558657" y="1594698"/>
                  <a:pt x="8563865" y="1594698"/>
                </a:cubicBezTo>
                <a:cubicBezTo>
                  <a:pt x="8568098" y="1594698"/>
                  <a:pt x="8572021" y="1593623"/>
                  <a:pt x="8575635" y="1591475"/>
                </a:cubicBezTo>
                <a:cubicBezTo>
                  <a:pt x="8579248" y="1589326"/>
                  <a:pt x="8583041" y="1586038"/>
                  <a:pt x="8587013" y="1581610"/>
                </a:cubicBezTo>
                <a:lnTo>
                  <a:pt x="8587013" y="1562955"/>
                </a:lnTo>
                <a:close/>
                <a:moveTo>
                  <a:pt x="2315784" y="1539359"/>
                </a:moveTo>
                <a:cubicBezTo>
                  <a:pt x="2313887" y="1539359"/>
                  <a:pt x="2312020" y="1539639"/>
                  <a:pt x="2310182" y="1540199"/>
                </a:cubicBezTo>
                <a:cubicBezTo>
                  <a:pt x="2308345" y="1540759"/>
                  <a:pt x="2306478" y="1541642"/>
                  <a:pt x="2304581" y="1542851"/>
                </a:cubicBezTo>
                <a:cubicBezTo>
                  <a:pt x="2302685" y="1544058"/>
                  <a:pt x="2300699" y="1545648"/>
                  <a:pt x="2298624" y="1547622"/>
                </a:cubicBezTo>
                <a:cubicBezTo>
                  <a:pt x="2296549" y="1549595"/>
                  <a:pt x="2294356" y="1552026"/>
                  <a:pt x="2292045" y="1554912"/>
                </a:cubicBezTo>
                <a:lnTo>
                  <a:pt x="2292045" y="1586548"/>
                </a:lnTo>
                <a:cubicBezTo>
                  <a:pt x="2296076" y="1591437"/>
                  <a:pt x="2299899" y="1595178"/>
                  <a:pt x="2303514" y="1597770"/>
                </a:cubicBezTo>
                <a:cubicBezTo>
                  <a:pt x="2307130" y="1600362"/>
                  <a:pt x="2310924" y="1601658"/>
                  <a:pt x="2314895" y="1601658"/>
                </a:cubicBezTo>
                <a:cubicBezTo>
                  <a:pt x="2318569" y="1601658"/>
                  <a:pt x="2321725" y="1600774"/>
                  <a:pt x="2324363" y="1599007"/>
                </a:cubicBezTo>
                <a:cubicBezTo>
                  <a:pt x="2327001" y="1597240"/>
                  <a:pt x="2329135" y="1594883"/>
                  <a:pt x="2330765" y="1591938"/>
                </a:cubicBezTo>
                <a:cubicBezTo>
                  <a:pt x="2332395" y="1588993"/>
                  <a:pt x="2333595" y="1585693"/>
                  <a:pt x="2334365" y="1582041"/>
                </a:cubicBezTo>
                <a:cubicBezTo>
                  <a:pt x="2335136" y="1578388"/>
                  <a:pt x="2335521" y="1574706"/>
                  <a:pt x="2335521" y="1570995"/>
                </a:cubicBezTo>
                <a:cubicBezTo>
                  <a:pt x="2335521" y="1566930"/>
                  <a:pt x="2335210" y="1562998"/>
                  <a:pt x="2334588" y="1559198"/>
                </a:cubicBezTo>
                <a:cubicBezTo>
                  <a:pt x="2333966" y="1555398"/>
                  <a:pt x="2332899" y="1552026"/>
                  <a:pt x="2331387" y="1549080"/>
                </a:cubicBezTo>
                <a:cubicBezTo>
                  <a:pt x="2329876" y="1546135"/>
                  <a:pt x="2327846" y="1543778"/>
                  <a:pt x="2325297" y="1542011"/>
                </a:cubicBezTo>
                <a:cubicBezTo>
                  <a:pt x="2322748" y="1540243"/>
                  <a:pt x="2319577" y="1539359"/>
                  <a:pt x="2315784" y="1539359"/>
                </a:cubicBezTo>
                <a:close/>
                <a:moveTo>
                  <a:pt x="1264136" y="1539006"/>
                </a:moveTo>
                <a:cubicBezTo>
                  <a:pt x="1259797" y="1539006"/>
                  <a:pt x="1256067" y="1539772"/>
                  <a:pt x="1252946" y="1541304"/>
                </a:cubicBezTo>
                <a:cubicBezTo>
                  <a:pt x="1249825" y="1542835"/>
                  <a:pt x="1247254" y="1545000"/>
                  <a:pt x="1245233" y="1547799"/>
                </a:cubicBezTo>
                <a:cubicBezTo>
                  <a:pt x="1243212" y="1550597"/>
                  <a:pt x="1241711" y="1553911"/>
                  <a:pt x="1240731" y="1557740"/>
                </a:cubicBezTo>
                <a:cubicBezTo>
                  <a:pt x="1239750" y="1561569"/>
                  <a:pt x="1239260" y="1565752"/>
                  <a:pt x="1239260" y="1570287"/>
                </a:cubicBezTo>
                <a:cubicBezTo>
                  <a:pt x="1239260" y="1574647"/>
                  <a:pt x="1239661" y="1578742"/>
                  <a:pt x="1240463" y="1582571"/>
                </a:cubicBezTo>
                <a:cubicBezTo>
                  <a:pt x="1241266" y="1586400"/>
                  <a:pt x="1242604" y="1589744"/>
                  <a:pt x="1244476" y="1592600"/>
                </a:cubicBezTo>
                <a:cubicBezTo>
                  <a:pt x="1246348" y="1595457"/>
                  <a:pt x="1248859" y="1597726"/>
                  <a:pt x="1252010" y="1599405"/>
                </a:cubicBezTo>
                <a:cubicBezTo>
                  <a:pt x="1255160" y="1601084"/>
                  <a:pt x="1259083" y="1601924"/>
                  <a:pt x="1263780" y="1601924"/>
                </a:cubicBezTo>
                <a:cubicBezTo>
                  <a:pt x="1268060" y="1601924"/>
                  <a:pt x="1271775" y="1601157"/>
                  <a:pt x="1274926" y="1599626"/>
                </a:cubicBezTo>
                <a:cubicBezTo>
                  <a:pt x="1278076" y="1598094"/>
                  <a:pt x="1280662" y="1595944"/>
                  <a:pt x="1282683" y="1593175"/>
                </a:cubicBezTo>
                <a:cubicBezTo>
                  <a:pt x="1284704" y="1590406"/>
                  <a:pt x="1286190" y="1587107"/>
                  <a:pt x="1287141" y="1583277"/>
                </a:cubicBezTo>
                <a:cubicBezTo>
                  <a:pt x="1288093" y="1579448"/>
                  <a:pt x="1288568" y="1575237"/>
                  <a:pt x="1288568" y="1570641"/>
                </a:cubicBezTo>
                <a:cubicBezTo>
                  <a:pt x="1288568" y="1566341"/>
                  <a:pt x="1288167" y="1562276"/>
                  <a:pt x="1287365" y="1558447"/>
                </a:cubicBezTo>
                <a:cubicBezTo>
                  <a:pt x="1286562" y="1554618"/>
                  <a:pt x="1285239" y="1551260"/>
                  <a:pt x="1283396" y="1548373"/>
                </a:cubicBezTo>
                <a:cubicBezTo>
                  <a:pt x="1281553" y="1545487"/>
                  <a:pt x="1279057" y="1543204"/>
                  <a:pt x="1275906" y="1541525"/>
                </a:cubicBezTo>
                <a:cubicBezTo>
                  <a:pt x="1272756" y="1539845"/>
                  <a:pt x="1268833" y="1539006"/>
                  <a:pt x="1264136" y="1539006"/>
                </a:cubicBezTo>
                <a:close/>
                <a:moveTo>
                  <a:pt x="1016487" y="1539006"/>
                </a:moveTo>
                <a:cubicBezTo>
                  <a:pt x="1012147" y="1539006"/>
                  <a:pt x="1008417" y="1539772"/>
                  <a:pt x="1005296" y="1541304"/>
                </a:cubicBezTo>
                <a:cubicBezTo>
                  <a:pt x="1002175" y="1542835"/>
                  <a:pt x="999604" y="1545000"/>
                  <a:pt x="997584" y="1547799"/>
                </a:cubicBezTo>
                <a:cubicBezTo>
                  <a:pt x="995562" y="1550597"/>
                  <a:pt x="994061" y="1553911"/>
                  <a:pt x="993081" y="1557740"/>
                </a:cubicBezTo>
                <a:cubicBezTo>
                  <a:pt x="992100" y="1561569"/>
                  <a:pt x="991609" y="1565752"/>
                  <a:pt x="991609" y="1570287"/>
                </a:cubicBezTo>
                <a:cubicBezTo>
                  <a:pt x="991609" y="1574647"/>
                  <a:pt x="992011" y="1578742"/>
                  <a:pt x="992813" y="1582571"/>
                </a:cubicBezTo>
                <a:cubicBezTo>
                  <a:pt x="993616" y="1586400"/>
                  <a:pt x="994954" y="1589744"/>
                  <a:pt x="996826" y="1592600"/>
                </a:cubicBezTo>
                <a:cubicBezTo>
                  <a:pt x="998698" y="1595457"/>
                  <a:pt x="1001210" y="1597726"/>
                  <a:pt x="1004360" y="1599405"/>
                </a:cubicBezTo>
                <a:cubicBezTo>
                  <a:pt x="1007510" y="1601084"/>
                  <a:pt x="1011434" y="1601924"/>
                  <a:pt x="1016130" y="1601924"/>
                </a:cubicBezTo>
                <a:cubicBezTo>
                  <a:pt x="1020410" y="1601924"/>
                  <a:pt x="1024126" y="1601157"/>
                  <a:pt x="1027277" y="1599626"/>
                </a:cubicBezTo>
                <a:cubicBezTo>
                  <a:pt x="1030426" y="1598094"/>
                  <a:pt x="1033012" y="1595944"/>
                  <a:pt x="1035032" y="1593175"/>
                </a:cubicBezTo>
                <a:cubicBezTo>
                  <a:pt x="1037053" y="1590406"/>
                  <a:pt x="1038540" y="1587107"/>
                  <a:pt x="1039491" y="1583277"/>
                </a:cubicBezTo>
                <a:cubicBezTo>
                  <a:pt x="1040443" y="1579448"/>
                  <a:pt x="1040918" y="1575237"/>
                  <a:pt x="1040918" y="1570641"/>
                </a:cubicBezTo>
                <a:cubicBezTo>
                  <a:pt x="1040918" y="1566341"/>
                  <a:pt x="1040517" y="1562276"/>
                  <a:pt x="1039714" y="1558447"/>
                </a:cubicBezTo>
                <a:cubicBezTo>
                  <a:pt x="1038912" y="1554618"/>
                  <a:pt x="1037589" y="1551260"/>
                  <a:pt x="1035746" y="1548373"/>
                </a:cubicBezTo>
                <a:cubicBezTo>
                  <a:pt x="1033903" y="1545487"/>
                  <a:pt x="1031406" y="1543204"/>
                  <a:pt x="1028257" y="1541525"/>
                </a:cubicBezTo>
                <a:cubicBezTo>
                  <a:pt x="1025106" y="1539845"/>
                  <a:pt x="1021183" y="1539006"/>
                  <a:pt x="1016487" y="1539006"/>
                </a:cubicBezTo>
                <a:close/>
                <a:moveTo>
                  <a:pt x="397361" y="1539006"/>
                </a:moveTo>
                <a:cubicBezTo>
                  <a:pt x="393022" y="1539006"/>
                  <a:pt x="389292" y="1539772"/>
                  <a:pt x="386171" y="1541304"/>
                </a:cubicBezTo>
                <a:cubicBezTo>
                  <a:pt x="383050" y="1542835"/>
                  <a:pt x="380479" y="1545000"/>
                  <a:pt x="378458" y="1547799"/>
                </a:cubicBezTo>
                <a:cubicBezTo>
                  <a:pt x="376437" y="1550597"/>
                  <a:pt x="374936" y="1553911"/>
                  <a:pt x="373955" y="1557740"/>
                </a:cubicBezTo>
                <a:cubicBezTo>
                  <a:pt x="372974" y="1561569"/>
                  <a:pt x="372484" y="1565752"/>
                  <a:pt x="372484" y="1570287"/>
                </a:cubicBezTo>
                <a:cubicBezTo>
                  <a:pt x="372484" y="1574647"/>
                  <a:pt x="372885" y="1578742"/>
                  <a:pt x="373688" y="1582571"/>
                </a:cubicBezTo>
                <a:cubicBezTo>
                  <a:pt x="374491" y="1586400"/>
                  <a:pt x="375828" y="1589744"/>
                  <a:pt x="377700" y="1592600"/>
                </a:cubicBezTo>
                <a:cubicBezTo>
                  <a:pt x="379573" y="1595457"/>
                  <a:pt x="382084" y="1597726"/>
                  <a:pt x="385235" y="1599405"/>
                </a:cubicBezTo>
                <a:cubicBezTo>
                  <a:pt x="388385" y="1601084"/>
                  <a:pt x="392308" y="1601924"/>
                  <a:pt x="397005" y="1601924"/>
                </a:cubicBezTo>
                <a:cubicBezTo>
                  <a:pt x="401285" y="1601924"/>
                  <a:pt x="405000" y="1601157"/>
                  <a:pt x="408151" y="1599626"/>
                </a:cubicBezTo>
                <a:cubicBezTo>
                  <a:pt x="411301" y="1598094"/>
                  <a:pt x="413887" y="1595944"/>
                  <a:pt x="415908" y="1593175"/>
                </a:cubicBezTo>
                <a:cubicBezTo>
                  <a:pt x="417928" y="1590406"/>
                  <a:pt x="419415" y="1587107"/>
                  <a:pt x="420366" y="1583277"/>
                </a:cubicBezTo>
                <a:cubicBezTo>
                  <a:pt x="421317" y="1579448"/>
                  <a:pt x="421793" y="1575237"/>
                  <a:pt x="421793" y="1570641"/>
                </a:cubicBezTo>
                <a:cubicBezTo>
                  <a:pt x="421793" y="1566341"/>
                  <a:pt x="421392" y="1562276"/>
                  <a:pt x="420589" y="1558447"/>
                </a:cubicBezTo>
                <a:cubicBezTo>
                  <a:pt x="419786" y="1554618"/>
                  <a:pt x="418463" y="1551260"/>
                  <a:pt x="416621" y="1548373"/>
                </a:cubicBezTo>
                <a:cubicBezTo>
                  <a:pt x="414778" y="1545487"/>
                  <a:pt x="412281" y="1543204"/>
                  <a:pt x="409131" y="1541525"/>
                </a:cubicBezTo>
                <a:cubicBezTo>
                  <a:pt x="405980" y="1539845"/>
                  <a:pt x="402057" y="1539006"/>
                  <a:pt x="397361" y="1539006"/>
                </a:cubicBezTo>
                <a:close/>
                <a:moveTo>
                  <a:pt x="2862040" y="1538211"/>
                </a:moveTo>
                <a:cubicBezTo>
                  <a:pt x="2858424" y="1538211"/>
                  <a:pt x="2855253" y="1538889"/>
                  <a:pt x="2852527" y="1540243"/>
                </a:cubicBezTo>
                <a:cubicBezTo>
                  <a:pt x="2849800" y="1541598"/>
                  <a:pt x="2847518" y="1543395"/>
                  <a:pt x="2845680" y="1545635"/>
                </a:cubicBezTo>
                <a:cubicBezTo>
                  <a:pt x="2843843" y="1547872"/>
                  <a:pt x="2842420" y="1550480"/>
                  <a:pt x="2841413" y="1553455"/>
                </a:cubicBezTo>
                <a:cubicBezTo>
                  <a:pt x="2840405" y="1556429"/>
                  <a:pt x="2839842" y="1559537"/>
                  <a:pt x="2839723" y="1562777"/>
                </a:cubicBezTo>
                <a:lnTo>
                  <a:pt x="2883111" y="1562777"/>
                </a:lnTo>
                <a:cubicBezTo>
                  <a:pt x="2883288" y="1555118"/>
                  <a:pt x="2881584" y="1549109"/>
                  <a:pt x="2877999" y="1544750"/>
                </a:cubicBezTo>
                <a:cubicBezTo>
                  <a:pt x="2874413" y="1540390"/>
                  <a:pt x="2869094" y="1538211"/>
                  <a:pt x="2862040" y="1538211"/>
                </a:cubicBezTo>
                <a:close/>
                <a:moveTo>
                  <a:pt x="2404840" y="1538211"/>
                </a:moveTo>
                <a:cubicBezTo>
                  <a:pt x="2401224" y="1538211"/>
                  <a:pt x="2398053" y="1538889"/>
                  <a:pt x="2395327" y="1540243"/>
                </a:cubicBezTo>
                <a:cubicBezTo>
                  <a:pt x="2392600" y="1541598"/>
                  <a:pt x="2390318" y="1543395"/>
                  <a:pt x="2388480" y="1545635"/>
                </a:cubicBezTo>
                <a:cubicBezTo>
                  <a:pt x="2386643" y="1547872"/>
                  <a:pt x="2385220" y="1550480"/>
                  <a:pt x="2384213" y="1553455"/>
                </a:cubicBezTo>
                <a:cubicBezTo>
                  <a:pt x="2383205" y="1556429"/>
                  <a:pt x="2382642" y="1559537"/>
                  <a:pt x="2382523" y="1562777"/>
                </a:cubicBezTo>
                <a:lnTo>
                  <a:pt x="2425911" y="1562777"/>
                </a:lnTo>
                <a:cubicBezTo>
                  <a:pt x="2426088" y="1555118"/>
                  <a:pt x="2424384" y="1549109"/>
                  <a:pt x="2420799" y="1544750"/>
                </a:cubicBezTo>
                <a:cubicBezTo>
                  <a:pt x="2417213" y="1540390"/>
                  <a:pt x="2411893" y="1538211"/>
                  <a:pt x="2404840" y="1538211"/>
                </a:cubicBezTo>
                <a:close/>
                <a:moveTo>
                  <a:pt x="2080990" y="1538211"/>
                </a:moveTo>
                <a:cubicBezTo>
                  <a:pt x="2077374" y="1538211"/>
                  <a:pt x="2074203" y="1538889"/>
                  <a:pt x="2071477" y="1540243"/>
                </a:cubicBezTo>
                <a:cubicBezTo>
                  <a:pt x="2068750" y="1541598"/>
                  <a:pt x="2066468" y="1543395"/>
                  <a:pt x="2064630" y="1545635"/>
                </a:cubicBezTo>
                <a:cubicBezTo>
                  <a:pt x="2062792" y="1547872"/>
                  <a:pt x="2061370" y="1550480"/>
                  <a:pt x="2060363" y="1553455"/>
                </a:cubicBezTo>
                <a:cubicBezTo>
                  <a:pt x="2059355" y="1556429"/>
                  <a:pt x="2058792" y="1559537"/>
                  <a:pt x="2058673" y="1562777"/>
                </a:cubicBezTo>
                <a:lnTo>
                  <a:pt x="2102061" y="1562777"/>
                </a:lnTo>
                <a:cubicBezTo>
                  <a:pt x="2102238" y="1555118"/>
                  <a:pt x="2100534" y="1549109"/>
                  <a:pt x="2096948" y="1544750"/>
                </a:cubicBezTo>
                <a:cubicBezTo>
                  <a:pt x="2093363" y="1540390"/>
                  <a:pt x="2088044" y="1538211"/>
                  <a:pt x="2080990" y="1538211"/>
                </a:cubicBezTo>
                <a:close/>
                <a:moveTo>
                  <a:pt x="1890490" y="1538211"/>
                </a:moveTo>
                <a:cubicBezTo>
                  <a:pt x="1886874" y="1538211"/>
                  <a:pt x="1883703" y="1538889"/>
                  <a:pt x="1880977" y="1540243"/>
                </a:cubicBezTo>
                <a:cubicBezTo>
                  <a:pt x="1878250" y="1541598"/>
                  <a:pt x="1875968" y="1543395"/>
                  <a:pt x="1874130" y="1545635"/>
                </a:cubicBezTo>
                <a:cubicBezTo>
                  <a:pt x="1872292" y="1547872"/>
                  <a:pt x="1870870" y="1550480"/>
                  <a:pt x="1869862" y="1553455"/>
                </a:cubicBezTo>
                <a:cubicBezTo>
                  <a:pt x="1868855" y="1556429"/>
                  <a:pt x="1868292" y="1559537"/>
                  <a:pt x="1868173" y="1562777"/>
                </a:cubicBezTo>
                <a:lnTo>
                  <a:pt x="1911561" y="1562777"/>
                </a:lnTo>
                <a:cubicBezTo>
                  <a:pt x="1911738" y="1555118"/>
                  <a:pt x="1910034" y="1549109"/>
                  <a:pt x="1906448" y="1544750"/>
                </a:cubicBezTo>
                <a:cubicBezTo>
                  <a:pt x="1902863" y="1540390"/>
                  <a:pt x="1897543" y="1538211"/>
                  <a:pt x="1890490" y="1538211"/>
                </a:cubicBezTo>
                <a:close/>
                <a:moveTo>
                  <a:pt x="1780750" y="1528490"/>
                </a:moveTo>
                <a:lnTo>
                  <a:pt x="1826348" y="1528490"/>
                </a:lnTo>
                <a:cubicBezTo>
                  <a:pt x="1826996" y="1528490"/>
                  <a:pt x="1827570" y="1528579"/>
                  <a:pt x="1828071" y="1528755"/>
                </a:cubicBezTo>
                <a:cubicBezTo>
                  <a:pt x="1828572" y="1528932"/>
                  <a:pt x="1828999" y="1529227"/>
                  <a:pt x="1829352" y="1529640"/>
                </a:cubicBezTo>
                <a:cubicBezTo>
                  <a:pt x="1829706" y="1530051"/>
                  <a:pt x="1829986" y="1530582"/>
                  <a:pt x="1830192" y="1531230"/>
                </a:cubicBezTo>
                <a:cubicBezTo>
                  <a:pt x="1830398" y="1531878"/>
                  <a:pt x="1830501" y="1532703"/>
                  <a:pt x="1830501" y="1533704"/>
                </a:cubicBezTo>
                <a:lnTo>
                  <a:pt x="1830501" y="1536531"/>
                </a:lnTo>
                <a:cubicBezTo>
                  <a:pt x="1830501" y="1537357"/>
                  <a:pt x="1830442" y="1538122"/>
                  <a:pt x="1830324" y="1538830"/>
                </a:cubicBezTo>
                <a:cubicBezTo>
                  <a:pt x="1830206" y="1539536"/>
                  <a:pt x="1830030" y="1540228"/>
                  <a:pt x="1829794" y="1540906"/>
                </a:cubicBezTo>
                <a:cubicBezTo>
                  <a:pt x="1829558" y="1541584"/>
                  <a:pt x="1829235" y="1542306"/>
                  <a:pt x="1828822" y="1543071"/>
                </a:cubicBezTo>
                <a:cubicBezTo>
                  <a:pt x="1828409" y="1543837"/>
                  <a:pt x="1827909" y="1544691"/>
                  <a:pt x="1827320" y="1545635"/>
                </a:cubicBezTo>
                <a:lnTo>
                  <a:pt x="1792415" y="1600244"/>
                </a:lnTo>
                <a:lnTo>
                  <a:pt x="1829706" y="1600244"/>
                </a:lnTo>
                <a:cubicBezTo>
                  <a:pt x="1830177" y="1600244"/>
                  <a:pt x="1830604" y="1600347"/>
                  <a:pt x="1830987" y="1600554"/>
                </a:cubicBezTo>
                <a:cubicBezTo>
                  <a:pt x="1831370" y="1600760"/>
                  <a:pt x="1831694" y="1601099"/>
                  <a:pt x="1831959" y="1601570"/>
                </a:cubicBezTo>
                <a:cubicBezTo>
                  <a:pt x="1832224" y="1602041"/>
                  <a:pt x="1832445" y="1602675"/>
                  <a:pt x="1832622" y="1603470"/>
                </a:cubicBezTo>
                <a:cubicBezTo>
                  <a:pt x="1832798" y="1604265"/>
                  <a:pt x="1832887" y="1605222"/>
                  <a:pt x="1832887" y="1606341"/>
                </a:cubicBezTo>
                <a:cubicBezTo>
                  <a:pt x="1832887" y="1607461"/>
                  <a:pt x="1832798" y="1608418"/>
                  <a:pt x="1832622" y="1609214"/>
                </a:cubicBezTo>
                <a:cubicBezTo>
                  <a:pt x="1832445" y="1610009"/>
                  <a:pt x="1832239" y="1610657"/>
                  <a:pt x="1832003" y="1611157"/>
                </a:cubicBezTo>
                <a:cubicBezTo>
                  <a:pt x="1831768" y="1611658"/>
                  <a:pt x="1831444" y="1612011"/>
                  <a:pt x="1831031" y="1612218"/>
                </a:cubicBezTo>
                <a:cubicBezTo>
                  <a:pt x="1830619" y="1612424"/>
                  <a:pt x="1830177" y="1612527"/>
                  <a:pt x="1829706" y="1612527"/>
                </a:cubicBezTo>
                <a:lnTo>
                  <a:pt x="1780750" y="1612527"/>
                </a:lnTo>
                <a:cubicBezTo>
                  <a:pt x="1779513" y="1612527"/>
                  <a:pt x="1778497" y="1612115"/>
                  <a:pt x="1777702" y="1611290"/>
                </a:cubicBezTo>
                <a:cubicBezTo>
                  <a:pt x="1776906" y="1610465"/>
                  <a:pt x="1776509" y="1609081"/>
                  <a:pt x="1776509" y="1607137"/>
                </a:cubicBezTo>
                <a:lnTo>
                  <a:pt x="1776509" y="1604132"/>
                </a:lnTo>
                <a:cubicBezTo>
                  <a:pt x="1776509" y="1603308"/>
                  <a:pt x="1776568" y="1602571"/>
                  <a:pt x="1776685" y="1601924"/>
                </a:cubicBezTo>
                <a:cubicBezTo>
                  <a:pt x="1776803" y="1601276"/>
                  <a:pt x="1776980" y="1600628"/>
                  <a:pt x="1777216" y="1599979"/>
                </a:cubicBezTo>
                <a:cubicBezTo>
                  <a:pt x="1777452" y="1599331"/>
                  <a:pt x="1777775" y="1598639"/>
                  <a:pt x="1778188" y="1597903"/>
                </a:cubicBezTo>
                <a:cubicBezTo>
                  <a:pt x="1778600" y="1597167"/>
                  <a:pt x="1779101" y="1596327"/>
                  <a:pt x="1779690" y="1595384"/>
                </a:cubicBezTo>
                <a:lnTo>
                  <a:pt x="1814772" y="1540773"/>
                </a:lnTo>
                <a:lnTo>
                  <a:pt x="1780750" y="1540773"/>
                </a:lnTo>
                <a:cubicBezTo>
                  <a:pt x="1779808" y="1540773"/>
                  <a:pt x="1779057" y="1540288"/>
                  <a:pt x="1778497" y="1539315"/>
                </a:cubicBezTo>
                <a:cubicBezTo>
                  <a:pt x="1777938" y="1538343"/>
                  <a:pt x="1777658" y="1536768"/>
                  <a:pt x="1777658" y="1534588"/>
                </a:cubicBezTo>
                <a:cubicBezTo>
                  <a:pt x="1777658" y="1533527"/>
                  <a:pt x="1777717" y="1532599"/>
                  <a:pt x="1777834" y="1531804"/>
                </a:cubicBezTo>
                <a:cubicBezTo>
                  <a:pt x="1777952" y="1531009"/>
                  <a:pt x="1778144" y="1530361"/>
                  <a:pt x="1778409" y="1529860"/>
                </a:cubicBezTo>
                <a:cubicBezTo>
                  <a:pt x="1778674" y="1529359"/>
                  <a:pt x="1778998" y="1529006"/>
                  <a:pt x="1779381" y="1528800"/>
                </a:cubicBezTo>
                <a:cubicBezTo>
                  <a:pt x="1779764" y="1528594"/>
                  <a:pt x="1780220" y="1528490"/>
                  <a:pt x="1780750" y="1528490"/>
                </a:cubicBezTo>
                <a:close/>
                <a:moveTo>
                  <a:pt x="2674882" y="1528049"/>
                </a:moveTo>
                <a:cubicBezTo>
                  <a:pt x="2676296" y="1528049"/>
                  <a:pt x="2677474" y="1528093"/>
                  <a:pt x="2678417" y="1528182"/>
                </a:cubicBezTo>
                <a:cubicBezTo>
                  <a:pt x="2679359" y="1528269"/>
                  <a:pt x="2680110" y="1528447"/>
                  <a:pt x="2680670" y="1528711"/>
                </a:cubicBezTo>
                <a:cubicBezTo>
                  <a:pt x="2681230" y="1528977"/>
                  <a:pt x="2681628" y="1529271"/>
                  <a:pt x="2681863" y="1529595"/>
                </a:cubicBezTo>
                <a:cubicBezTo>
                  <a:pt x="2682099" y="1529919"/>
                  <a:pt x="2682216" y="1530317"/>
                  <a:pt x="2682216" y="1530789"/>
                </a:cubicBezTo>
                <a:lnTo>
                  <a:pt x="2682216" y="1577092"/>
                </a:lnTo>
                <a:cubicBezTo>
                  <a:pt x="2682216" y="1581746"/>
                  <a:pt x="2682556" y="1585472"/>
                  <a:pt x="2683233" y="1588271"/>
                </a:cubicBezTo>
                <a:cubicBezTo>
                  <a:pt x="2683910" y="1591069"/>
                  <a:pt x="2684941" y="1593455"/>
                  <a:pt x="2686326" y="1595429"/>
                </a:cubicBezTo>
                <a:cubicBezTo>
                  <a:pt x="2687710" y="1597402"/>
                  <a:pt x="2689463" y="1598934"/>
                  <a:pt x="2691583" y="1600023"/>
                </a:cubicBezTo>
                <a:cubicBezTo>
                  <a:pt x="2693704" y="1601113"/>
                  <a:pt x="2696179" y="1601658"/>
                  <a:pt x="2699006" y="1601658"/>
                </a:cubicBezTo>
                <a:cubicBezTo>
                  <a:pt x="2702659" y="1601658"/>
                  <a:pt x="2706297" y="1600362"/>
                  <a:pt x="2709919" y="1597770"/>
                </a:cubicBezTo>
                <a:cubicBezTo>
                  <a:pt x="2713543" y="1595178"/>
                  <a:pt x="2717387" y="1591378"/>
                  <a:pt x="2721451" y="1586371"/>
                </a:cubicBezTo>
                <a:lnTo>
                  <a:pt x="2721451" y="1530789"/>
                </a:lnTo>
                <a:cubicBezTo>
                  <a:pt x="2721451" y="1530317"/>
                  <a:pt x="2721554" y="1529919"/>
                  <a:pt x="2721760" y="1529595"/>
                </a:cubicBezTo>
                <a:cubicBezTo>
                  <a:pt x="2721967" y="1529271"/>
                  <a:pt x="2722365" y="1528977"/>
                  <a:pt x="2722954" y="1528711"/>
                </a:cubicBezTo>
                <a:cubicBezTo>
                  <a:pt x="2723543" y="1528447"/>
                  <a:pt x="2724294" y="1528269"/>
                  <a:pt x="2725207" y="1528182"/>
                </a:cubicBezTo>
                <a:cubicBezTo>
                  <a:pt x="2726120" y="1528093"/>
                  <a:pt x="2727313" y="1528049"/>
                  <a:pt x="2728786" y="1528049"/>
                </a:cubicBezTo>
                <a:cubicBezTo>
                  <a:pt x="2730199" y="1528049"/>
                  <a:pt x="2731378" y="1528093"/>
                  <a:pt x="2732320" y="1528182"/>
                </a:cubicBezTo>
                <a:cubicBezTo>
                  <a:pt x="2733263" y="1528269"/>
                  <a:pt x="2733999" y="1528447"/>
                  <a:pt x="2734530" y="1528711"/>
                </a:cubicBezTo>
                <a:cubicBezTo>
                  <a:pt x="2735060" y="1528977"/>
                  <a:pt x="2735458" y="1529271"/>
                  <a:pt x="2735723" y="1529595"/>
                </a:cubicBezTo>
                <a:cubicBezTo>
                  <a:pt x="2735988" y="1529919"/>
                  <a:pt x="2736120" y="1530317"/>
                  <a:pt x="2736120" y="1530789"/>
                </a:cubicBezTo>
                <a:lnTo>
                  <a:pt x="2736120" y="1610318"/>
                </a:lnTo>
                <a:cubicBezTo>
                  <a:pt x="2736120" y="1610789"/>
                  <a:pt x="2736017" y="1611187"/>
                  <a:pt x="2735811" y="1611511"/>
                </a:cubicBezTo>
                <a:cubicBezTo>
                  <a:pt x="2735604" y="1611836"/>
                  <a:pt x="2735237" y="1612115"/>
                  <a:pt x="2734706" y="1612350"/>
                </a:cubicBezTo>
                <a:cubicBezTo>
                  <a:pt x="2734176" y="1612586"/>
                  <a:pt x="2733484" y="1612763"/>
                  <a:pt x="2732630" y="1612880"/>
                </a:cubicBezTo>
                <a:cubicBezTo>
                  <a:pt x="2731776" y="1612999"/>
                  <a:pt x="2730730" y="1613058"/>
                  <a:pt x="2729493" y="1613058"/>
                </a:cubicBezTo>
                <a:cubicBezTo>
                  <a:pt x="2728137" y="1613058"/>
                  <a:pt x="2727033" y="1612999"/>
                  <a:pt x="2726179" y="1612880"/>
                </a:cubicBezTo>
                <a:cubicBezTo>
                  <a:pt x="2725325" y="1612763"/>
                  <a:pt x="2724647" y="1612586"/>
                  <a:pt x="2724147" y="1612350"/>
                </a:cubicBezTo>
                <a:cubicBezTo>
                  <a:pt x="2723646" y="1612115"/>
                  <a:pt x="2723307" y="1611836"/>
                  <a:pt x="2723130" y="1611511"/>
                </a:cubicBezTo>
                <a:cubicBezTo>
                  <a:pt x="2722954" y="1611187"/>
                  <a:pt x="2722865" y="1610789"/>
                  <a:pt x="2722865" y="1610318"/>
                </a:cubicBezTo>
                <a:lnTo>
                  <a:pt x="2722865" y="1599802"/>
                </a:lnTo>
                <a:cubicBezTo>
                  <a:pt x="2718329" y="1604810"/>
                  <a:pt x="2713852" y="1608462"/>
                  <a:pt x="2709434" y="1610760"/>
                </a:cubicBezTo>
                <a:cubicBezTo>
                  <a:pt x="2705015" y="1613058"/>
                  <a:pt x="2700538" y="1614206"/>
                  <a:pt x="2696002" y="1614206"/>
                </a:cubicBezTo>
                <a:cubicBezTo>
                  <a:pt x="2690700" y="1614206"/>
                  <a:pt x="2686237" y="1613323"/>
                  <a:pt x="2682614" y="1611555"/>
                </a:cubicBezTo>
                <a:cubicBezTo>
                  <a:pt x="2678991" y="1609788"/>
                  <a:pt x="2676060" y="1607387"/>
                  <a:pt x="2673821" y="1604353"/>
                </a:cubicBezTo>
                <a:cubicBezTo>
                  <a:pt x="2671583" y="1601320"/>
                  <a:pt x="2669978" y="1597784"/>
                  <a:pt x="2669006" y="1593749"/>
                </a:cubicBezTo>
                <a:cubicBezTo>
                  <a:pt x="2668034" y="1589714"/>
                  <a:pt x="2667548" y="1584810"/>
                  <a:pt x="2667548" y="1579036"/>
                </a:cubicBezTo>
                <a:lnTo>
                  <a:pt x="2667548" y="1530789"/>
                </a:lnTo>
                <a:cubicBezTo>
                  <a:pt x="2667548" y="1530317"/>
                  <a:pt x="2667651" y="1529919"/>
                  <a:pt x="2667857" y="1529595"/>
                </a:cubicBezTo>
                <a:cubicBezTo>
                  <a:pt x="2668063" y="1529271"/>
                  <a:pt x="2668461" y="1528977"/>
                  <a:pt x="2669050" y="1528711"/>
                </a:cubicBezTo>
                <a:cubicBezTo>
                  <a:pt x="2669639" y="1528447"/>
                  <a:pt x="2670405" y="1528269"/>
                  <a:pt x="2671347" y="1528182"/>
                </a:cubicBezTo>
                <a:cubicBezTo>
                  <a:pt x="2672290" y="1528093"/>
                  <a:pt x="2673468" y="1528049"/>
                  <a:pt x="2674882" y="1528049"/>
                </a:cubicBezTo>
                <a:close/>
                <a:moveTo>
                  <a:pt x="1751310" y="1528049"/>
                </a:moveTo>
                <a:cubicBezTo>
                  <a:pt x="1752783" y="1528049"/>
                  <a:pt x="1753991" y="1528107"/>
                  <a:pt x="1754934" y="1528225"/>
                </a:cubicBezTo>
                <a:cubicBezTo>
                  <a:pt x="1755876" y="1528343"/>
                  <a:pt x="1756613" y="1528520"/>
                  <a:pt x="1757143" y="1528755"/>
                </a:cubicBezTo>
                <a:cubicBezTo>
                  <a:pt x="1757673" y="1528991"/>
                  <a:pt x="1758056" y="1529285"/>
                  <a:pt x="1758292" y="1529640"/>
                </a:cubicBezTo>
                <a:cubicBezTo>
                  <a:pt x="1758527" y="1529993"/>
                  <a:pt x="1758645" y="1530375"/>
                  <a:pt x="1758645" y="1530789"/>
                </a:cubicBezTo>
                <a:lnTo>
                  <a:pt x="1758645" y="1610318"/>
                </a:lnTo>
                <a:cubicBezTo>
                  <a:pt x="1758645" y="1610789"/>
                  <a:pt x="1758527" y="1611187"/>
                  <a:pt x="1758292" y="1611511"/>
                </a:cubicBezTo>
                <a:cubicBezTo>
                  <a:pt x="1758056" y="1611836"/>
                  <a:pt x="1757673" y="1612115"/>
                  <a:pt x="1757143" y="1612350"/>
                </a:cubicBezTo>
                <a:cubicBezTo>
                  <a:pt x="1756613" y="1612586"/>
                  <a:pt x="1755876" y="1612763"/>
                  <a:pt x="1754934" y="1612880"/>
                </a:cubicBezTo>
                <a:cubicBezTo>
                  <a:pt x="1753991" y="1612999"/>
                  <a:pt x="1752783" y="1613058"/>
                  <a:pt x="1751310" y="1613058"/>
                </a:cubicBezTo>
                <a:cubicBezTo>
                  <a:pt x="1749897" y="1613058"/>
                  <a:pt x="1748718" y="1612999"/>
                  <a:pt x="1747776" y="1612880"/>
                </a:cubicBezTo>
                <a:cubicBezTo>
                  <a:pt x="1746833" y="1612763"/>
                  <a:pt x="1746082" y="1612586"/>
                  <a:pt x="1745523" y="1612350"/>
                </a:cubicBezTo>
                <a:cubicBezTo>
                  <a:pt x="1744963" y="1612115"/>
                  <a:pt x="1744580" y="1611836"/>
                  <a:pt x="1744374" y="1611511"/>
                </a:cubicBezTo>
                <a:cubicBezTo>
                  <a:pt x="1744168" y="1611187"/>
                  <a:pt x="1744064" y="1610789"/>
                  <a:pt x="1744064" y="1610318"/>
                </a:cubicBezTo>
                <a:lnTo>
                  <a:pt x="1744064" y="1530789"/>
                </a:lnTo>
                <a:cubicBezTo>
                  <a:pt x="1744064" y="1530375"/>
                  <a:pt x="1744168" y="1529993"/>
                  <a:pt x="1744374" y="1529640"/>
                </a:cubicBezTo>
                <a:cubicBezTo>
                  <a:pt x="1744580" y="1529285"/>
                  <a:pt x="1744963" y="1528991"/>
                  <a:pt x="1745523" y="1528755"/>
                </a:cubicBezTo>
                <a:cubicBezTo>
                  <a:pt x="1746082" y="1528520"/>
                  <a:pt x="1746833" y="1528343"/>
                  <a:pt x="1747776" y="1528225"/>
                </a:cubicBezTo>
                <a:cubicBezTo>
                  <a:pt x="1748718" y="1528107"/>
                  <a:pt x="1749897" y="1528049"/>
                  <a:pt x="1751310" y="1528049"/>
                </a:cubicBezTo>
                <a:close/>
                <a:moveTo>
                  <a:pt x="1589385" y="1528049"/>
                </a:moveTo>
                <a:cubicBezTo>
                  <a:pt x="1590858" y="1528049"/>
                  <a:pt x="1592066" y="1528107"/>
                  <a:pt x="1593009" y="1528225"/>
                </a:cubicBezTo>
                <a:cubicBezTo>
                  <a:pt x="1593951" y="1528343"/>
                  <a:pt x="1594688" y="1528520"/>
                  <a:pt x="1595218" y="1528755"/>
                </a:cubicBezTo>
                <a:cubicBezTo>
                  <a:pt x="1595748" y="1528991"/>
                  <a:pt x="1596131" y="1529285"/>
                  <a:pt x="1596366" y="1529640"/>
                </a:cubicBezTo>
                <a:cubicBezTo>
                  <a:pt x="1596602" y="1529993"/>
                  <a:pt x="1596720" y="1530375"/>
                  <a:pt x="1596720" y="1530789"/>
                </a:cubicBezTo>
                <a:lnTo>
                  <a:pt x="1596720" y="1610318"/>
                </a:lnTo>
                <a:cubicBezTo>
                  <a:pt x="1596720" y="1610789"/>
                  <a:pt x="1596602" y="1611187"/>
                  <a:pt x="1596366" y="1611511"/>
                </a:cubicBezTo>
                <a:cubicBezTo>
                  <a:pt x="1596131" y="1611836"/>
                  <a:pt x="1595748" y="1612115"/>
                  <a:pt x="1595218" y="1612350"/>
                </a:cubicBezTo>
                <a:cubicBezTo>
                  <a:pt x="1594688" y="1612586"/>
                  <a:pt x="1593951" y="1612763"/>
                  <a:pt x="1593009" y="1612880"/>
                </a:cubicBezTo>
                <a:cubicBezTo>
                  <a:pt x="1592066" y="1612999"/>
                  <a:pt x="1590858" y="1613058"/>
                  <a:pt x="1589385" y="1613058"/>
                </a:cubicBezTo>
                <a:cubicBezTo>
                  <a:pt x="1587972" y="1613058"/>
                  <a:pt x="1586793" y="1612999"/>
                  <a:pt x="1585851" y="1612880"/>
                </a:cubicBezTo>
                <a:cubicBezTo>
                  <a:pt x="1584908" y="1612763"/>
                  <a:pt x="1584157" y="1612586"/>
                  <a:pt x="1583598" y="1612350"/>
                </a:cubicBezTo>
                <a:cubicBezTo>
                  <a:pt x="1583038" y="1612115"/>
                  <a:pt x="1582655" y="1611836"/>
                  <a:pt x="1582449" y="1611511"/>
                </a:cubicBezTo>
                <a:cubicBezTo>
                  <a:pt x="1582243" y="1611187"/>
                  <a:pt x="1582139" y="1610789"/>
                  <a:pt x="1582139" y="1610318"/>
                </a:cubicBezTo>
                <a:lnTo>
                  <a:pt x="1582139" y="1530789"/>
                </a:lnTo>
                <a:cubicBezTo>
                  <a:pt x="1582139" y="1530375"/>
                  <a:pt x="1582243" y="1529993"/>
                  <a:pt x="1582449" y="1529640"/>
                </a:cubicBezTo>
                <a:cubicBezTo>
                  <a:pt x="1582655" y="1529285"/>
                  <a:pt x="1583038" y="1528991"/>
                  <a:pt x="1583598" y="1528755"/>
                </a:cubicBezTo>
                <a:cubicBezTo>
                  <a:pt x="1584157" y="1528520"/>
                  <a:pt x="1584908" y="1528343"/>
                  <a:pt x="1585851" y="1528225"/>
                </a:cubicBezTo>
                <a:cubicBezTo>
                  <a:pt x="1586793" y="1528107"/>
                  <a:pt x="1587972" y="1528049"/>
                  <a:pt x="1589385" y="1528049"/>
                </a:cubicBezTo>
                <a:close/>
                <a:moveTo>
                  <a:pt x="1494136" y="1528049"/>
                </a:moveTo>
                <a:cubicBezTo>
                  <a:pt x="1495608" y="1528049"/>
                  <a:pt x="1496816" y="1528107"/>
                  <a:pt x="1497758" y="1528225"/>
                </a:cubicBezTo>
                <a:cubicBezTo>
                  <a:pt x="1498701" y="1528343"/>
                  <a:pt x="1499437" y="1528520"/>
                  <a:pt x="1499968" y="1528755"/>
                </a:cubicBezTo>
                <a:cubicBezTo>
                  <a:pt x="1500498" y="1528991"/>
                  <a:pt x="1500881" y="1529285"/>
                  <a:pt x="1501117" y="1529640"/>
                </a:cubicBezTo>
                <a:cubicBezTo>
                  <a:pt x="1501352" y="1529993"/>
                  <a:pt x="1501470" y="1530375"/>
                  <a:pt x="1501470" y="1530789"/>
                </a:cubicBezTo>
                <a:lnTo>
                  <a:pt x="1501470" y="1610318"/>
                </a:lnTo>
                <a:cubicBezTo>
                  <a:pt x="1501470" y="1610789"/>
                  <a:pt x="1501352" y="1611187"/>
                  <a:pt x="1501117" y="1611511"/>
                </a:cubicBezTo>
                <a:cubicBezTo>
                  <a:pt x="1500881" y="1611836"/>
                  <a:pt x="1500498" y="1612115"/>
                  <a:pt x="1499968" y="1612350"/>
                </a:cubicBezTo>
                <a:cubicBezTo>
                  <a:pt x="1499437" y="1612586"/>
                  <a:pt x="1498701" y="1612763"/>
                  <a:pt x="1497758" y="1612880"/>
                </a:cubicBezTo>
                <a:cubicBezTo>
                  <a:pt x="1496816" y="1612999"/>
                  <a:pt x="1495608" y="1613058"/>
                  <a:pt x="1494136" y="1613058"/>
                </a:cubicBezTo>
                <a:cubicBezTo>
                  <a:pt x="1492722" y="1613058"/>
                  <a:pt x="1491544" y="1612999"/>
                  <a:pt x="1490601" y="1612880"/>
                </a:cubicBezTo>
                <a:cubicBezTo>
                  <a:pt x="1489658" y="1612763"/>
                  <a:pt x="1488907" y="1612586"/>
                  <a:pt x="1488347" y="1612350"/>
                </a:cubicBezTo>
                <a:cubicBezTo>
                  <a:pt x="1487788" y="1612115"/>
                  <a:pt x="1487405" y="1611836"/>
                  <a:pt x="1487199" y="1611511"/>
                </a:cubicBezTo>
                <a:cubicBezTo>
                  <a:pt x="1486993" y="1611187"/>
                  <a:pt x="1486889" y="1610789"/>
                  <a:pt x="1486889" y="1610318"/>
                </a:cubicBezTo>
                <a:lnTo>
                  <a:pt x="1486889" y="1530789"/>
                </a:lnTo>
                <a:cubicBezTo>
                  <a:pt x="1486889" y="1530375"/>
                  <a:pt x="1486993" y="1529993"/>
                  <a:pt x="1487199" y="1529640"/>
                </a:cubicBezTo>
                <a:cubicBezTo>
                  <a:pt x="1487405" y="1529285"/>
                  <a:pt x="1487788" y="1528991"/>
                  <a:pt x="1488347" y="1528755"/>
                </a:cubicBezTo>
                <a:cubicBezTo>
                  <a:pt x="1488907" y="1528520"/>
                  <a:pt x="1489658" y="1528343"/>
                  <a:pt x="1490601" y="1528225"/>
                </a:cubicBezTo>
                <a:cubicBezTo>
                  <a:pt x="1491544" y="1528107"/>
                  <a:pt x="1492722" y="1528049"/>
                  <a:pt x="1494136" y="1528049"/>
                </a:cubicBezTo>
                <a:close/>
                <a:moveTo>
                  <a:pt x="1360786" y="1528049"/>
                </a:moveTo>
                <a:cubicBezTo>
                  <a:pt x="1362258" y="1528049"/>
                  <a:pt x="1363466" y="1528107"/>
                  <a:pt x="1364409" y="1528225"/>
                </a:cubicBezTo>
                <a:cubicBezTo>
                  <a:pt x="1365351" y="1528343"/>
                  <a:pt x="1366088" y="1528520"/>
                  <a:pt x="1366618" y="1528755"/>
                </a:cubicBezTo>
                <a:cubicBezTo>
                  <a:pt x="1367148" y="1528991"/>
                  <a:pt x="1367531" y="1529285"/>
                  <a:pt x="1367767" y="1529640"/>
                </a:cubicBezTo>
                <a:cubicBezTo>
                  <a:pt x="1368002" y="1529993"/>
                  <a:pt x="1368120" y="1530375"/>
                  <a:pt x="1368120" y="1530789"/>
                </a:cubicBezTo>
                <a:lnTo>
                  <a:pt x="1368120" y="1610318"/>
                </a:lnTo>
                <a:cubicBezTo>
                  <a:pt x="1368120" y="1610789"/>
                  <a:pt x="1368002" y="1611187"/>
                  <a:pt x="1367767" y="1611511"/>
                </a:cubicBezTo>
                <a:cubicBezTo>
                  <a:pt x="1367531" y="1611836"/>
                  <a:pt x="1367148" y="1612115"/>
                  <a:pt x="1366618" y="1612350"/>
                </a:cubicBezTo>
                <a:cubicBezTo>
                  <a:pt x="1366088" y="1612586"/>
                  <a:pt x="1365351" y="1612763"/>
                  <a:pt x="1364409" y="1612880"/>
                </a:cubicBezTo>
                <a:cubicBezTo>
                  <a:pt x="1363466" y="1612999"/>
                  <a:pt x="1362258" y="1613058"/>
                  <a:pt x="1360786" y="1613058"/>
                </a:cubicBezTo>
                <a:cubicBezTo>
                  <a:pt x="1359372" y="1613058"/>
                  <a:pt x="1358193" y="1612999"/>
                  <a:pt x="1357251" y="1612880"/>
                </a:cubicBezTo>
                <a:cubicBezTo>
                  <a:pt x="1356308" y="1612763"/>
                  <a:pt x="1355557" y="1612586"/>
                  <a:pt x="1354998" y="1612350"/>
                </a:cubicBezTo>
                <a:cubicBezTo>
                  <a:pt x="1354438" y="1612115"/>
                  <a:pt x="1354055" y="1611836"/>
                  <a:pt x="1353849" y="1611511"/>
                </a:cubicBezTo>
                <a:cubicBezTo>
                  <a:pt x="1353643" y="1611187"/>
                  <a:pt x="1353539" y="1610789"/>
                  <a:pt x="1353539" y="1610318"/>
                </a:cubicBezTo>
                <a:lnTo>
                  <a:pt x="1353539" y="1530789"/>
                </a:lnTo>
                <a:cubicBezTo>
                  <a:pt x="1353539" y="1530375"/>
                  <a:pt x="1353643" y="1529993"/>
                  <a:pt x="1353849" y="1529640"/>
                </a:cubicBezTo>
                <a:cubicBezTo>
                  <a:pt x="1354055" y="1529285"/>
                  <a:pt x="1354438" y="1528991"/>
                  <a:pt x="1354998" y="1528755"/>
                </a:cubicBezTo>
                <a:cubicBezTo>
                  <a:pt x="1355557" y="1528520"/>
                  <a:pt x="1356308" y="1528343"/>
                  <a:pt x="1357251" y="1528225"/>
                </a:cubicBezTo>
                <a:cubicBezTo>
                  <a:pt x="1358193" y="1528107"/>
                  <a:pt x="1359372" y="1528049"/>
                  <a:pt x="1360786" y="1528049"/>
                </a:cubicBezTo>
                <a:close/>
                <a:moveTo>
                  <a:pt x="760358" y="1528049"/>
                </a:moveTo>
                <a:cubicBezTo>
                  <a:pt x="761772" y="1528049"/>
                  <a:pt x="762950" y="1528093"/>
                  <a:pt x="763893" y="1528182"/>
                </a:cubicBezTo>
                <a:cubicBezTo>
                  <a:pt x="764836" y="1528269"/>
                  <a:pt x="765587" y="1528447"/>
                  <a:pt x="766146" y="1528711"/>
                </a:cubicBezTo>
                <a:cubicBezTo>
                  <a:pt x="766706" y="1528977"/>
                  <a:pt x="767104" y="1529271"/>
                  <a:pt x="767339" y="1529595"/>
                </a:cubicBezTo>
                <a:cubicBezTo>
                  <a:pt x="767575" y="1529919"/>
                  <a:pt x="767693" y="1530317"/>
                  <a:pt x="767693" y="1530789"/>
                </a:cubicBezTo>
                <a:lnTo>
                  <a:pt x="767693" y="1577092"/>
                </a:lnTo>
                <a:cubicBezTo>
                  <a:pt x="767693" y="1581746"/>
                  <a:pt x="768032" y="1585472"/>
                  <a:pt x="768709" y="1588271"/>
                </a:cubicBezTo>
                <a:cubicBezTo>
                  <a:pt x="769387" y="1591069"/>
                  <a:pt x="770418" y="1593455"/>
                  <a:pt x="771802" y="1595429"/>
                </a:cubicBezTo>
                <a:cubicBezTo>
                  <a:pt x="773186" y="1597402"/>
                  <a:pt x="774939" y="1598934"/>
                  <a:pt x="777060" y="1600023"/>
                </a:cubicBezTo>
                <a:cubicBezTo>
                  <a:pt x="779180" y="1601113"/>
                  <a:pt x="781655" y="1601658"/>
                  <a:pt x="784482" y="1601658"/>
                </a:cubicBezTo>
                <a:cubicBezTo>
                  <a:pt x="788135" y="1601658"/>
                  <a:pt x="791773" y="1600362"/>
                  <a:pt x="795396" y="1597770"/>
                </a:cubicBezTo>
                <a:cubicBezTo>
                  <a:pt x="799019" y="1595178"/>
                  <a:pt x="802863" y="1591378"/>
                  <a:pt x="806928" y="1586371"/>
                </a:cubicBezTo>
                <a:lnTo>
                  <a:pt x="806928" y="1530789"/>
                </a:lnTo>
                <a:cubicBezTo>
                  <a:pt x="806928" y="1530317"/>
                  <a:pt x="807031" y="1529919"/>
                  <a:pt x="807237" y="1529595"/>
                </a:cubicBezTo>
                <a:cubicBezTo>
                  <a:pt x="807443" y="1529271"/>
                  <a:pt x="807841" y="1528977"/>
                  <a:pt x="808430" y="1528711"/>
                </a:cubicBezTo>
                <a:cubicBezTo>
                  <a:pt x="809019" y="1528447"/>
                  <a:pt x="809770" y="1528269"/>
                  <a:pt x="810683" y="1528182"/>
                </a:cubicBezTo>
                <a:cubicBezTo>
                  <a:pt x="811597" y="1528093"/>
                  <a:pt x="812789" y="1528049"/>
                  <a:pt x="814262" y="1528049"/>
                </a:cubicBezTo>
                <a:cubicBezTo>
                  <a:pt x="815676" y="1528049"/>
                  <a:pt x="816854" y="1528093"/>
                  <a:pt x="817797" y="1528182"/>
                </a:cubicBezTo>
                <a:cubicBezTo>
                  <a:pt x="818740" y="1528269"/>
                  <a:pt x="819476" y="1528447"/>
                  <a:pt x="820006" y="1528711"/>
                </a:cubicBezTo>
                <a:cubicBezTo>
                  <a:pt x="820536" y="1528977"/>
                  <a:pt x="820934" y="1529271"/>
                  <a:pt x="821199" y="1529595"/>
                </a:cubicBezTo>
                <a:cubicBezTo>
                  <a:pt x="821464" y="1529919"/>
                  <a:pt x="821596" y="1530317"/>
                  <a:pt x="821596" y="1530789"/>
                </a:cubicBezTo>
                <a:lnTo>
                  <a:pt x="821596" y="1610318"/>
                </a:lnTo>
                <a:cubicBezTo>
                  <a:pt x="821596" y="1610789"/>
                  <a:pt x="821494" y="1611187"/>
                  <a:pt x="821287" y="1611511"/>
                </a:cubicBezTo>
                <a:cubicBezTo>
                  <a:pt x="821081" y="1611836"/>
                  <a:pt x="820713" y="1612115"/>
                  <a:pt x="820183" y="1612350"/>
                </a:cubicBezTo>
                <a:cubicBezTo>
                  <a:pt x="819653" y="1612586"/>
                  <a:pt x="818960" y="1612763"/>
                  <a:pt x="818106" y="1612880"/>
                </a:cubicBezTo>
                <a:cubicBezTo>
                  <a:pt x="817252" y="1612999"/>
                  <a:pt x="816206" y="1613058"/>
                  <a:pt x="814969" y="1613058"/>
                </a:cubicBezTo>
                <a:cubicBezTo>
                  <a:pt x="813614" y="1613058"/>
                  <a:pt x="812509" y="1612999"/>
                  <a:pt x="811655" y="1612880"/>
                </a:cubicBezTo>
                <a:cubicBezTo>
                  <a:pt x="810801" y="1612763"/>
                  <a:pt x="810124" y="1612586"/>
                  <a:pt x="809623" y="1612350"/>
                </a:cubicBezTo>
                <a:cubicBezTo>
                  <a:pt x="809122" y="1612115"/>
                  <a:pt x="808783" y="1611836"/>
                  <a:pt x="808606" y="1611511"/>
                </a:cubicBezTo>
                <a:cubicBezTo>
                  <a:pt x="808430" y="1611187"/>
                  <a:pt x="808342" y="1610789"/>
                  <a:pt x="808342" y="1610318"/>
                </a:cubicBezTo>
                <a:lnTo>
                  <a:pt x="808342" y="1599802"/>
                </a:lnTo>
                <a:cubicBezTo>
                  <a:pt x="803806" y="1604810"/>
                  <a:pt x="799328" y="1608462"/>
                  <a:pt x="794910" y="1610760"/>
                </a:cubicBezTo>
                <a:cubicBezTo>
                  <a:pt x="790491" y="1613058"/>
                  <a:pt x="786014" y="1614206"/>
                  <a:pt x="781478" y="1614206"/>
                </a:cubicBezTo>
                <a:cubicBezTo>
                  <a:pt x="776176" y="1614206"/>
                  <a:pt x="771714" y="1613323"/>
                  <a:pt x="768091" y="1611555"/>
                </a:cubicBezTo>
                <a:cubicBezTo>
                  <a:pt x="764467" y="1609788"/>
                  <a:pt x="761537" y="1607387"/>
                  <a:pt x="759298" y="1604353"/>
                </a:cubicBezTo>
                <a:cubicBezTo>
                  <a:pt x="757059" y="1601320"/>
                  <a:pt x="755454" y="1597784"/>
                  <a:pt x="754482" y="1593749"/>
                </a:cubicBezTo>
                <a:cubicBezTo>
                  <a:pt x="753510" y="1589714"/>
                  <a:pt x="753024" y="1584810"/>
                  <a:pt x="753024" y="1579036"/>
                </a:cubicBezTo>
                <a:lnTo>
                  <a:pt x="753024" y="1530789"/>
                </a:lnTo>
                <a:cubicBezTo>
                  <a:pt x="753024" y="1530317"/>
                  <a:pt x="753127" y="1529919"/>
                  <a:pt x="753333" y="1529595"/>
                </a:cubicBezTo>
                <a:cubicBezTo>
                  <a:pt x="753540" y="1529271"/>
                  <a:pt x="753937" y="1528977"/>
                  <a:pt x="754526" y="1528711"/>
                </a:cubicBezTo>
                <a:cubicBezTo>
                  <a:pt x="755115" y="1528447"/>
                  <a:pt x="755881" y="1528269"/>
                  <a:pt x="756824" y="1528182"/>
                </a:cubicBezTo>
                <a:cubicBezTo>
                  <a:pt x="757767" y="1528093"/>
                  <a:pt x="758944" y="1528049"/>
                  <a:pt x="760358" y="1528049"/>
                </a:cubicBezTo>
                <a:close/>
                <a:moveTo>
                  <a:pt x="880263" y="1526900"/>
                </a:moveTo>
                <a:cubicBezTo>
                  <a:pt x="882796" y="1526900"/>
                  <a:pt x="885256" y="1527135"/>
                  <a:pt x="887642" y="1527607"/>
                </a:cubicBezTo>
                <a:cubicBezTo>
                  <a:pt x="890027" y="1528078"/>
                  <a:pt x="892222" y="1528696"/>
                  <a:pt x="894225" y="1529463"/>
                </a:cubicBezTo>
                <a:cubicBezTo>
                  <a:pt x="896228" y="1530228"/>
                  <a:pt x="898010" y="1531112"/>
                  <a:pt x="899571" y="1532114"/>
                </a:cubicBezTo>
                <a:cubicBezTo>
                  <a:pt x="901131" y="1533115"/>
                  <a:pt x="902266" y="1533970"/>
                  <a:pt x="902973" y="1534676"/>
                </a:cubicBezTo>
                <a:cubicBezTo>
                  <a:pt x="903680" y="1535383"/>
                  <a:pt x="904166" y="1535943"/>
                  <a:pt x="904431" y="1536355"/>
                </a:cubicBezTo>
                <a:cubicBezTo>
                  <a:pt x="904697" y="1536768"/>
                  <a:pt x="904917" y="1537253"/>
                  <a:pt x="905094" y="1537813"/>
                </a:cubicBezTo>
                <a:cubicBezTo>
                  <a:pt x="905271" y="1538372"/>
                  <a:pt x="905389" y="1539006"/>
                  <a:pt x="905448" y="1539714"/>
                </a:cubicBezTo>
                <a:cubicBezTo>
                  <a:pt x="905506" y="1540420"/>
                  <a:pt x="905535" y="1541304"/>
                  <a:pt x="905535" y="1542364"/>
                </a:cubicBezTo>
                <a:cubicBezTo>
                  <a:pt x="905535" y="1544662"/>
                  <a:pt x="905271" y="1546267"/>
                  <a:pt x="904740" y="1547180"/>
                </a:cubicBezTo>
                <a:cubicBezTo>
                  <a:pt x="904210" y="1548093"/>
                  <a:pt x="903562" y="1548550"/>
                  <a:pt x="902797" y="1548550"/>
                </a:cubicBezTo>
                <a:cubicBezTo>
                  <a:pt x="901913" y="1548550"/>
                  <a:pt x="900897" y="1548064"/>
                  <a:pt x="899748" y="1547091"/>
                </a:cubicBezTo>
                <a:cubicBezTo>
                  <a:pt x="898599" y="1546120"/>
                  <a:pt x="897141" y="1545044"/>
                  <a:pt x="895373" y="1543866"/>
                </a:cubicBezTo>
                <a:cubicBezTo>
                  <a:pt x="893606" y="1542688"/>
                  <a:pt x="891471" y="1541613"/>
                  <a:pt x="888967" y="1540641"/>
                </a:cubicBezTo>
                <a:cubicBezTo>
                  <a:pt x="886463" y="1539669"/>
                  <a:pt x="883503" y="1539183"/>
                  <a:pt x="880086" y="1539183"/>
                </a:cubicBezTo>
                <a:cubicBezTo>
                  <a:pt x="873076" y="1539183"/>
                  <a:pt x="867700" y="1541878"/>
                  <a:pt x="863959" y="1547268"/>
                </a:cubicBezTo>
                <a:cubicBezTo>
                  <a:pt x="860219" y="1552659"/>
                  <a:pt x="858348" y="1560479"/>
                  <a:pt x="858348" y="1570730"/>
                </a:cubicBezTo>
                <a:cubicBezTo>
                  <a:pt x="858348" y="1575855"/>
                  <a:pt x="858834" y="1580347"/>
                  <a:pt x="859806" y="1584206"/>
                </a:cubicBezTo>
                <a:cubicBezTo>
                  <a:pt x="860778" y="1588065"/>
                  <a:pt x="862206" y="1591289"/>
                  <a:pt x="864092" y="1593882"/>
                </a:cubicBezTo>
                <a:cubicBezTo>
                  <a:pt x="865977" y="1596474"/>
                  <a:pt x="868289" y="1598404"/>
                  <a:pt x="871028" y="1599670"/>
                </a:cubicBezTo>
                <a:cubicBezTo>
                  <a:pt x="873768" y="1600937"/>
                  <a:pt x="876905" y="1601570"/>
                  <a:pt x="880440" y="1601570"/>
                </a:cubicBezTo>
                <a:cubicBezTo>
                  <a:pt x="883798" y="1601570"/>
                  <a:pt x="886743" y="1601039"/>
                  <a:pt x="889277" y="1599979"/>
                </a:cubicBezTo>
                <a:cubicBezTo>
                  <a:pt x="891809" y="1598919"/>
                  <a:pt x="894004" y="1597755"/>
                  <a:pt x="895860" y="1596488"/>
                </a:cubicBezTo>
                <a:cubicBezTo>
                  <a:pt x="897715" y="1595222"/>
                  <a:pt x="899277" y="1594073"/>
                  <a:pt x="900543" y="1593043"/>
                </a:cubicBezTo>
                <a:cubicBezTo>
                  <a:pt x="901810" y="1592011"/>
                  <a:pt x="902797" y="1591496"/>
                  <a:pt x="903503" y="1591496"/>
                </a:cubicBezTo>
                <a:cubicBezTo>
                  <a:pt x="903915" y="1591496"/>
                  <a:pt x="904269" y="1591614"/>
                  <a:pt x="904563" y="1591849"/>
                </a:cubicBezTo>
                <a:cubicBezTo>
                  <a:pt x="904858" y="1592085"/>
                  <a:pt x="905109" y="1592483"/>
                  <a:pt x="905315" y="1593043"/>
                </a:cubicBezTo>
                <a:cubicBezTo>
                  <a:pt x="905521" y="1593602"/>
                  <a:pt x="905668" y="1594309"/>
                  <a:pt x="905757" y="1595163"/>
                </a:cubicBezTo>
                <a:cubicBezTo>
                  <a:pt x="905845" y="1596017"/>
                  <a:pt x="905890" y="1597033"/>
                  <a:pt x="905890" y="1598212"/>
                </a:cubicBezTo>
                <a:cubicBezTo>
                  <a:pt x="905890" y="1599213"/>
                  <a:pt x="905860" y="1600082"/>
                  <a:pt x="905801" y="1600819"/>
                </a:cubicBezTo>
                <a:cubicBezTo>
                  <a:pt x="905742" y="1601554"/>
                  <a:pt x="905639" y="1602174"/>
                  <a:pt x="905491" y="1602675"/>
                </a:cubicBezTo>
                <a:cubicBezTo>
                  <a:pt x="905344" y="1603175"/>
                  <a:pt x="905168" y="1603617"/>
                  <a:pt x="904961" y="1603999"/>
                </a:cubicBezTo>
                <a:cubicBezTo>
                  <a:pt x="904755" y="1604382"/>
                  <a:pt x="904284" y="1604943"/>
                  <a:pt x="903548" y="1605679"/>
                </a:cubicBezTo>
                <a:cubicBezTo>
                  <a:pt x="902811" y="1606415"/>
                  <a:pt x="901559" y="1607328"/>
                  <a:pt x="899792" y="1608418"/>
                </a:cubicBezTo>
                <a:cubicBezTo>
                  <a:pt x="898025" y="1609507"/>
                  <a:pt x="896036" y="1610480"/>
                  <a:pt x="893827" y="1611334"/>
                </a:cubicBezTo>
                <a:cubicBezTo>
                  <a:pt x="891618" y="1612189"/>
                  <a:pt x="889218" y="1612880"/>
                  <a:pt x="886625" y="1613411"/>
                </a:cubicBezTo>
                <a:cubicBezTo>
                  <a:pt x="884033" y="1613941"/>
                  <a:pt x="881353" y="1614206"/>
                  <a:pt x="878584" y="1614206"/>
                </a:cubicBezTo>
                <a:cubicBezTo>
                  <a:pt x="872869" y="1614206"/>
                  <a:pt x="867804" y="1613264"/>
                  <a:pt x="863385" y="1611378"/>
                </a:cubicBezTo>
                <a:cubicBezTo>
                  <a:pt x="858966" y="1609493"/>
                  <a:pt x="855270" y="1606739"/>
                  <a:pt x="852295" y="1603116"/>
                </a:cubicBezTo>
                <a:cubicBezTo>
                  <a:pt x="849320" y="1599493"/>
                  <a:pt x="847051" y="1595045"/>
                  <a:pt x="845491" y="1589773"/>
                </a:cubicBezTo>
                <a:cubicBezTo>
                  <a:pt x="843929" y="1584500"/>
                  <a:pt x="843149" y="1578418"/>
                  <a:pt x="843149" y="1571525"/>
                </a:cubicBezTo>
                <a:cubicBezTo>
                  <a:pt x="843149" y="1563690"/>
                  <a:pt x="844106" y="1556959"/>
                  <a:pt x="846021" y="1551334"/>
                </a:cubicBezTo>
                <a:cubicBezTo>
                  <a:pt x="847936" y="1545707"/>
                  <a:pt x="850557" y="1541097"/>
                  <a:pt x="853885" y="1537504"/>
                </a:cubicBezTo>
                <a:cubicBezTo>
                  <a:pt x="857214" y="1533910"/>
                  <a:pt x="861131" y="1531245"/>
                  <a:pt x="865638" y="1529507"/>
                </a:cubicBezTo>
                <a:cubicBezTo>
                  <a:pt x="870145" y="1527769"/>
                  <a:pt x="875020" y="1526900"/>
                  <a:pt x="880263" y="1526900"/>
                </a:cubicBezTo>
                <a:close/>
                <a:moveTo>
                  <a:pt x="2862787" y="1526811"/>
                </a:moveTo>
                <a:cubicBezTo>
                  <a:pt x="2869032" y="1526811"/>
                  <a:pt x="2874348" y="1527813"/>
                  <a:pt x="2878737" y="1529816"/>
                </a:cubicBezTo>
                <a:cubicBezTo>
                  <a:pt x="2883126" y="1531819"/>
                  <a:pt x="2886734" y="1534514"/>
                  <a:pt x="2889562" y="1537902"/>
                </a:cubicBezTo>
                <a:cubicBezTo>
                  <a:pt x="2892390" y="1541289"/>
                  <a:pt x="2894466" y="1545265"/>
                  <a:pt x="2895792" y="1549831"/>
                </a:cubicBezTo>
                <a:cubicBezTo>
                  <a:pt x="2897117" y="1554396"/>
                  <a:pt x="2897780" y="1559272"/>
                  <a:pt x="2897780" y="1564456"/>
                </a:cubicBezTo>
                <a:lnTo>
                  <a:pt x="2897780" y="1567107"/>
                </a:lnTo>
                <a:cubicBezTo>
                  <a:pt x="2897780" y="1569405"/>
                  <a:pt x="2897203" y="1571039"/>
                  <a:pt x="2896049" y="1572011"/>
                </a:cubicBezTo>
                <a:cubicBezTo>
                  <a:pt x="2894895" y="1572983"/>
                  <a:pt x="2893579" y="1573469"/>
                  <a:pt x="2892099" y="1573469"/>
                </a:cubicBezTo>
                <a:lnTo>
                  <a:pt x="2839723" y="1573469"/>
                </a:lnTo>
                <a:cubicBezTo>
                  <a:pt x="2839723" y="1577887"/>
                  <a:pt x="2840167" y="1581864"/>
                  <a:pt x="2841055" y="1585399"/>
                </a:cubicBezTo>
                <a:cubicBezTo>
                  <a:pt x="2841943" y="1588933"/>
                  <a:pt x="2843422" y="1591968"/>
                  <a:pt x="2845495" y="1594501"/>
                </a:cubicBezTo>
                <a:cubicBezTo>
                  <a:pt x="2847567" y="1597033"/>
                  <a:pt x="2850260" y="1598977"/>
                  <a:pt x="2853576" y="1600333"/>
                </a:cubicBezTo>
                <a:cubicBezTo>
                  <a:pt x="2856890" y="1601687"/>
                  <a:pt x="2860945" y="1602365"/>
                  <a:pt x="2865740" y="1602365"/>
                </a:cubicBezTo>
                <a:cubicBezTo>
                  <a:pt x="2869529" y="1602365"/>
                  <a:pt x="2872903" y="1602056"/>
                  <a:pt x="2875863" y="1601437"/>
                </a:cubicBezTo>
                <a:cubicBezTo>
                  <a:pt x="2878823" y="1600819"/>
                  <a:pt x="2881383" y="1600127"/>
                  <a:pt x="2883544" y="1599361"/>
                </a:cubicBezTo>
                <a:cubicBezTo>
                  <a:pt x="2885705" y="1598595"/>
                  <a:pt x="2887481" y="1597903"/>
                  <a:pt x="2888873" y="1597283"/>
                </a:cubicBezTo>
                <a:cubicBezTo>
                  <a:pt x="2890264" y="1596666"/>
                  <a:pt x="2891315" y="1596356"/>
                  <a:pt x="2892025" y="1596356"/>
                </a:cubicBezTo>
                <a:cubicBezTo>
                  <a:pt x="2892440" y="1596356"/>
                  <a:pt x="2892809" y="1596459"/>
                  <a:pt x="2893135" y="1596666"/>
                </a:cubicBezTo>
                <a:cubicBezTo>
                  <a:pt x="2893460" y="1596872"/>
                  <a:pt x="2893712" y="1597181"/>
                  <a:pt x="2893889" y="1597593"/>
                </a:cubicBezTo>
                <a:cubicBezTo>
                  <a:pt x="2894067" y="1598006"/>
                  <a:pt x="2894200" y="1598580"/>
                  <a:pt x="2894289" y="1599317"/>
                </a:cubicBezTo>
                <a:cubicBezTo>
                  <a:pt x="2894378" y="1600053"/>
                  <a:pt x="2894422" y="1600951"/>
                  <a:pt x="2894422" y="1602011"/>
                </a:cubicBezTo>
                <a:cubicBezTo>
                  <a:pt x="2894422" y="1602778"/>
                  <a:pt x="2894393" y="1603440"/>
                  <a:pt x="2894334" y="1603999"/>
                </a:cubicBezTo>
                <a:cubicBezTo>
                  <a:pt x="2894275" y="1604559"/>
                  <a:pt x="2894201" y="1605060"/>
                  <a:pt x="2894113" y="1605502"/>
                </a:cubicBezTo>
                <a:cubicBezTo>
                  <a:pt x="2894024" y="1605944"/>
                  <a:pt x="2893877" y="1606341"/>
                  <a:pt x="2893671" y="1606695"/>
                </a:cubicBezTo>
                <a:cubicBezTo>
                  <a:pt x="2893465" y="1607049"/>
                  <a:pt x="2893200" y="1607387"/>
                  <a:pt x="2892876" y="1607711"/>
                </a:cubicBezTo>
                <a:cubicBezTo>
                  <a:pt x="2892552" y="1608035"/>
                  <a:pt x="2891594" y="1608566"/>
                  <a:pt x="2890004" y="1609302"/>
                </a:cubicBezTo>
                <a:cubicBezTo>
                  <a:pt x="2888413" y="1610038"/>
                  <a:pt x="2886352" y="1610760"/>
                  <a:pt x="2883818" y="1611467"/>
                </a:cubicBezTo>
                <a:cubicBezTo>
                  <a:pt x="2881285" y="1612174"/>
                  <a:pt x="2878354" y="1612807"/>
                  <a:pt x="2875025" y="1613367"/>
                </a:cubicBezTo>
                <a:cubicBezTo>
                  <a:pt x="2871697" y="1613927"/>
                  <a:pt x="2868148" y="1614206"/>
                  <a:pt x="2864377" y="1614206"/>
                </a:cubicBezTo>
                <a:cubicBezTo>
                  <a:pt x="2857838" y="1614206"/>
                  <a:pt x="2852109" y="1613293"/>
                  <a:pt x="2847190" y="1611467"/>
                </a:cubicBezTo>
                <a:cubicBezTo>
                  <a:pt x="2842271" y="1609640"/>
                  <a:pt x="2838133" y="1606930"/>
                  <a:pt x="2834775" y="1603337"/>
                </a:cubicBezTo>
                <a:cubicBezTo>
                  <a:pt x="2831417" y="1599744"/>
                  <a:pt x="2828883" y="1595236"/>
                  <a:pt x="2827175" y="1589817"/>
                </a:cubicBezTo>
                <a:cubicBezTo>
                  <a:pt x="2825467" y="1584397"/>
                  <a:pt x="2824613" y="1578094"/>
                  <a:pt x="2824613" y="1570907"/>
                </a:cubicBezTo>
                <a:cubicBezTo>
                  <a:pt x="2824613" y="1564073"/>
                  <a:pt x="2825496" y="1557931"/>
                  <a:pt x="2827263" y="1552482"/>
                </a:cubicBezTo>
                <a:cubicBezTo>
                  <a:pt x="2829031" y="1547033"/>
                  <a:pt x="2831578" y="1542408"/>
                  <a:pt x="2834907" y="1538609"/>
                </a:cubicBezTo>
                <a:cubicBezTo>
                  <a:pt x="2838236" y="1534809"/>
                  <a:pt x="2842256" y="1531893"/>
                  <a:pt x="2846969" y="1529860"/>
                </a:cubicBezTo>
                <a:cubicBezTo>
                  <a:pt x="2851682" y="1527828"/>
                  <a:pt x="2856954" y="1526811"/>
                  <a:pt x="2862787" y="1526811"/>
                </a:cubicBezTo>
                <a:close/>
                <a:moveTo>
                  <a:pt x="2798144" y="1526811"/>
                </a:moveTo>
                <a:cubicBezTo>
                  <a:pt x="2798910" y="1526811"/>
                  <a:pt x="2799779" y="1526856"/>
                  <a:pt x="2800751" y="1526944"/>
                </a:cubicBezTo>
                <a:cubicBezTo>
                  <a:pt x="2801723" y="1527033"/>
                  <a:pt x="2802739" y="1527194"/>
                  <a:pt x="2803800" y="1527430"/>
                </a:cubicBezTo>
                <a:cubicBezTo>
                  <a:pt x="2804860" y="1527666"/>
                  <a:pt x="2805817" y="1527930"/>
                  <a:pt x="2806672" y="1528225"/>
                </a:cubicBezTo>
                <a:cubicBezTo>
                  <a:pt x="2807526" y="1528520"/>
                  <a:pt x="2808130" y="1528815"/>
                  <a:pt x="2808483" y="1529109"/>
                </a:cubicBezTo>
                <a:cubicBezTo>
                  <a:pt x="2808837" y="1529404"/>
                  <a:pt x="2809072" y="1529684"/>
                  <a:pt x="2809190" y="1529949"/>
                </a:cubicBezTo>
                <a:cubicBezTo>
                  <a:pt x="2809308" y="1530214"/>
                  <a:pt x="2809411" y="1530552"/>
                  <a:pt x="2809499" y="1530965"/>
                </a:cubicBezTo>
                <a:cubicBezTo>
                  <a:pt x="2809588" y="1531377"/>
                  <a:pt x="2809646" y="1531981"/>
                  <a:pt x="2809676" y="1532776"/>
                </a:cubicBezTo>
                <a:cubicBezTo>
                  <a:pt x="2809706" y="1533571"/>
                  <a:pt x="2809720" y="1534646"/>
                  <a:pt x="2809720" y="1536001"/>
                </a:cubicBezTo>
                <a:cubicBezTo>
                  <a:pt x="2809720" y="1537297"/>
                  <a:pt x="2809691" y="1538388"/>
                  <a:pt x="2809632" y="1539271"/>
                </a:cubicBezTo>
                <a:cubicBezTo>
                  <a:pt x="2809573" y="1540155"/>
                  <a:pt x="2809455" y="1540847"/>
                  <a:pt x="2809279" y="1541347"/>
                </a:cubicBezTo>
                <a:cubicBezTo>
                  <a:pt x="2809102" y="1541849"/>
                  <a:pt x="2808881" y="1542232"/>
                  <a:pt x="2808616" y="1542497"/>
                </a:cubicBezTo>
                <a:cubicBezTo>
                  <a:pt x="2808351" y="1542762"/>
                  <a:pt x="2807982" y="1542894"/>
                  <a:pt x="2807511" y="1542894"/>
                </a:cubicBezTo>
                <a:cubicBezTo>
                  <a:pt x="2807040" y="1542894"/>
                  <a:pt x="2806465" y="1542762"/>
                  <a:pt x="2805788" y="1542497"/>
                </a:cubicBezTo>
                <a:cubicBezTo>
                  <a:pt x="2805110" y="1542232"/>
                  <a:pt x="2804345" y="1541967"/>
                  <a:pt x="2803491" y="1541702"/>
                </a:cubicBezTo>
                <a:cubicBezTo>
                  <a:pt x="2802636" y="1541436"/>
                  <a:pt x="2801679" y="1541186"/>
                  <a:pt x="2800618" y="1540950"/>
                </a:cubicBezTo>
                <a:cubicBezTo>
                  <a:pt x="2799558" y="1540714"/>
                  <a:pt x="2798409" y="1540596"/>
                  <a:pt x="2797172" y="1540596"/>
                </a:cubicBezTo>
                <a:cubicBezTo>
                  <a:pt x="2795699" y="1540596"/>
                  <a:pt x="2794256" y="1540891"/>
                  <a:pt x="2792842" y="1541480"/>
                </a:cubicBezTo>
                <a:cubicBezTo>
                  <a:pt x="2791428" y="1542070"/>
                  <a:pt x="2789941" y="1543041"/>
                  <a:pt x="2788380" y="1544397"/>
                </a:cubicBezTo>
                <a:cubicBezTo>
                  <a:pt x="2786818" y="1545751"/>
                  <a:pt x="2785184" y="1547549"/>
                  <a:pt x="2783475" y="1549787"/>
                </a:cubicBezTo>
                <a:cubicBezTo>
                  <a:pt x="2781767" y="1552026"/>
                  <a:pt x="2779882" y="1554765"/>
                  <a:pt x="2777820" y="1558005"/>
                </a:cubicBezTo>
                <a:lnTo>
                  <a:pt x="2777820" y="1610318"/>
                </a:lnTo>
                <a:cubicBezTo>
                  <a:pt x="2777820" y="1610789"/>
                  <a:pt x="2777702" y="1611187"/>
                  <a:pt x="2777467" y="1611511"/>
                </a:cubicBezTo>
                <a:cubicBezTo>
                  <a:pt x="2777231" y="1611836"/>
                  <a:pt x="2776848" y="1612115"/>
                  <a:pt x="2776318" y="1612350"/>
                </a:cubicBezTo>
                <a:cubicBezTo>
                  <a:pt x="2775788" y="1612586"/>
                  <a:pt x="2775051" y="1612763"/>
                  <a:pt x="2774108" y="1612880"/>
                </a:cubicBezTo>
                <a:cubicBezTo>
                  <a:pt x="2773166" y="1612999"/>
                  <a:pt x="2771958" y="1613058"/>
                  <a:pt x="2770486" y="1613058"/>
                </a:cubicBezTo>
                <a:cubicBezTo>
                  <a:pt x="2769072" y="1613058"/>
                  <a:pt x="2767893" y="1612999"/>
                  <a:pt x="2766951" y="1612880"/>
                </a:cubicBezTo>
                <a:cubicBezTo>
                  <a:pt x="2766008" y="1612763"/>
                  <a:pt x="2765257" y="1612586"/>
                  <a:pt x="2764697" y="1612350"/>
                </a:cubicBezTo>
                <a:cubicBezTo>
                  <a:pt x="2764138" y="1612115"/>
                  <a:pt x="2763755" y="1611836"/>
                  <a:pt x="2763549" y="1611511"/>
                </a:cubicBezTo>
                <a:cubicBezTo>
                  <a:pt x="2763342" y="1611187"/>
                  <a:pt x="2763239" y="1610789"/>
                  <a:pt x="2763239" y="1610318"/>
                </a:cubicBezTo>
                <a:lnTo>
                  <a:pt x="2763239" y="1530789"/>
                </a:lnTo>
                <a:cubicBezTo>
                  <a:pt x="2763239" y="1530317"/>
                  <a:pt x="2763328" y="1529919"/>
                  <a:pt x="2763504" y="1529595"/>
                </a:cubicBezTo>
                <a:cubicBezTo>
                  <a:pt x="2763681" y="1529271"/>
                  <a:pt x="2764035" y="1528977"/>
                  <a:pt x="2764565" y="1528711"/>
                </a:cubicBezTo>
                <a:cubicBezTo>
                  <a:pt x="2765095" y="1528447"/>
                  <a:pt x="2765773" y="1528269"/>
                  <a:pt x="2766597" y="1528182"/>
                </a:cubicBezTo>
                <a:cubicBezTo>
                  <a:pt x="2767422" y="1528093"/>
                  <a:pt x="2768512" y="1528049"/>
                  <a:pt x="2769867" y="1528049"/>
                </a:cubicBezTo>
                <a:cubicBezTo>
                  <a:pt x="2771163" y="1528049"/>
                  <a:pt x="2772238" y="1528093"/>
                  <a:pt x="2773092" y="1528182"/>
                </a:cubicBezTo>
                <a:cubicBezTo>
                  <a:pt x="2773946" y="1528269"/>
                  <a:pt x="2774609" y="1528447"/>
                  <a:pt x="2775081" y="1528711"/>
                </a:cubicBezTo>
                <a:cubicBezTo>
                  <a:pt x="2775552" y="1528977"/>
                  <a:pt x="2775891" y="1529271"/>
                  <a:pt x="2776097" y="1529595"/>
                </a:cubicBezTo>
                <a:cubicBezTo>
                  <a:pt x="2776303" y="1529919"/>
                  <a:pt x="2776406" y="1530317"/>
                  <a:pt x="2776406" y="1530789"/>
                </a:cubicBezTo>
                <a:lnTo>
                  <a:pt x="2776406" y="1542364"/>
                </a:lnTo>
                <a:cubicBezTo>
                  <a:pt x="2778585" y="1539183"/>
                  <a:pt x="2780633" y="1536591"/>
                  <a:pt x="2782547" y="1534588"/>
                </a:cubicBezTo>
                <a:cubicBezTo>
                  <a:pt x="2784462" y="1532585"/>
                  <a:pt x="2786274" y="1531009"/>
                  <a:pt x="2787982" y="1529860"/>
                </a:cubicBezTo>
                <a:cubicBezTo>
                  <a:pt x="2789691" y="1528711"/>
                  <a:pt x="2791384" y="1527916"/>
                  <a:pt x="2793063" y="1527474"/>
                </a:cubicBezTo>
                <a:cubicBezTo>
                  <a:pt x="2794742" y="1527033"/>
                  <a:pt x="2796436" y="1526811"/>
                  <a:pt x="2798144" y="1526811"/>
                </a:cubicBezTo>
                <a:close/>
                <a:moveTo>
                  <a:pt x="2553657" y="1526811"/>
                </a:moveTo>
                <a:cubicBezTo>
                  <a:pt x="2559371" y="1526811"/>
                  <a:pt x="2564231" y="1527460"/>
                  <a:pt x="2568237" y="1528755"/>
                </a:cubicBezTo>
                <a:cubicBezTo>
                  <a:pt x="2572244" y="1530051"/>
                  <a:pt x="2575483" y="1531952"/>
                  <a:pt x="2577958" y="1534455"/>
                </a:cubicBezTo>
                <a:cubicBezTo>
                  <a:pt x="2580432" y="1536959"/>
                  <a:pt x="2582229" y="1540066"/>
                  <a:pt x="2583348" y="1543778"/>
                </a:cubicBezTo>
                <a:cubicBezTo>
                  <a:pt x="2584468" y="1547489"/>
                  <a:pt x="2585027" y="1551819"/>
                  <a:pt x="2585027" y="1556768"/>
                </a:cubicBezTo>
                <a:lnTo>
                  <a:pt x="2585027" y="1610407"/>
                </a:lnTo>
                <a:cubicBezTo>
                  <a:pt x="2585027" y="1611113"/>
                  <a:pt x="2584792" y="1611643"/>
                  <a:pt x="2584320" y="1611997"/>
                </a:cubicBezTo>
                <a:cubicBezTo>
                  <a:pt x="2583849" y="1612350"/>
                  <a:pt x="2583201" y="1612616"/>
                  <a:pt x="2582376" y="1612792"/>
                </a:cubicBezTo>
                <a:cubicBezTo>
                  <a:pt x="2581551" y="1612969"/>
                  <a:pt x="2580344" y="1613058"/>
                  <a:pt x="2578753" y="1613058"/>
                </a:cubicBezTo>
                <a:cubicBezTo>
                  <a:pt x="2577222" y="1613058"/>
                  <a:pt x="2575999" y="1612969"/>
                  <a:pt x="2575086" y="1612792"/>
                </a:cubicBezTo>
                <a:cubicBezTo>
                  <a:pt x="2574173" y="1612616"/>
                  <a:pt x="2573510" y="1612350"/>
                  <a:pt x="2573098" y="1611997"/>
                </a:cubicBezTo>
                <a:cubicBezTo>
                  <a:pt x="2572685" y="1611643"/>
                  <a:pt x="2572479" y="1611113"/>
                  <a:pt x="2572479" y="1610407"/>
                </a:cubicBezTo>
                <a:lnTo>
                  <a:pt x="2572479" y="1602454"/>
                </a:lnTo>
                <a:cubicBezTo>
                  <a:pt x="2569003" y="1606164"/>
                  <a:pt x="2565130" y="1609052"/>
                  <a:pt x="2560859" y="1611113"/>
                </a:cubicBezTo>
                <a:cubicBezTo>
                  <a:pt x="2556588" y="1613175"/>
                  <a:pt x="2552066" y="1614206"/>
                  <a:pt x="2547294" y="1614206"/>
                </a:cubicBezTo>
                <a:cubicBezTo>
                  <a:pt x="2543112" y="1614206"/>
                  <a:pt x="2539327" y="1613661"/>
                  <a:pt x="2535939" y="1612572"/>
                </a:cubicBezTo>
                <a:cubicBezTo>
                  <a:pt x="2532552" y="1611481"/>
                  <a:pt x="2529665" y="1609906"/>
                  <a:pt x="2527279" y="1607845"/>
                </a:cubicBezTo>
                <a:cubicBezTo>
                  <a:pt x="2524894" y="1605782"/>
                  <a:pt x="2523038" y="1603249"/>
                  <a:pt x="2521712" y="1600244"/>
                </a:cubicBezTo>
                <a:cubicBezTo>
                  <a:pt x="2520387" y="1597240"/>
                  <a:pt x="2519724" y="1593823"/>
                  <a:pt x="2519724" y="1589994"/>
                </a:cubicBezTo>
                <a:cubicBezTo>
                  <a:pt x="2519724" y="1585516"/>
                  <a:pt x="2520637" y="1581628"/>
                  <a:pt x="2522464" y="1578329"/>
                </a:cubicBezTo>
                <a:cubicBezTo>
                  <a:pt x="2524290" y="1575030"/>
                  <a:pt x="2526912" y="1572290"/>
                  <a:pt x="2530328" y="1570111"/>
                </a:cubicBezTo>
                <a:cubicBezTo>
                  <a:pt x="2533745" y="1567932"/>
                  <a:pt x="2537927" y="1566297"/>
                  <a:pt x="2542876" y="1565206"/>
                </a:cubicBezTo>
                <a:cubicBezTo>
                  <a:pt x="2547825" y="1564117"/>
                  <a:pt x="2553392" y="1563572"/>
                  <a:pt x="2559578" y="1563572"/>
                </a:cubicBezTo>
                <a:lnTo>
                  <a:pt x="2570535" y="1563572"/>
                </a:lnTo>
                <a:lnTo>
                  <a:pt x="2570535" y="1557387"/>
                </a:lnTo>
                <a:cubicBezTo>
                  <a:pt x="2570535" y="1554323"/>
                  <a:pt x="2570211" y="1551613"/>
                  <a:pt x="2569563" y="1549257"/>
                </a:cubicBezTo>
                <a:cubicBezTo>
                  <a:pt x="2568915" y="1546900"/>
                  <a:pt x="2567869" y="1544942"/>
                  <a:pt x="2566426" y="1543381"/>
                </a:cubicBezTo>
                <a:cubicBezTo>
                  <a:pt x="2564982" y="1541819"/>
                  <a:pt x="2563112" y="1540641"/>
                  <a:pt x="2560815" y="1539845"/>
                </a:cubicBezTo>
                <a:cubicBezTo>
                  <a:pt x="2558517" y="1539050"/>
                  <a:pt x="2555689" y="1538653"/>
                  <a:pt x="2552331" y="1538653"/>
                </a:cubicBezTo>
                <a:cubicBezTo>
                  <a:pt x="2548738" y="1538653"/>
                  <a:pt x="2545513" y="1539080"/>
                  <a:pt x="2542655" y="1539934"/>
                </a:cubicBezTo>
                <a:cubicBezTo>
                  <a:pt x="2539798" y="1540788"/>
                  <a:pt x="2537295" y="1541731"/>
                  <a:pt x="2535144" y="1542762"/>
                </a:cubicBezTo>
                <a:cubicBezTo>
                  <a:pt x="2532994" y="1543792"/>
                  <a:pt x="2531197" y="1544735"/>
                  <a:pt x="2529754" y="1545590"/>
                </a:cubicBezTo>
                <a:cubicBezTo>
                  <a:pt x="2528311" y="1546443"/>
                  <a:pt x="2527235" y="1546871"/>
                  <a:pt x="2526528" y="1546871"/>
                </a:cubicBezTo>
                <a:cubicBezTo>
                  <a:pt x="2526057" y="1546871"/>
                  <a:pt x="2525645" y="1546753"/>
                  <a:pt x="2525291" y="1546517"/>
                </a:cubicBezTo>
                <a:cubicBezTo>
                  <a:pt x="2524938" y="1546282"/>
                  <a:pt x="2524629" y="1545928"/>
                  <a:pt x="2524363" y="1545458"/>
                </a:cubicBezTo>
                <a:cubicBezTo>
                  <a:pt x="2524098" y="1544985"/>
                  <a:pt x="2523907" y="1544382"/>
                  <a:pt x="2523789" y="1543645"/>
                </a:cubicBezTo>
                <a:cubicBezTo>
                  <a:pt x="2523671" y="1542909"/>
                  <a:pt x="2523612" y="1542099"/>
                  <a:pt x="2523612" y="1541215"/>
                </a:cubicBezTo>
                <a:cubicBezTo>
                  <a:pt x="2523612" y="1539743"/>
                  <a:pt x="2523715" y="1538579"/>
                  <a:pt x="2523922" y="1537725"/>
                </a:cubicBezTo>
                <a:cubicBezTo>
                  <a:pt x="2524128" y="1536870"/>
                  <a:pt x="2524629" y="1536061"/>
                  <a:pt x="2525424" y="1535295"/>
                </a:cubicBezTo>
                <a:cubicBezTo>
                  <a:pt x="2526219" y="1534529"/>
                  <a:pt x="2527589" y="1533631"/>
                  <a:pt x="2529533" y="1532599"/>
                </a:cubicBezTo>
                <a:cubicBezTo>
                  <a:pt x="2531477" y="1531569"/>
                  <a:pt x="2533716" y="1530626"/>
                  <a:pt x="2536249" y="1529771"/>
                </a:cubicBezTo>
                <a:cubicBezTo>
                  <a:pt x="2538782" y="1528917"/>
                  <a:pt x="2541551" y="1528211"/>
                  <a:pt x="2544555" y="1527651"/>
                </a:cubicBezTo>
                <a:cubicBezTo>
                  <a:pt x="2547559" y="1527091"/>
                  <a:pt x="2550594" y="1526811"/>
                  <a:pt x="2553657" y="1526811"/>
                </a:cubicBezTo>
                <a:close/>
                <a:moveTo>
                  <a:pt x="2493344" y="1526811"/>
                </a:moveTo>
                <a:cubicBezTo>
                  <a:pt x="2494110" y="1526811"/>
                  <a:pt x="2494979" y="1526856"/>
                  <a:pt x="2495951" y="1526944"/>
                </a:cubicBezTo>
                <a:cubicBezTo>
                  <a:pt x="2496923" y="1527033"/>
                  <a:pt x="2497939" y="1527194"/>
                  <a:pt x="2499000" y="1527430"/>
                </a:cubicBezTo>
                <a:cubicBezTo>
                  <a:pt x="2500060" y="1527666"/>
                  <a:pt x="2501017" y="1527930"/>
                  <a:pt x="2501872" y="1528225"/>
                </a:cubicBezTo>
                <a:cubicBezTo>
                  <a:pt x="2502726" y="1528520"/>
                  <a:pt x="2503330" y="1528815"/>
                  <a:pt x="2503683" y="1529109"/>
                </a:cubicBezTo>
                <a:cubicBezTo>
                  <a:pt x="2504037" y="1529404"/>
                  <a:pt x="2504272" y="1529684"/>
                  <a:pt x="2504390" y="1529949"/>
                </a:cubicBezTo>
                <a:cubicBezTo>
                  <a:pt x="2504508" y="1530214"/>
                  <a:pt x="2504611" y="1530552"/>
                  <a:pt x="2504699" y="1530965"/>
                </a:cubicBezTo>
                <a:cubicBezTo>
                  <a:pt x="2504788" y="1531377"/>
                  <a:pt x="2504847" y="1531981"/>
                  <a:pt x="2504876" y="1532776"/>
                </a:cubicBezTo>
                <a:cubicBezTo>
                  <a:pt x="2504906" y="1533571"/>
                  <a:pt x="2504920" y="1534646"/>
                  <a:pt x="2504920" y="1536001"/>
                </a:cubicBezTo>
                <a:cubicBezTo>
                  <a:pt x="2504920" y="1537297"/>
                  <a:pt x="2504891" y="1538388"/>
                  <a:pt x="2504832" y="1539271"/>
                </a:cubicBezTo>
                <a:cubicBezTo>
                  <a:pt x="2504773" y="1540155"/>
                  <a:pt x="2504655" y="1540847"/>
                  <a:pt x="2504478" y="1541347"/>
                </a:cubicBezTo>
                <a:cubicBezTo>
                  <a:pt x="2504302" y="1541849"/>
                  <a:pt x="2504081" y="1542232"/>
                  <a:pt x="2503816" y="1542497"/>
                </a:cubicBezTo>
                <a:cubicBezTo>
                  <a:pt x="2503550" y="1542762"/>
                  <a:pt x="2503182" y="1542894"/>
                  <a:pt x="2502711" y="1542894"/>
                </a:cubicBezTo>
                <a:cubicBezTo>
                  <a:pt x="2502240" y="1542894"/>
                  <a:pt x="2501665" y="1542762"/>
                  <a:pt x="2500988" y="1542497"/>
                </a:cubicBezTo>
                <a:cubicBezTo>
                  <a:pt x="2500311" y="1542232"/>
                  <a:pt x="2499545" y="1541967"/>
                  <a:pt x="2498691" y="1541702"/>
                </a:cubicBezTo>
                <a:cubicBezTo>
                  <a:pt x="2497836" y="1541436"/>
                  <a:pt x="2496879" y="1541186"/>
                  <a:pt x="2495818" y="1540950"/>
                </a:cubicBezTo>
                <a:cubicBezTo>
                  <a:pt x="2494758" y="1540714"/>
                  <a:pt x="2493609" y="1540596"/>
                  <a:pt x="2492372" y="1540596"/>
                </a:cubicBezTo>
                <a:cubicBezTo>
                  <a:pt x="2490899" y="1540596"/>
                  <a:pt x="2489456" y="1540891"/>
                  <a:pt x="2488042" y="1541480"/>
                </a:cubicBezTo>
                <a:cubicBezTo>
                  <a:pt x="2486629" y="1542070"/>
                  <a:pt x="2485141" y="1543041"/>
                  <a:pt x="2483580" y="1544397"/>
                </a:cubicBezTo>
                <a:cubicBezTo>
                  <a:pt x="2482019" y="1545751"/>
                  <a:pt x="2480384" y="1547549"/>
                  <a:pt x="2478676" y="1549787"/>
                </a:cubicBezTo>
                <a:cubicBezTo>
                  <a:pt x="2476967" y="1552026"/>
                  <a:pt x="2475082" y="1554765"/>
                  <a:pt x="2473020" y="1558005"/>
                </a:cubicBezTo>
                <a:lnTo>
                  <a:pt x="2473020" y="1610318"/>
                </a:lnTo>
                <a:cubicBezTo>
                  <a:pt x="2473020" y="1610789"/>
                  <a:pt x="2472902" y="1611187"/>
                  <a:pt x="2472667" y="1611511"/>
                </a:cubicBezTo>
                <a:cubicBezTo>
                  <a:pt x="2472431" y="1611836"/>
                  <a:pt x="2472048" y="1612115"/>
                  <a:pt x="2471518" y="1612350"/>
                </a:cubicBezTo>
                <a:cubicBezTo>
                  <a:pt x="2470988" y="1612586"/>
                  <a:pt x="2470251" y="1612763"/>
                  <a:pt x="2469309" y="1612880"/>
                </a:cubicBezTo>
                <a:cubicBezTo>
                  <a:pt x="2468366" y="1612999"/>
                  <a:pt x="2467158" y="1613058"/>
                  <a:pt x="2465685" y="1613058"/>
                </a:cubicBezTo>
                <a:cubicBezTo>
                  <a:pt x="2464271" y="1613058"/>
                  <a:pt x="2463093" y="1612999"/>
                  <a:pt x="2462151" y="1612880"/>
                </a:cubicBezTo>
                <a:cubicBezTo>
                  <a:pt x="2461208" y="1612763"/>
                  <a:pt x="2460457" y="1612586"/>
                  <a:pt x="2459898" y="1612350"/>
                </a:cubicBezTo>
                <a:cubicBezTo>
                  <a:pt x="2459338" y="1612115"/>
                  <a:pt x="2458955" y="1611836"/>
                  <a:pt x="2458749" y="1611511"/>
                </a:cubicBezTo>
                <a:cubicBezTo>
                  <a:pt x="2458543" y="1611187"/>
                  <a:pt x="2458440" y="1610789"/>
                  <a:pt x="2458440" y="1610318"/>
                </a:cubicBezTo>
                <a:lnTo>
                  <a:pt x="2458440" y="1530789"/>
                </a:lnTo>
                <a:cubicBezTo>
                  <a:pt x="2458440" y="1530317"/>
                  <a:pt x="2458528" y="1529919"/>
                  <a:pt x="2458705" y="1529595"/>
                </a:cubicBezTo>
                <a:cubicBezTo>
                  <a:pt x="2458881" y="1529271"/>
                  <a:pt x="2459235" y="1528977"/>
                  <a:pt x="2459765" y="1528711"/>
                </a:cubicBezTo>
                <a:cubicBezTo>
                  <a:pt x="2460295" y="1528447"/>
                  <a:pt x="2460973" y="1528269"/>
                  <a:pt x="2461797" y="1528182"/>
                </a:cubicBezTo>
                <a:cubicBezTo>
                  <a:pt x="2462622" y="1528093"/>
                  <a:pt x="2463712" y="1528049"/>
                  <a:pt x="2465067" y="1528049"/>
                </a:cubicBezTo>
                <a:cubicBezTo>
                  <a:pt x="2466363" y="1528049"/>
                  <a:pt x="2467438" y="1528093"/>
                  <a:pt x="2468292" y="1528182"/>
                </a:cubicBezTo>
                <a:cubicBezTo>
                  <a:pt x="2469147" y="1528269"/>
                  <a:pt x="2469809" y="1528447"/>
                  <a:pt x="2470281" y="1528711"/>
                </a:cubicBezTo>
                <a:cubicBezTo>
                  <a:pt x="2470752" y="1528977"/>
                  <a:pt x="2471091" y="1529271"/>
                  <a:pt x="2471297" y="1529595"/>
                </a:cubicBezTo>
                <a:cubicBezTo>
                  <a:pt x="2471503" y="1529919"/>
                  <a:pt x="2471606" y="1530317"/>
                  <a:pt x="2471606" y="1530789"/>
                </a:cubicBezTo>
                <a:lnTo>
                  <a:pt x="2471606" y="1542364"/>
                </a:lnTo>
                <a:cubicBezTo>
                  <a:pt x="2473786" y="1539183"/>
                  <a:pt x="2475833" y="1536591"/>
                  <a:pt x="2477748" y="1534588"/>
                </a:cubicBezTo>
                <a:cubicBezTo>
                  <a:pt x="2479662" y="1532585"/>
                  <a:pt x="2481474" y="1531009"/>
                  <a:pt x="2483182" y="1529860"/>
                </a:cubicBezTo>
                <a:cubicBezTo>
                  <a:pt x="2484891" y="1528711"/>
                  <a:pt x="2486584" y="1527916"/>
                  <a:pt x="2488263" y="1527474"/>
                </a:cubicBezTo>
                <a:cubicBezTo>
                  <a:pt x="2489942" y="1527033"/>
                  <a:pt x="2491636" y="1526811"/>
                  <a:pt x="2493344" y="1526811"/>
                </a:cubicBezTo>
                <a:close/>
                <a:moveTo>
                  <a:pt x="2405587" y="1526811"/>
                </a:moveTo>
                <a:cubicBezTo>
                  <a:pt x="2411832" y="1526811"/>
                  <a:pt x="2417148" y="1527813"/>
                  <a:pt x="2421537" y="1529816"/>
                </a:cubicBezTo>
                <a:cubicBezTo>
                  <a:pt x="2425926" y="1531819"/>
                  <a:pt x="2429534" y="1534514"/>
                  <a:pt x="2432362" y="1537902"/>
                </a:cubicBezTo>
                <a:cubicBezTo>
                  <a:pt x="2435190" y="1541289"/>
                  <a:pt x="2437266" y="1545265"/>
                  <a:pt x="2438592" y="1549831"/>
                </a:cubicBezTo>
                <a:cubicBezTo>
                  <a:pt x="2439917" y="1554396"/>
                  <a:pt x="2440580" y="1559272"/>
                  <a:pt x="2440580" y="1564456"/>
                </a:cubicBezTo>
                <a:lnTo>
                  <a:pt x="2440580" y="1567107"/>
                </a:lnTo>
                <a:cubicBezTo>
                  <a:pt x="2440580" y="1569405"/>
                  <a:pt x="2440003" y="1571039"/>
                  <a:pt x="2438849" y="1572011"/>
                </a:cubicBezTo>
                <a:cubicBezTo>
                  <a:pt x="2437695" y="1572983"/>
                  <a:pt x="2436379" y="1573469"/>
                  <a:pt x="2434898" y="1573469"/>
                </a:cubicBezTo>
                <a:lnTo>
                  <a:pt x="2382523" y="1573469"/>
                </a:lnTo>
                <a:cubicBezTo>
                  <a:pt x="2382523" y="1577887"/>
                  <a:pt x="2382967" y="1581864"/>
                  <a:pt x="2383855" y="1585399"/>
                </a:cubicBezTo>
                <a:cubicBezTo>
                  <a:pt x="2384743" y="1588933"/>
                  <a:pt x="2386222" y="1591968"/>
                  <a:pt x="2388295" y="1594501"/>
                </a:cubicBezTo>
                <a:cubicBezTo>
                  <a:pt x="2390367" y="1597033"/>
                  <a:pt x="2393060" y="1598977"/>
                  <a:pt x="2396375" y="1600333"/>
                </a:cubicBezTo>
                <a:cubicBezTo>
                  <a:pt x="2399691" y="1601687"/>
                  <a:pt x="2403745" y="1602365"/>
                  <a:pt x="2408540" y="1602365"/>
                </a:cubicBezTo>
                <a:cubicBezTo>
                  <a:pt x="2412329" y="1602365"/>
                  <a:pt x="2415703" y="1602056"/>
                  <a:pt x="2418663" y="1601437"/>
                </a:cubicBezTo>
                <a:cubicBezTo>
                  <a:pt x="2421623" y="1600819"/>
                  <a:pt x="2424183" y="1600127"/>
                  <a:pt x="2426344" y="1599361"/>
                </a:cubicBezTo>
                <a:cubicBezTo>
                  <a:pt x="2428505" y="1598595"/>
                  <a:pt x="2430281" y="1597903"/>
                  <a:pt x="2431672" y="1597283"/>
                </a:cubicBezTo>
                <a:cubicBezTo>
                  <a:pt x="2433064" y="1596666"/>
                  <a:pt x="2434114" y="1596356"/>
                  <a:pt x="2434825" y="1596356"/>
                </a:cubicBezTo>
                <a:cubicBezTo>
                  <a:pt x="2435240" y="1596356"/>
                  <a:pt x="2435609" y="1596459"/>
                  <a:pt x="2435935" y="1596666"/>
                </a:cubicBezTo>
                <a:cubicBezTo>
                  <a:pt x="2436260" y="1596872"/>
                  <a:pt x="2436511" y="1597181"/>
                  <a:pt x="2436689" y="1597593"/>
                </a:cubicBezTo>
                <a:cubicBezTo>
                  <a:pt x="2436867" y="1598006"/>
                  <a:pt x="2437000" y="1598580"/>
                  <a:pt x="2437089" y="1599317"/>
                </a:cubicBezTo>
                <a:cubicBezTo>
                  <a:pt x="2437178" y="1600053"/>
                  <a:pt x="2437222" y="1600951"/>
                  <a:pt x="2437222" y="1602011"/>
                </a:cubicBezTo>
                <a:cubicBezTo>
                  <a:pt x="2437222" y="1602778"/>
                  <a:pt x="2437193" y="1603440"/>
                  <a:pt x="2437134" y="1603999"/>
                </a:cubicBezTo>
                <a:cubicBezTo>
                  <a:pt x="2437075" y="1604559"/>
                  <a:pt x="2437001" y="1605060"/>
                  <a:pt x="2436913" y="1605502"/>
                </a:cubicBezTo>
                <a:cubicBezTo>
                  <a:pt x="2436825" y="1605944"/>
                  <a:pt x="2436677" y="1606341"/>
                  <a:pt x="2436471" y="1606695"/>
                </a:cubicBezTo>
                <a:cubicBezTo>
                  <a:pt x="2436265" y="1607049"/>
                  <a:pt x="2436000" y="1607387"/>
                  <a:pt x="2435676" y="1607711"/>
                </a:cubicBezTo>
                <a:cubicBezTo>
                  <a:pt x="2435351" y="1608035"/>
                  <a:pt x="2434394" y="1608566"/>
                  <a:pt x="2432804" y="1609302"/>
                </a:cubicBezTo>
                <a:cubicBezTo>
                  <a:pt x="2431213" y="1610038"/>
                  <a:pt x="2429151" y="1610760"/>
                  <a:pt x="2426618" y="1611467"/>
                </a:cubicBezTo>
                <a:cubicBezTo>
                  <a:pt x="2424085" y="1612174"/>
                  <a:pt x="2421154" y="1612807"/>
                  <a:pt x="2417826" y="1613367"/>
                </a:cubicBezTo>
                <a:cubicBezTo>
                  <a:pt x="2414497" y="1613927"/>
                  <a:pt x="2410948" y="1614206"/>
                  <a:pt x="2407178" y="1614206"/>
                </a:cubicBezTo>
                <a:cubicBezTo>
                  <a:pt x="2400638" y="1614206"/>
                  <a:pt x="2394909" y="1613293"/>
                  <a:pt x="2389990" y="1611467"/>
                </a:cubicBezTo>
                <a:cubicBezTo>
                  <a:pt x="2385071" y="1609640"/>
                  <a:pt x="2380933" y="1606930"/>
                  <a:pt x="2377575" y="1603337"/>
                </a:cubicBezTo>
                <a:cubicBezTo>
                  <a:pt x="2374217" y="1599744"/>
                  <a:pt x="2371683" y="1595236"/>
                  <a:pt x="2369975" y="1589817"/>
                </a:cubicBezTo>
                <a:cubicBezTo>
                  <a:pt x="2368267" y="1584397"/>
                  <a:pt x="2367413" y="1578094"/>
                  <a:pt x="2367413" y="1570907"/>
                </a:cubicBezTo>
                <a:cubicBezTo>
                  <a:pt x="2367413" y="1564073"/>
                  <a:pt x="2368296" y="1557931"/>
                  <a:pt x="2370064" y="1552482"/>
                </a:cubicBezTo>
                <a:cubicBezTo>
                  <a:pt x="2371831" y="1547033"/>
                  <a:pt x="2374379" y="1542408"/>
                  <a:pt x="2377707" y="1538609"/>
                </a:cubicBezTo>
                <a:cubicBezTo>
                  <a:pt x="2381036" y="1534809"/>
                  <a:pt x="2385057" y="1531893"/>
                  <a:pt x="2389769" y="1529860"/>
                </a:cubicBezTo>
                <a:cubicBezTo>
                  <a:pt x="2394482" y="1527828"/>
                  <a:pt x="2399755" y="1526811"/>
                  <a:pt x="2405587" y="1526811"/>
                </a:cubicBezTo>
                <a:close/>
                <a:moveTo>
                  <a:pt x="2318555" y="1526811"/>
                </a:moveTo>
                <a:cubicBezTo>
                  <a:pt x="2324328" y="1526811"/>
                  <a:pt x="2329247" y="1527930"/>
                  <a:pt x="2333312" y="1530169"/>
                </a:cubicBezTo>
                <a:cubicBezTo>
                  <a:pt x="2337377" y="1532408"/>
                  <a:pt x="2340691" y="1535472"/>
                  <a:pt x="2343253" y="1539359"/>
                </a:cubicBezTo>
                <a:cubicBezTo>
                  <a:pt x="2345816" y="1543248"/>
                  <a:pt x="2347686" y="1547769"/>
                  <a:pt x="2348865" y="1552924"/>
                </a:cubicBezTo>
                <a:cubicBezTo>
                  <a:pt x="2350043" y="1558078"/>
                  <a:pt x="2350632" y="1563543"/>
                  <a:pt x="2350632" y="1569316"/>
                </a:cubicBezTo>
                <a:cubicBezTo>
                  <a:pt x="2350632" y="1576268"/>
                  <a:pt x="2349881" y="1582512"/>
                  <a:pt x="2348379" y="1588050"/>
                </a:cubicBezTo>
                <a:cubicBezTo>
                  <a:pt x="2346877" y="1593588"/>
                  <a:pt x="2344667" y="1598285"/>
                  <a:pt x="2341751" y="1602144"/>
                </a:cubicBezTo>
                <a:cubicBezTo>
                  <a:pt x="2338835" y="1606003"/>
                  <a:pt x="2335227" y="1608977"/>
                  <a:pt x="2330926" y="1611070"/>
                </a:cubicBezTo>
                <a:cubicBezTo>
                  <a:pt x="2326626" y="1613161"/>
                  <a:pt x="2321707" y="1614206"/>
                  <a:pt x="2316169" y="1614206"/>
                </a:cubicBezTo>
                <a:cubicBezTo>
                  <a:pt x="2313813" y="1614206"/>
                  <a:pt x="2311633" y="1613971"/>
                  <a:pt x="2309630" y="1613500"/>
                </a:cubicBezTo>
                <a:cubicBezTo>
                  <a:pt x="2307627" y="1613028"/>
                  <a:pt x="2305668" y="1612292"/>
                  <a:pt x="2303753" y="1611290"/>
                </a:cubicBezTo>
                <a:cubicBezTo>
                  <a:pt x="2301839" y="1610289"/>
                  <a:pt x="2299939" y="1609022"/>
                  <a:pt x="2298054" y="1607490"/>
                </a:cubicBezTo>
                <a:cubicBezTo>
                  <a:pt x="2296169" y="1605959"/>
                  <a:pt x="2294166" y="1604162"/>
                  <a:pt x="2292045" y="1602100"/>
                </a:cubicBezTo>
                <a:lnTo>
                  <a:pt x="2292045" y="1641865"/>
                </a:lnTo>
                <a:cubicBezTo>
                  <a:pt x="2292045" y="1642336"/>
                  <a:pt x="2291927" y="1642748"/>
                  <a:pt x="2291692" y="1643102"/>
                </a:cubicBezTo>
                <a:cubicBezTo>
                  <a:pt x="2291456" y="1643456"/>
                  <a:pt x="2291073" y="1643749"/>
                  <a:pt x="2290543" y="1643986"/>
                </a:cubicBezTo>
                <a:cubicBezTo>
                  <a:pt x="2290013" y="1644221"/>
                  <a:pt x="2289276" y="1644398"/>
                  <a:pt x="2288334" y="1644516"/>
                </a:cubicBezTo>
                <a:cubicBezTo>
                  <a:pt x="2287391" y="1644634"/>
                  <a:pt x="2286183" y="1644693"/>
                  <a:pt x="2284710" y="1644693"/>
                </a:cubicBezTo>
                <a:cubicBezTo>
                  <a:pt x="2283297" y="1644693"/>
                  <a:pt x="2282118" y="1644634"/>
                  <a:pt x="2281176" y="1644516"/>
                </a:cubicBezTo>
                <a:cubicBezTo>
                  <a:pt x="2280233" y="1644398"/>
                  <a:pt x="2279482" y="1644221"/>
                  <a:pt x="2278923" y="1643986"/>
                </a:cubicBezTo>
                <a:cubicBezTo>
                  <a:pt x="2278363" y="1643749"/>
                  <a:pt x="2277980" y="1643456"/>
                  <a:pt x="2277774" y="1643102"/>
                </a:cubicBezTo>
                <a:cubicBezTo>
                  <a:pt x="2277568" y="1642748"/>
                  <a:pt x="2277465" y="1642336"/>
                  <a:pt x="2277465" y="1641865"/>
                </a:cubicBezTo>
                <a:lnTo>
                  <a:pt x="2277465" y="1530789"/>
                </a:lnTo>
                <a:cubicBezTo>
                  <a:pt x="2277465" y="1530258"/>
                  <a:pt x="2277553" y="1529831"/>
                  <a:pt x="2277730" y="1529507"/>
                </a:cubicBezTo>
                <a:cubicBezTo>
                  <a:pt x="2277906" y="1529182"/>
                  <a:pt x="2278260" y="1528903"/>
                  <a:pt x="2278790" y="1528667"/>
                </a:cubicBezTo>
                <a:cubicBezTo>
                  <a:pt x="2279320" y="1528431"/>
                  <a:pt x="2279998" y="1528269"/>
                  <a:pt x="2280822" y="1528182"/>
                </a:cubicBezTo>
                <a:cubicBezTo>
                  <a:pt x="2281647" y="1528093"/>
                  <a:pt x="2282649" y="1528049"/>
                  <a:pt x="2283827" y="1528049"/>
                </a:cubicBezTo>
                <a:cubicBezTo>
                  <a:pt x="2285064" y="1528049"/>
                  <a:pt x="2286080" y="1528093"/>
                  <a:pt x="2286876" y="1528182"/>
                </a:cubicBezTo>
                <a:cubicBezTo>
                  <a:pt x="2287671" y="1528269"/>
                  <a:pt x="2288334" y="1528431"/>
                  <a:pt x="2288864" y="1528667"/>
                </a:cubicBezTo>
                <a:cubicBezTo>
                  <a:pt x="2289394" y="1528903"/>
                  <a:pt x="2289762" y="1529182"/>
                  <a:pt x="2289968" y="1529507"/>
                </a:cubicBezTo>
                <a:cubicBezTo>
                  <a:pt x="2290175" y="1529831"/>
                  <a:pt x="2290278" y="1530258"/>
                  <a:pt x="2290278" y="1530789"/>
                </a:cubicBezTo>
                <a:lnTo>
                  <a:pt x="2290278" y="1541480"/>
                </a:lnTo>
                <a:cubicBezTo>
                  <a:pt x="2292693" y="1539006"/>
                  <a:pt x="2295020" y="1536856"/>
                  <a:pt x="2297259" y="1535030"/>
                </a:cubicBezTo>
                <a:cubicBezTo>
                  <a:pt x="2299497" y="1533204"/>
                  <a:pt x="2301751" y="1531686"/>
                  <a:pt x="2304018" y="1530479"/>
                </a:cubicBezTo>
                <a:cubicBezTo>
                  <a:pt x="2306287" y="1529271"/>
                  <a:pt x="2308614" y="1528358"/>
                  <a:pt x="2311000" y="1527739"/>
                </a:cubicBezTo>
                <a:cubicBezTo>
                  <a:pt x="2313385" y="1527121"/>
                  <a:pt x="2315904" y="1526811"/>
                  <a:pt x="2318555" y="1526811"/>
                </a:cubicBezTo>
                <a:close/>
                <a:moveTo>
                  <a:pt x="2173559" y="1526811"/>
                </a:moveTo>
                <a:cubicBezTo>
                  <a:pt x="2176858" y="1526811"/>
                  <a:pt x="2179818" y="1527194"/>
                  <a:pt x="2182440" y="1527961"/>
                </a:cubicBezTo>
                <a:cubicBezTo>
                  <a:pt x="2185061" y="1528726"/>
                  <a:pt x="2187374" y="1529801"/>
                  <a:pt x="2189377" y="1531186"/>
                </a:cubicBezTo>
                <a:cubicBezTo>
                  <a:pt x="2191380" y="1532570"/>
                  <a:pt x="2193088" y="1534220"/>
                  <a:pt x="2194502" y="1536135"/>
                </a:cubicBezTo>
                <a:cubicBezTo>
                  <a:pt x="2195916" y="1538049"/>
                  <a:pt x="2197094" y="1540184"/>
                  <a:pt x="2198037" y="1542541"/>
                </a:cubicBezTo>
                <a:cubicBezTo>
                  <a:pt x="2200688" y="1539655"/>
                  <a:pt x="2203206" y="1537210"/>
                  <a:pt x="2205592" y="1535207"/>
                </a:cubicBezTo>
                <a:cubicBezTo>
                  <a:pt x="2207978" y="1533204"/>
                  <a:pt x="2210276" y="1531583"/>
                  <a:pt x="2212485" y="1530346"/>
                </a:cubicBezTo>
                <a:cubicBezTo>
                  <a:pt x="2214694" y="1529109"/>
                  <a:pt x="2216844" y="1528211"/>
                  <a:pt x="2218936" y="1527651"/>
                </a:cubicBezTo>
                <a:cubicBezTo>
                  <a:pt x="2221027" y="1527091"/>
                  <a:pt x="2223133" y="1526811"/>
                  <a:pt x="2225254" y="1526811"/>
                </a:cubicBezTo>
                <a:cubicBezTo>
                  <a:pt x="2230379" y="1526811"/>
                  <a:pt x="2234680" y="1527709"/>
                  <a:pt x="2238155" y="1529507"/>
                </a:cubicBezTo>
                <a:cubicBezTo>
                  <a:pt x="2241631" y="1531304"/>
                  <a:pt x="2244444" y="1533704"/>
                  <a:pt x="2246594" y="1536708"/>
                </a:cubicBezTo>
                <a:cubicBezTo>
                  <a:pt x="2248744" y="1539714"/>
                  <a:pt x="2250276" y="1543233"/>
                  <a:pt x="2251189" y="1547268"/>
                </a:cubicBezTo>
                <a:cubicBezTo>
                  <a:pt x="2252103" y="1551304"/>
                  <a:pt x="2252559" y="1555560"/>
                  <a:pt x="2252559" y="1560038"/>
                </a:cubicBezTo>
                <a:lnTo>
                  <a:pt x="2252559" y="1610318"/>
                </a:lnTo>
                <a:cubicBezTo>
                  <a:pt x="2252559" y="1610789"/>
                  <a:pt x="2252441" y="1611187"/>
                  <a:pt x="2252206" y="1611511"/>
                </a:cubicBezTo>
                <a:cubicBezTo>
                  <a:pt x="2251970" y="1611836"/>
                  <a:pt x="2251587" y="1612115"/>
                  <a:pt x="2251057" y="1612350"/>
                </a:cubicBezTo>
                <a:cubicBezTo>
                  <a:pt x="2250527" y="1612586"/>
                  <a:pt x="2249790" y="1612763"/>
                  <a:pt x="2248848" y="1612880"/>
                </a:cubicBezTo>
                <a:cubicBezTo>
                  <a:pt x="2247905" y="1612999"/>
                  <a:pt x="2246727" y="1613058"/>
                  <a:pt x="2245313" y="1613058"/>
                </a:cubicBezTo>
                <a:cubicBezTo>
                  <a:pt x="2243840" y="1613058"/>
                  <a:pt x="2242632" y="1612999"/>
                  <a:pt x="2241690" y="1612880"/>
                </a:cubicBezTo>
                <a:cubicBezTo>
                  <a:pt x="2240747" y="1612763"/>
                  <a:pt x="2239996" y="1612586"/>
                  <a:pt x="2239437" y="1612350"/>
                </a:cubicBezTo>
                <a:cubicBezTo>
                  <a:pt x="2238877" y="1612115"/>
                  <a:pt x="2238479" y="1611836"/>
                  <a:pt x="2238244" y="1611511"/>
                </a:cubicBezTo>
                <a:cubicBezTo>
                  <a:pt x="2238008" y="1611187"/>
                  <a:pt x="2237890" y="1610789"/>
                  <a:pt x="2237890" y="1610318"/>
                </a:cubicBezTo>
                <a:lnTo>
                  <a:pt x="2237890" y="1561982"/>
                </a:lnTo>
                <a:cubicBezTo>
                  <a:pt x="2237890" y="1558623"/>
                  <a:pt x="2237596" y="1555560"/>
                  <a:pt x="2237007" y="1552791"/>
                </a:cubicBezTo>
                <a:cubicBezTo>
                  <a:pt x="2236417" y="1550022"/>
                  <a:pt x="2235475" y="1547637"/>
                  <a:pt x="2234179" y="1545635"/>
                </a:cubicBezTo>
                <a:cubicBezTo>
                  <a:pt x="2232883" y="1543631"/>
                  <a:pt x="2231233" y="1542099"/>
                  <a:pt x="2229230" y="1541039"/>
                </a:cubicBezTo>
                <a:cubicBezTo>
                  <a:pt x="2227227" y="1539978"/>
                  <a:pt x="2224871" y="1539448"/>
                  <a:pt x="2222161" y="1539448"/>
                </a:cubicBezTo>
                <a:cubicBezTo>
                  <a:pt x="2218803" y="1539448"/>
                  <a:pt x="2215430" y="1540744"/>
                  <a:pt x="2212043" y="1543336"/>
                </a:cubicBezTo>
                <a:cubicBezTo>
                  <a:pt x="2208656" y="1545928"/>
                  <a:pt x="2204929" y="1549728"/>
                  <a:pt x="2200865" y="1554736"/>
                </a:cubicBezTo>
                <a:lnTo>
                  <a:pt x="2200865" y="1610318"/>
                </a:lnTo>
                <a:cubicBezTo>
                  <a:pt x="2200865" y="1610789"/>
                  <a:pt x="2200747" y="1611187"/>
                  <a:pt x="2200511" y="1611511"/>
                </a:cubicBezTo>
                <a:cubicBezTo>
                  <a:pt x="2200275" y="1611836"/>
                  <a:pt x="2199878" y="1612115"/>
                  <a:pt x="2199318" y="1612350"/>
                </a:cubicBezTo>
                <a:cubicBezTo>
                  <a:pt x="2198759" y="1612586"/>
                  <a:pt x="2198007" y="1612763"/>
                  <a:pt x="2197065" y="1612880"/>
                </a:cubicBezTo>
                <a:cubicBezTo>
                  <a:pt x="2196122" y="1612999"/>
                  <a:pt x="2194944" y="1613058"/>
                  <a:pt x="2193530" y="1613058"/>
                </a:cubicBezTo>
                <a:cubicBezTo>
                  <a:pt x="2192175" y="1613058"/>
                  <a:pt x="2191012" y="1612999"/>
                  <a:pt x="2190040" y="1612880"/>
                </a:cubicBezTo>
                <a:cubicBezTo>
                  <a:pt x="2189067" y="1612763"/>
                  <a:pt x="2188302" y="1612586"/>
                  <a:pt x="2187742" y="1612350"/>
                </a:cubicBezTo>
                <a:cubicBezTo>
                  <a:pt x="2187183" y="1612115"/>
                  <a:pt x="2186800" y="1611836"/>
                  <a:pt x="2186593" y="1611511"/>
                </a:cubicBezTo>
                <a:cubicBezTo>
                  <a:pt x="2186387" y="1611187"/>
                  <a:pt x="2186284" y="1610789"/>
                  <a:pt x="2186284" y="1610318"/>
                </a:cubicBezTo>
                <a:lnTo>
                  <a:pt x="2186284" y="1561982"/>
                </a:lnTo>
                <a:cubicBezTo>
                  <a:pt x="2186284" y="1558623"/>
                  <a:pt x="2185960" y="1555560"/>
                  <a:pt x="2185312" y="1552791"/>
                </a:cubicBezTo>
                <a:cubicBezTo>
                  <a:pt x="2184664" y="1550022"/>
                  <a:pt x="2183692" y="1547637"/>
                  <a:pt x="2182396" y="1545635"/>
                </a:cubicBezTo>
                <a:cubicBezTo>
                  <a:pt x="2181100" y="1543631"/>
                  <a:pt x="2179465" y="1542099"/>
                  <a:pt x="2177491" y="1541039"/>
                </a:cubicBezTo>
                <a:cubicBezTo>
                  <a:pt x="2175518" y="1539978"/>
                  <a:pt x="2173176" y="1539448"/>
                  <a:pt x="2170466" y="1539448"/>
                </a:cubicBezTo>
                <a:cubicBezTo>
                  <a:pt x="2167108" y="1539448"/>
                  <a:pt x="2163721" y="1540744"/>
                  <a:pt x="2160304" y="1543336"/>
                </a:cubicBezTo>
                <a:cubicBezTo>
                  <a:pt x="2156887" y="1545928"/>
                  <a:pt x="2153176" y="1549728"/>
                  <a:pt x="2149170" y="1554736"/>
                </a:cubicBezTo>
                <a:lnTo>
                  <a:pt x="2149170" y="1610318"/>
                </a:lnTo>
                <a:cubicBezTo>
                  <a:pt x="2149170" y="1610789"/>
                  <a:pt x="2149052" y="1611187"/>
                  <a:pt x="2148816" y="1611511"/>
                </a:cubicBezTo>
                <a:cubicBezTo>
                  <a:pt x="2148581" y="1611836"/>
                  <a:pt x="2148198" y="1612115"/>
                  <a:pt x="2147668" y="1612350"/>
                </a:cubicBezTo>
                <a:cubicBezTo>
                  <a:pt x="2147138" y="1612586"/>
                  <a:pt x="2146401" y="1612763"/>
                  <a:pt x="2145459" y="1612880"/>
                </a:cubicBezTo>
                <a:cubicBezTo>
                  <a:pt x="2144516" y="1612999"/>
                  <a:pt x="2143308" y="1613058"/>
                  <a:pt x="2141836" y="1613058"/>
                </a:cubicBezTo>
                <a:cubicBezTo>
                  <a:pt x="2140421" y="1613058"/>
                  <a:pt x="2139244" y="1612999"/>
                  <a:pt x="2138301" y="1612880"/>
                </a:cubicBezTo>
                <a:cubicBezTo>
                  <a:pt x="2137358" y="1612763"/>
                  <a:pt x="2136607" y="1612586"/>
                  <a:pt x="2136048" y="1612350"/>
                </a:cubicBezTo>
                <a:cubicBezTo>
                  <a:pt x="2135488" y="1612115"/>
                  <a:pt x="2135105" y="1611836"/>
                  <a:pt x="2134899" y="1611511"/>
                </a:cubicBezTo>
                <a:cubicBezTo>
                  <a:pt x="2134693" y="1611187"/>
                  <a:pt x="2134590" y="1610789"/>
                  <a:pt x="2134590" y="1610318"/>
                </a:cubicBezTo>
                <a:lnTo>
                  <a:pt x="2134590" y="1530789"/>
                </a:lnTo>
                <a:cubicBezTo>
                  <a:pt x="2134590" y="1530317"/>
                  <a:pt x="2134678" y="1529919"/>
                  <a:pt x="2134855" y="1529595"/>
                </a:cubicBezTo>
                <a:cubicBezTo>
                  <a:pt x="2135031" y="1529271"/>
                  <a:pt x="2135385" y="1528977"/>
                  <a:pt x="2135915" y="1528711"/>
                </a:cubicBezTo>
                <a:cubicBezTo>
                  <a:pt x="2136445" y="1528447"/>
                  <a:pt x="2137123" y="1528269"/>
                  <a:pt x="2137947" y="1528182"/>
                </a:cubicBezTo>
                <a:cubicBezTo>
                  <a:pt x="2138772" y="1528093"/>
                  <a:pt x="2139862" y="1528049"/>
                  <a:pt x="2141217" y="1528049"/>
                </a:cubicBezTo>
                <a:cubicBezTo>
                  <a:pt x="2142513" y="1528049"/>
                  <a:pt x="2143588" y="1528093"/>
                  <a:pt x="2144442" y="1528182"/>
                </a:cubicBezTo>
                <a:cubicBezTo>
                  <a:pt x="2145296" y="1528269"/>
                  <a:pt x="2145959" y="1528447"/>
                  <a:pt x="2146431" y="1528711"/>
                </a:cubicBezTo>
                <a:cubicBezTo>
                  <a:pt x="2146902" y="1528977"/>
                  <a:pt x="2147241" y="1529271"/>
                  <a:pt x="2147447" y="1529595"/>
                </a:cubicBezTo>
                <a:cubicBezTo>
                  <a:pt x="2147653" y="1529919"/>
                  <a:pt x="2147756" y="1530317"/>
                  <a:pt x="2147756" y="1530789"/>
                </a:cubicBezTo>
                <a:lnTo>
                  <a:pt x="2147756" y="1541304"/>
                </a:lnTo>
                <a:cubicBezTo>
                  <a:pt x="2152234" y="1536296"/>
                  <a:pt x="2156578" y="1532629"/>
                  <a:pt x="2160790" y="1530302"/>
                </a:cubicBezTo>
                <a:cubicBezTo>
                  <a:pt x="2165002" y="1527974"/>
                  <a:pt x="2169259" y="1526811"/>
                  <a:pt x="2173559" y="1526811"/>
                </a:cubicBezTo>
                <a:close/>
                <a:moveTo>
                  <a:pt x="2081737" y="1526811"/>
                </a:moveTo>
                <a:cubicBezTo>
                  <a:pt x="2087982" y="1526811"/>
                  <a:pt x="2093298" y="1527813"/>
                  <a:pt x="2097687" y="1529816"/>
                </a:cubicBezTo>
                <a:cubicBezTo>
                  <a:pt x="2102076" y="1531819"/>
                  <a:pt x="2105684" y="1534514"/>
                  <a:pt x="2108512" y="1537902"/>
                </a:cubicBezTo>
                <a:cubicBezTo>
                  <a:pt x="2111340" y="1541289"/>
                  <a:pt x="2113416" y="1545265"/>
                  <a:pt x="2114742" y="1549831"/>
                </a:cubicBezTo>
                <a:cubicBezTo>
                  <a:pt x="2116067" y="1554396"/>
                  <a:pt x="2116730" y="1559272"/>
                  <a:pt x="2116730" y="1564456"/>
                </a:cubicBezTo>
                <a:lnTo>
                  <a:pt x="2116730" y="1567107"/>
                </a:lnTo>
                <a:cubicBezTo>
                  <a:pt x="2116730" y="1569405"/>
                  <a:pt x="2116153" y="1571039"/>
                  <a:pt x="2114999" y="1572011"/>
                </a:cubicBezTo>
                <a:cubicBezTo>
                  <a:pt x="2113846" y="1572983"/>
                  <a:pt x="2112528" y="1573469"/>
                  <a:pt x="2111048" y="1573469"/>
                </a:cubicBezTo>
                <a:lnTo>
                  <a:pt x="2058673" y="1573469"/>
                </a:lnTo>
                <a:cubicBezTo>
                  <a:pt x="2058673" y="1577887"/>
                  <a:pt x="2059117" y="1581864"/>
                  <a:pt x="2060005" y="1585399"/>
                </a:cubicBezTo>
                <a:cubicBezTo>
                  <a:pt x="2060892" y="1588933"/>
                  <a:pt x="2062373" y="1591968"/>
                  <a:pt x="2064444" y="1594501"/>
                </a:cubicBezTo>
                <a:cubicBezTo>
                  <a:pt x="2066517" y="1597033"/>
                  <a:pt x="2069210" y="1598977"/>
                  <a:pt x="2072525" y="1600333"/>
                </a:cubicBezTo>
                <a:cubicBezTo>
                  <a:pt x="2075841" y="1601687"/>
                  <a:pt x="2079895" y="1602365"/>
                  <a:pt x="2084690" y="1602365"/>
                </a:cubicBezTo>
                <a:cubicBezTo>
                  <a:pt x="2088479" y="1602365"/>
                  <a:pt x="2091853" y="1602056"/>
                  <a:pt x="2094813" y="1601437"/>
                </a:cubicBezTo>
                <a:cubicBezTo>
                  <a:pt x="2097773" y="1600819"/>
                  <a:pt x="2100333" y="1600127"/>
                  <a:pt x="2102494" y="1599361"/>
                </a:cubicBezTo>
                <a:cubicBezTo>
                  <a:pt x="2104655" y="1598595"/>
                  <a:pt x="2106431" y="1597903"/>
                  <a:pt x="2107822" y="1597283"/>
                </a:cubicBezTo>
                <a:cubicBezTo>
                  <a:pt x="2109214" y="1596666"/>
                  <a:pt x="2110264" y="1596356"/>
                  <a:pt x="2110975" y="1596356"/>
                </a:cubicBezTo>
                <a:cubicBezTo>
                  <a:pt x="2111390" y="1596356"/>
                  <a:pt x="2111759" y="1596459"/>
                  <a:pt x="2112085" y="1596666"/>
                </a:cubicBezTo>
                <a:cubicBezTo>
                  <a:pt x="2112410" y="1596872"/>
                  <a:pt x="2112661" y="1597181"/>
                  <a:pt x="2112839" y="1597593"/>
                </a:cubicBezTo>
                <a:cubicBezTo>
                  <a:pt x="2113017" y="1598006"/>
                  <a:pt x="2113150" y="1598580"/>
                  <a:pt x="2113239" y="1599317"/>
                </a:cubicBezTo>
                <a:cubicBezTo>
                  <a:pt x="2113328" y="1600053"/>
                  <a:pt x="2113372" y="1600951"/>
                  <a:pt x="2113372" y="1602011"/>
                </a:cubicBezTo>
                <a:cubicBezTo>
                  <a:pt x="2113372" y="1602778"/>
                  <a:pt x="2113343" y="1603440"/>
                  <a:pt x="2113284" y="1603999"/>
                </a:cubicBezTo>
                <a:cubicBezTo>
                  <a:pt x="2113225" y="1604559"/>
                  <a:pt x="2113151" y="1605060"/>
                  <a:pt x="2113063" y="1605502"/>
                </a:cubicBezTo>
                <a:cubicBezTo>
                  <a:pt x="2112975" y="1605944"/>
                  <a:pt x="2112827" y="1606341"/>
                  <a:pt x="2112621" y="1606695"/>
                </a:cubicBezTo>
                <a:cubicBezTo>
                  <a:pt x="2112415" y="1607049"/>
                  <a:pt x="2112150" y="1607387"/>
                  <a:pt x="2111826" y="1607711"/>
                </a:cubicBezTo>
                <a:cubicBezTo>
                  <a:pt x="2111502" y="1608035"/>
                  <a:pt x="2110544" y="1608566"/>
                  <a:pt x="2108954" y="1609302"/>
                </a:cubicBezTo>
                <a:cubicBezTo>
                  <a:pt x="2107363" y="1610038"/>
                  <a:pt x="2105302" y="1610760"/>
                  <a:pt x="2102768" y="1611467"/>
                </a:cubicBezTo>
                <a:cubicBezTo>
                  <a:pt x="2100235" y="1612174"/>
                  <a:pt x="2097304" y="1612807"/>
                  <a:pt x="2093976" y="1613367"/>
                </a:cubicBezTo>
                <a:cubicBezTo>
                  <a:pt x="2090647" y="1613927"/>
                  <a:pt x="2087098" y="1614206"/>
                  <a:pt x="2083328" y="1614206"/>
                </a:cubicBezTo>
                <a:cubicBezTo>
                  <a:pt x="2076788" y="1614206"/>
                  <a:pt x="2071059" y="1613293"/>
                  <a:pt x="2066140" y="1611467"/>
                </a:cubicBezTo>
                <a:cubicBezTo>
                  <a:pt x="2061221" y="1609640"/>
                  <a:pt x="2057083" y="1606930"/>
                  <a:pt x="2053725" y="1603337"/>
                </a:cubicBezTo>
                <a:cubicBezTo>
                  <a:pt x="2050367" y="1599744"/>
                  <a:pt x="2047834" y="1595236"/>
                  <a:pt x="2046125" y="1589817"/>
                </a:cubicBezTo>
                <a:cubicBezTo>
                  <a:pt x="2044417" y="1584397"/>
                  <a:pt x="2043563" y="1578094"/>
                  <a:pt x="2043563" y="1570907"/>
                </a:cubicBezTo>
                <a:cubicBezTo>
                  <a:pt x="2043563" y="1564073"/>
                  <a:pt x="2044446" y="1557931"/>
                  <a:pt x="2046214" y="1552482"/>
                </a:cubicBezTo>
                <a:cubicBezTo>
                  <a:pt x="2047981" y="1547033"/>
                  <a:pt x="2050529" y="1542408"/>
                  <a:pt x="2053857" y="1538609"/>
                </a:cubicBezTo>
                <a:cubicBezTo>
                  <a:pt x="2057186" y="1534809"/>
                  <a:pt x="2061207" y="1531893"/>
                  <a:pt x="2065919" y="1529860"/>
                </a:cubicBezTo>
                <a:cubicBezTo>
                  <a:pt x="2070632" y="1527828"/>
                  <a:pt x="2075905" y="1526811"/>
                  <a:pt x="2081737" y="1526811"/>
                </a:cubicBezTo>
                <a:close/>
                <a:moveTo>
                  <a:pt x="1891237" y="1526811"/>
                </a:moveTo>
                <a:cubicBezTo>
                  <a:pt x="1897481" y="1526811"/>
                  <a:pt x="1902798" y="1527813"/>
                  <a:pt x="1907187" y="1529816"/>
                </a:cubicBezTo>
                <a:cubicBezTo>
                  <a:pt x="1911576" y="1531819"/>
                  <a:pt x="1915184" y="1534514"/>
                  <a:pt x="1918012" y="1537902"/>
                </a:cubicBezTo>
                <a:cubicBezTo>
                  <a:pt x="1920840" y="1541289"/>
                  <a:pt x="1922916" y="1545265"/>
                  <a:pt x="1924242" y="1549831"/>
                </a:cubicBezTo>
                <a:cubicBezTo>
                  <a:pt x="1925567" y="1554396"/>
                  <a:pt x="1926230" y="1559272"/>
                  <a:pt x="1926230" y="1564456"/>
                </a:cubicBezTo>
                <a:lnTo>
                  <a:pt x="1926230" y="1567107"/>
                </a:lnTo>
                <a:cubicBezTo>
                  <a:pt x="1926230" y="1569405"/>
                  <a:pt x="1925653" y="1571039"/>
                  <a:pt x="1924499" y="1572011"/>
                </a:cubicBezTo>
                <a:cubicBezTo>
                  <a:pt x="1923346" y="1572983"/>
                  <a:pt x="1922028" y="1573469"/>
                  <a:pt x="1920548" y="1573469"/>
                </a:cubicBezTo>
                <a:lnTo>
                  <a:pt x="1868173" y="1573469"/>
                </a:lnTo>
                <a:cubicBezTo>
                  <a:pt x="1868173" y="1577887"/>
                  <a:pt x="1868617" y="1581864"/>
                  <a:pt x="1869505" y="1585399"/>
                </a:cubicBezTo>
                <a:cubicBezTo>
                  <a:pt x="1870393" y="1588933"/>
                  <a:pt x="1871873" y="1591968"/>
                  <a:pt x="1873945" y="1594501"/>
                </a:cubicBezTo>
                <a:cubicBezTo>
                  <a:pt x="1876017" y="1597033"/>
                  <a:pt x="1878710" y="1598977"/>
                  <a:pt x="1882025" y="1600333"/>
                </a:cubicBezTo>
                <a:cubicBezTo>
                  <a:pt x="1885340" y="1601687"/>
                  <a:pt x="1889395" y="1602365"/>
                  <a:pt x="1894190" y="1602365"/>
                </a:cubicBezTo>
                <a:cubicBezTo>
                  <a:pt x="1897979" y="1602365"/>
                  <a:pt x="1901353" y="1602056"/>
                  <a:pt x="1904313" y="1601437"/>
                </a:cubicBezTo>
                <a:cubicBezTo>
                  <a:pt x="1907273" y="1600819"/>
                  <a:pt x="1909833" y="1600127"/>
                  <a:pt x="1911994" y="1599361"/>
                </a:cubicBezTo>
                <a:cubicBezTo>
                  <a:pt x="1914155" y="1598595"/>
                  <a:pt x="1915931" y="1597903"/>
                  <a:pt x="1917322" y="1597283"/>
                </a:cubicBezTo>
                <a:cubicBezTo>
                  <a:pt x="1918714" y="1596666"/>
                  <a:pt x="1919765" y="1596356"/>
                  <a:pt x="1920475" y="1596356"/>
                </a:cubicBezTo>
                <a:cubicBezTo>
                  <a:pt x="1920889" y="1596356"/>
                  <a:pt x="1921259" y="1596459"/>
                  <a:pt x="1921585" y="1596666"/>
                </a:cubicBezTo>
                <a:cubicBezTo>
                  <a:pt x="1921910" y="1596872"/>
                  <a:pt x="1922161" y="1597181"/>
                  <a:pt x="1922339" y="1597593"/>
                </a:cubicBezTo>
                <a:cubicBezTo>
                  <a:pt x="1922517" y="1598006"/>
                  <a:pt x="1922650" y="1598580"/>
                  <a:pt x="1922739" y="1599317"/>
                </a:cubicBezTo>
                <a:cubicBezTo>
                  <a:pt x="1922828" y="1600053"/>
                  <a:pt x="1922872" y="1600951"/>
                  <a:pt x="1922872" y="1602011"/>
                </a:cubicBezTo>
                <a:cubicBezTo>
                  <a:pt x="1922872" y="1602778"/>
                  <a:pt x="1922843" y="1603440"/>
                  <a:pt x="1922784" y="1603999"/>
                </a:cubicBezTo>
                <a:cubicBezTo>
                  <a:pt x="1922725" y="1604559"/>
                  <a:pt x="1922651" y="1605060"/>
                  <a:pt x="1922563" y="1605502"/>
                </a:cubicBezTo>
                <a:cubicBezTo>
                  <a:pt x="1922475" y="1605944"/>
                  <a:pt x="1922327" y="1606341"/>
                  <a:pt x="1922121" y="1606695"/>
                </a:cubicBezTo>
                <a:cubicBezTo>
                  <a:pt x="1921915" y="1607049"/>
                  <a:pt x="1921650" y="1607387"/>
                  <a:pt x="1921326" y="1607711"/>
                </a:cubicBezTo>
                <a:cubicBezTo>
                  <a:pt x="1921002" y="1608035"/>
                  <a:pt x="1920044" y="1608566"/>
                  <a:pt x="1918454" y="1609302"/>
                </a:cubicBezTo>
                <a:cubicBezTo>
                  <a:pt x="1916863" y="1610038"/>
                  <a:pt x="1914801" y="1610760"/>
                  <a:pt x="1912268" y="1611467"/>
                </a:cubicBezTo>
                <a:cubicBezTo>
                  <a:pt x="1909735" y="1612174"/>
                  <a:pt x="1906804" y="1612807"/>
                  <a:pt x="1903476" y="1613367"/>
                </a:cubicBezTo>
                <a:cubicBezTo>
                  <a:pt x="1900147" y="1613927"/>
                  <a:pt x="1896598" y="1614206"/>
                  <a:pt x="1892827" y="1614206"/>
                </a:cubicBezTo>
                <a:cubicBezTo>
                  <a:pt x="1886288" y="1614206"/>
                  <a:pt x="1880559" y="1613293"/>
                  <a:pt x="1875640" y="1611467"/>
                </a:cubicBezTo>
                <a:cubicBezTo>
                  <a:pt x="1870721" y="1609640"/>
                  <a:pt x="1866583" y="1606930"/>
                  <a:pt x="1863225" y="1603337"/>
                </a:cubicBezTo>
                <a:cubicBezTo>
                  <a:pt x="1859867" y="1599744"/>
                  <a:pt x="1857334" y="1595236"/>
                  <a:pt x="1855625" y="1589817"/>
                </a:cubicBezTo>
                <a:cubicBezTo>
                  <a:pt x="1853917" y="1584397"/>
                  <a:pt x="1853062" y="1578094"/>
                  <a:pt x="1853062" y="1570907"/>
                </a:cubicBezTo>
                <a:cubicBezTo>
                  <a:pt x="1853062" y="1564073"/>
                  <a:pt x="1853946" y="1557931"/>
                  <a:pt x="1855713" y="1552482"/>
                </a:cubicBezTo>
                <a:cubicBezTo>
                  <a:pt x="1857481" y="1547033"/>
                  <a:pt x="1860029" y="1542408"/>
                  <a:pt x="1863357" y="1538609"/>
                </a:cubicBezTo>
                <a:cubicBezTo>
                  <a:pt x="1866685" y="1534809"/>
                  <a:pt x="1870706" y="1531893"/>
                  <a:pt x="1875419" y="1529860"/>
                </a:cubicBezTo>
                <a:cubicBezTo>
                  <a:pt x="1880132" y="1527828"/>
                  <a:pt x="1885405" y="1526811"/>
                  <a:pt x="1891237" y="1526811"/>
                </a:cubicBezTo>
                <a:close/>
                <a:moveTo>
                  <a:pt x="1648782" y="1526811"/>
                </a:moveTo>
                <a:cubicBezTo>
                  <a:pt x="1654496" y="1526811"/>
                  <a:pt x="1659356" y="1527460"/>
                  <a:pt x="1663362" y="1528755"/>
                </a:cubicBezTo>
                <a:cubicBezTo>
                  <a:pt x="1667368" y="1530051"/>
                  <a:pt x="1670608" y="1531952"/>
                  <a:pt x="1673083" y="1534455"/>
                </a:cubicBezTo>
                <a:cubicBezTo>
                  <a:pt x="1675557" y="1536959"/>
                  <a:pt x="1677354" y="1540066"/>
                  <a:pt x="1678473" y="1543778"/>
                </a:cubicBezTo>
                <a:cubicBezTo>
                  <a:pt x="1679592" y="1547489"/>
                  <a:pt x="1680152" y="1551819"/>
                  <a:pt x="1680152" y="1556768"/>
                </a:cubicBezTo>
                <a:lnTo>
                  <a:pt x="1680152" y="1610407"/>
                </a:lnTo>
                <a:cubicBezTo>
                  <a:pt x="1680152" y="1611113"/>
                  <a:pt x="1679917" y="1611643"/>
                  <a:pt x="1679445" y="1611997"/>
                </a:cubicBezTo>
                <a:cubicBezTo>
                  <a:pt x="1678974" y="1612350"/>
                  <a:pt x="1678326" y="1612616"/>
                  <a:pt x="1677501" y="1612792"/>
                </a:cubicBezTo>
                <a:cubicBezTo>
                  <a:pt x="1676676" y="1612969"/>
                  <a:pt x="1675469" y="1613058"/>
                  <a:pt x="1673878" y="1613058"/>
                </a:cubicBezTo>
                <a:cubicBezTo>
                  <a:pt x="1672346" y="1613058"/>
                  <a:pt x="1671124" y="1612969"/>
                  <a:pt x="1670211" y="1612792"/>
                </a:cubicBezTo>
                <a:cubicBezTo>
                  <a:pt x="1669298" y="1612616"/>
                  <a:pt x="1668635" y="1612350"/>
                  <a:pt x="1668223" y="1611997"/>
                </a:cubicBezTo>
                <a:cubicBezTo>
                  <a:pt x="1667810" y="1611643"/>
                  <a:pt x="1667604" y="1611113"/>
                  <a:pt x="1667604" y="1610407"/>
                </a:cubicBezTo>
                <a:lnTo>
                  <a:pt x="1667604" y="1602454"/>
                </a:lnTo>
                <a:cubicBezTo>
                  <a:pt x="1664128" y="1606164"/>
                  <a:pt x="1660255" y="1609052"/>
                  <a:pt x="1655984" y="1611113"/>
                </a:cubicBezTo>
                <a:cubicBezTo>
                  <a:pt x="1651713" y="1613175"/>
                  <a:pt x="1647191" y="1614206"/>
                  <a:pt x="1642419" y="1614206"/>
                </a:cubicBezTo>
                <a:cubicBezTo>
                  <a:pt x="1638237" y="1614206"/>
                  <a:pt x="1634452" y="1613661"/>
                  <a:pt x="1631064" y="1612572"/>
                </a:cubicBezTo>
                <a:cubicBezTo>
                  <a:pt x="1627677" y="1611481"/>
                  <a:pt x="1624790" y="1609906"/>
                  <a:pt x="1622404" y="1607845"/>
                </a:cubicBezTo>
                <a:cubicBezTo>
                  <a:pt x="1620019" y="1605782"/>
                  <a:pt x="1618163" y="1603249"/>
                  <a:pt x="1616837" y="1600244"/>
                </a:cubicBezTo>
                <a:cubicBezTo>
                  <a:pt x="1615512" y="1597240"/>
                  <a:pt x="1614849" y="1593823"/>
                  <a:pt x="1614849" y="1589994"/>
                </a:cubicBezTo>
                <a:cubicBezTo>
                  <a:pt x="1614849" y="1585516"/>
                  <a:pt x="1615762" y="1581628"/>
                  <a:pt x="1617588" y="1578329"/>
                </a:cubicBezTo>
                <a:cubicBezTo>
                  <a:pt x="1619415" y="1575030"/>
                  <a:pt x="1622036" y="1572290"/>
                  <a:pt x="1625453" y="1570111"/>
                </a:cubicBezTo>
                <a:cubicBezTo>
                  <a:pt x="1628870" y="1567932"/>
                  <a:pt x="1633053" y="1566297"/>
                  <a:pt x="1638001" y="1565206"/>
                </a:cubicBezTo>
                <a:cubicBezTo>
                  <a:pt x="1642950" y="1564117"/>
                  <a:pt x="1648517" y="1563572"/>
                  <a:pt x="1654702" y="1563572"/>
                </a:cubicBezTo>
                <a:lnTo>
                  <a:pt x="1665660" y="1563572"/>
                </a:lnTo>
                <a:lnTo>
                  <a:pt x="1665660" y="1557387"/>
                </a:lnTo>
                <a:cubicBezTo>
                  <a:pt x="1665660" y="1554323"/>
                  <a:pt x="1665336" y="1551613"/>
                  <a:pt x="1664688" y="1549257"/>
                </a:cubicBezTo>
                <a:cubicBezTo>
                  <a:pt x="1664040" y="1546900"/>
                  <a:pt x="1662994" y="1544942"/>
                  <a:pt x="1661551" y="1543381"/>
                </a:cubicBezTo>
                <a:cubicBezTo>
                  <a:pt x="1660107" y="1541819"/>
                  <a:pt x="1658237" y="1540641"/>
                  <a:pt x="1655940" y="1539845"/>
                </a:cubicBezTo>
                <a:cubicBezTo>
                  <a:pt x="1653642" y="1539050"/>
                  <a:pt x="1650814" y="1538653"/>
                  <a:pt x="1647456" y="1538653"/>
                </a:cubicBezTo>
                <a:cubicBezTo>
                  <a:pt x="1643863" y="1538653"/>
                  <a:pt x="1640638" y="1539080"/>
                  <a:pt x="1637780" y="1539934"/>
                </a:cubicBezTo>
                <a:cubicBezTo>
                  <a:pt x="1634923" y="1540788"/>
                  <a:pt x="1632419" y="1541731"/>
                  <a:pt x="1630269" y="1542762"/>
                </a:cubicBezTo>
                <a:cubicBezTo>
                  <a:pt x="1628119" y="1543792"/>
                  <a:pt x="1626322" y="1544735"/>
                  <a:pt x="1624879" y="1545590"/>
                </a:cubicBezTo>
                <a:cubicBezTo>
                  <a:pt x="1623435" y="1546443"/>
                  <a:pt x="1622360" y="1546871"/>
                  <a:pt x="1621653" y="1546871"/>
                </a:cubicBezTo>
                <a:cubicBezTo>
                  <a:pt x="1621182" y="1546871"/>
                  <a:pt x="1620770" y="1546753"/>
                  <a:pt x="1620416" y="1546517"/>
                </a:cubicBezTo>
                <a:cubicBezTo>
                  <a:pt x="1620063" y="1546282"/>
                  <a:pt x="1619753" y="1545928"/>
                  <a:pt x="1619488" y="1545458"/>
                </a:cubicBezTo>
                <a:cubicBezTo>
                  <a:pt x="1619223" y="1544985"/>
                  <a:pt x="1619032" y="1544382"/>
                  <a:pt x="1618914" y="1543645"/>
                </a:cubicBezTo>
                <a:cubicBezTo>
                  <a:pt x="1618796" y="1542909"/>
                  <a:pt x="1618737" y="1542099"/>
                  <a:pt x="1618737" y="1541215"/>
                </a:cubicBezTo>
                <a:cubicBezTo>
                  <a:pt x="1618737" y="1539743"/>
                  <a:pt x="1618840" y="1538579"/>
                  <a:pt x="1619047" y="1537725"/>
                </a:cubicBezTo>
                <a:cubicBezTo>
                  <a:pt x="1619253" y="1536870"/>
                  <a:pt x="1619753" y="1536061"/>
                  <a:pt x="1620549" y="1535295"/>
                </a:cubicBezTo>
                <a:cubicBezTo>
                  <a:pt x="1621344" y="1534529"/>
                  <a:pt x="1622714" y="1533631"/>
                  <a:pt x="1624658" y="1532599"/>
                </a:cubicBezTo>
                <a:cubicBezTo>
                  <a:pt x="1626602" y="1531569"/>
                  <a:pt x="1628840" y="1530626"/>
                  <a:pt x="1631374" y="1529771"/>
                </a:cubicBezTo>
                <a:cubicBezTo>
                  <a:pt x="1633907" y="1528917"/>
                  <a:pt x="1636676" y="1528211"/>
                  <a:pt x="1639680" y="1527651"/>
                </a:cubicBezTo>
                <a:cubicBezTo>
                  <a:pt x="1642684" y="1527091"/>
                  <a:pt x="1645718" y="1526811"/>
                  <a:pt x="1648782" y="1526811"/>
                </a:cubicBezTo>
                <a:close/>
                <a:moveTo>
                  <a:pt x="1431670" y="1526811"/>
                </a:moveTo>
                <a:cubicBezTo>
                  <a:pt x="1436971" y="1526811"/>
                  <a:pt x="1441434" y="1527709"/>
                  <a:pt x="1445057" y="1529507"/>
                </a:cubicBezTo>
                <a:cubicBezTo>
                  <a:pt x="1448680" y="1531304"/>
                  <a:pt x="1451611" y="1533704"/>
                  <a:pt x="1453850" y="1536708"/>
                </a:cubicBezTo>
                <a:cubicBezTo>
                  <a:pt x="1456088" y="1539714"/>
                  <a:pt x="1457694" y="1543233"/>
                  <a:pt x="1458666" y="1547268"/>
                </a:cubicBezTo>
                <a:cubicBezTo>
                  <a:pt x="1459638" y="1551304"/>
                  <a:pt x="1460124" y="1556149"/>
                  <a:pt x="1460124" y="1561804"/>
                </a:cubicBezTo>
                <a:lnTo>
                  <a:pt x="1460124" y="1610318"/>
                </a:lnTo>
                <a:cubicBezTo>
                  <a:pt x="1460124" y="1610789"/>
                  <a:pt x="1460006" y="1611187"/>
                  <a:pt x="1459770" y="1611511"/>
                </a:cubicBezTo>
                <a:cubicBezTo>
                  <a:pt x="1459534" y="1611836"/>
                  <a:pt x="1459152" y="1612115"/>
                  <a:pt x="1458621" y="1612350"/>
                </a:cubicBezTo>
                <a:cubicBezTo>
                  <a:pt x="1458091" y="1612586"/>
                  <a:pt x="1457355" y="1612763"/>
                  <a:pt x="1456412" y="1612880"/>
                </a:cubicBezTo>
                <a:cubicBezTo>
                  <a:pt x="1455470" y="1612999"/>
                  <a:pt x="1454291" y="1613058"/>
                  <a:pt x="1452878" y="1613058"/>
                </a:cubicBezTo>
                <a:cubicBezTo>
                  <a:pt x="1451405" y="1613058"/>
                  <a:pt x="1450197" y="1612999"/>
                  <a:pt x="1449255" y="1612880"/>
                </a:cubicBezTo>
                <a:cubicBezTo>
                  <a:pt x="1448312" y="1612763"/>
                  <a:pt x="1447575" y="1612586"/>
                  <a:pt x="1447045" y="1612350"/>
                </a:cubicBezTo>
                <a:cubicBezTo>
                  <a:pt x="1446515" y="1612115"/>
                  <a:pt x="1446132" y="1611836"/>
                  <a:pt x="1445897" y="1611511"/>
                </a:cubicBezTo>
                <a:cubicBezTo>
                  <a:pt x="1445661" y="1611187"/>
                  <a:pt x="1445543" y="1610789"/>
                  <a:pt x="1445543" y="1610318"/>
                </a:cubicBezTo>
                <a:lnTo>
                  <a:pt x="1445543" y="1563749"/>
                </a:lnTo>
                <a:cubicBezTo>
                  <a:pt x="1445543" y="1559212"/>
                  <a:pt x="1445190" y="1555560"/>
                  <a:pt x="1444483" y="1552791"/>
                </a:cubicBezTo>
                <a:cubicBezTo>
                  <a:pt x="1443776" y="1550022"/>
                  <a:pt x="1442745" y="1547637"/>
                  <a:pt x="1441390" y="1545635"/>
                </a:cubicBezTo>
                <a:cubicBezTo>
                  <a:pt x="1440035" y="1543631"/>
                  <a:pt x="1438282" y="1542099"/>
                  <a:pt x="1436132" y="1541039"/>
                </a:cubicBezTo>
                <a:cubicBezTo>
                  <a:pt x="1433982" y="1539978"/>
                  <a:pt x="1431493" y="1539448"/>
                  <a:pt x="1428665" y="1539448"/>
                </a:cubicBezTo>
                <a:cubicBezTo>
                  <a:pt x="1425012" y="1539448"/>
                  <a:pt x="1421360" y="1540744"/>
                  <a:pt x="1417708" y="1543336"/>
                </a:cubicBezTo>
                <a:cubicBezTo>
                  <a:pt x="1414055" y="1545928"/>
                  <a:pt x="1410226" y="1549728"/>
                  <a:pt x="1406220" y="1554736"/>
                </a:cubicBezTo>
                <a:lnTo>
                  <a:pt x="1406220" y="1610318"/>
                </a:lnTo>
                <a:cubicBezTo>
                  <a:pt x="1406220" y="1610789"/>
                  <a:pt x="1406102" y="1611187"/>
                  <a:pt x="1405867" y="1611511"/>
                </a:cubicBezTo>
                <a:cubicBezTo>
                  <a:pt x="1405631" y="1611836"/>
                  <a:pt x="1405248" y="1612115"/>
                  <a:pt x="1404718" y="1612350"/>
                </a:cubicBezTo>
                <a:cubicBezTo>
                  <a:pt x="1404188" y="1612586"/>
                  <a:pt x="1403451" y="1612763"/>
                  <a:pt x="1402509" y="1612880"/>
                </a:cubicBezTo>
                <a:cubicBezTo>
                  <a:pt x="1401566" y="1612999"/>
                  <a:pt x="1400358" y="1613058"/>
                  <a:pt x="1398885" y="1613058"/>
                </a:cubicBezTo>
                <a:cubicBezTo>
                  <a:pt x="1397472" y="1613058"/>
                  <a:pt x="1396293" y="1612999"/>
                  <a:pt x="1395351" y="1612880"/>
                </a:cubicBezTo>
                <a:cubicBezTo>
                  <a:pt x="1394408" y="1612763"/>
                  <a:pt x="1393657" y="1612586"/>
                  <a:pt x="1393098" y="1612350"/>
                </a:cubicBezTo>
                <a:cubicBezTo>
                  <a:pt x="1392538" y="1612115"/>
                  <a:pt x="1392155" y="1611836"/>
                  <a:pt x="1391949" y="1611511"/>
                </a:cubicBezTo>
                <a:cubicBezTo>
                  <a:pt x="1391743" y="1611187"/>
                  <a:pt x="1391639" y="1610789"/>
                  <a:pt x="1391639" y="1610318"/>
                </a:cubicBezTo>
                <a:lnTo>
                  <a:pt x="1391639" y="1530789"/>
                </a:lnTo>
                <a:cubicBezTo>
                  <a:pt x="1391639" y="1530317"/>
                  <a:pt x="1391728" y="1529919"/>
                  <a:pt x="1391905" y="1529595"/>
                </a:cubicBezTo>
                <a:cubicBezTo>
                  <a:pt x="1392081" y="1529271"/>
                  <a:pt x="1392435" y="1528977"/>
                  <a:pt x="1392965" y="1528711"/>
                </a:cubicBezTo>
                <a:cubicBezTo>
                  <a:pt x="1393495" y="1528447"/>
                  <a:pt x="1394172" y="1528269"/>
                  <a:pt x="1394997" y="1528182"/>
                </a:cubicBezTo>
                <a:cubicBezTo>
                  <a:pt x="1395822" y="1528093"/>
                  <a:pt x="1396912" y="1528049"/>
                  <a:pt x="1398267" y="1528049"/>
                </a:cubicBezTo>
                <a:cubicBezTo>
                  <a:pt x="1399563" y="1528049"/>
                  <a:pt x="1400638" y="1528093"/>
                  <a:pt x="1401492" y="1528182"/>
                </a:cubicBezTo>
                <a:cubicBezTo>
                  <a:pt x="1402347" y="1528269"/>
                  <a:pt x="1403009" y="1528447"/>
                  <a:pt x="1403481" y="1528711"/>
                </a:cubicBezTo>
                <a:cubicBezTo>
                  <a:pt x="1403952" y="1528977"/>
                  <a:pt x="1404290" y="1529271"/>
                  <a:pt x="1404497" y="1529595"/>
                </a:cubicBezTo>
                <a:cubicBezTo>
                  <a:pt x="1404703" y="1529919"/>
                  <a:pt x="1404806" y="1530317"/>
                  <a:pt x="1404806" y="1530789"/>
                </a:cubicBezTo>
                <a:lnTo>
                  <a:pt x="1404806" y="1541304"/>
                </a:lnTo>
                <a:cubicBezTo>
                  <a:pt x="1409283" y="1536296"/>
                  <a:pt x="1413746" y="1532629"/>
                  <a:pt x="1418194" y="1530302"/>
                </a:cubicBezTo>
                <a:cubicBezTo>
                  <a:pt x="1422642" y="1527974"/>
                  <a:pt x="1427133" y="1526811"/>
                  <a:pt x="1431670" y="1526811"/>
                </a:cubicBezTo>
                <a:close/>
                <a:moveTo>
                  <a:pt x="1264709" y="1526811"/>
                </a:moveTo>
                <a:cubicBezTo>
                  <a:pt x="1271248" y="1526811"/>
                  <a:pt x="1276948" y="1527784"/>
                  <a:pt x="1281808" y="1529727"/>
                </a:cubicBezTo>
                <a:cubicBezTo>
                  <a:pt x="1286669" y="1531673"/>
                  <a:pt x="1290719" y="1534499"/>
                  <a:pt x="1293959" y="1538211"/>
                </a:cubicBezTo>
                <a:cubicBezTo>
                  <a:pt x="1297199" y="1541922"/>
                  <a:pt x="1299629" y="1546429"/>
                  <a:pt x="1301249" y="1551731"/>
                </a:cubicBezTo>
                <a:cubicBezTo>
                  <a:pt x="1302869" y="1557033"/>
                  <a:pt x="1303679" y="1563012"/>
                  <a:pt x="1303679" y="1569669"/>
                </a:cubicBezTo>
                <a:cubicBezTo>
                  <a:pt x="1303679" y="1576149"/>
                  <a:pt x="1302825" y="1582114"/>
                  <a:pt x="1301116" y="1587563"/>
                </a:cubicBezTo>
                <a:cubicBezTo>
                  <a:pt x="1299408" y="1593013"/>
                  <a:pt x="1296860" y="1597711"/>
                  <a:pt x="1293473" y="1601658"/>
                </a:cubicBezTo>
                <a:cubicBezTo>
                  <a:pt x="1290085" y="1605605"/>
                  <a:pt x="1285844" y="1608683"/>
                  <a:pt x="1280748" y="1610893"/>
                </a:cubicBezTo>
                <a:cubicBezTo>
                  <a:pt x="1275652" y="1613102"/>
                  <a:pt x="1269747" y="1614206"/>
                  <a:pt x="1263030" y="1614206"/>
                </a:cubicBezTo>
                <a:cubicBezTo>
                  <a:pt x="1256491" y="1614206"/>
                  <a:pt x="1250791" y="1613234"/>
                  <a:pt x="1245931" y="1611290"/>
                </a:cubicBezTo>
                <a:cubicBezTo>
                  <a:pt x="1241071" y="1609346"/>
                  <a:pt x="1237021" y="1606519"/>
                  <a:pt x="1233781" y="1602807"/>
                </a:cubicBezTo>
                <a:cubicBezTo>
                  <a:pt x="1230540" y="1599096"/>
                  <a:pt x="1228125" y="1594589"/>
                  <a:pt x="1226535" y="1589287"/>
                </a:cubicBezTo>
                <a:cubicBezTo>
                  <a:pt x="1224944" y="1583985"/>
                  <a:pt x="1224149" y="1577976"/>
                  <a:pt x="1224149" y="1571260"/>
                </a:cubicBezTo>
                <a:cubicBezTo>
                  <a:pt x="1224149" y="1564779"/>
                  <a:pt x="1224989" y="1558815"/>
                  <a:pt x="1226667" y="1553366"/>
                </a:cubicBezTo>
                <a:cubicBezTo>
                  <a:pt x="1228347" y="1547917"/>
                  <a:pt x="1230879" y="1543218"/>
                  <a:pt x="1234266" y="1539271"/>
                </a:cubicBezTo>
                <a:cubicBezTo>
                  <a:pt x="1237654" y="1535324"/>
                  <a:pt x="1241881" y="1532261"/>
                  <a:pt x="1246948" y="1530081"/>
                </a:cubicBezTo>
                <a:cubicBezTo>
                  <a:pt x="1252014" y="1527901"/>
                  <a:pt x="1257934" y="1526811"/>
                  <a:pt x="1264709" y="1526811"/>
                </a:cubicBezTo>
                <a:close/>
                <a:moveTo>
                  <a:pt x="1112220" y="1526811"/>
                </a:moveTo>
                <a:cubicBezTo>
                  <a:pt x="1112987" y="1526811"/>
                  <a:pt x="1113855" y="1526856"/>
                  <a:pt x="1114827" y="1526944"/>
                </a:cubicBezTo>
                <a:cubicBezTo>
                  <a:pt x="1115799" y="1527033"/>
                  <a:pt x="1116815" y="1527194"/>
                  <a:pt x="1117876" y="1527430"/>
                </a:cubicBezTo>
                <a:cubicBezTo>
                  <a:pt x="1118936" y="1527666"/>
                  <a:pt x="1119894" y="1527930"/>
                  <a:pt x="1120748" y="1528225"/>
                </a:cubicBezTo>
                <a:cubicBezTo>
                  <a:pt x="1121602" y="1528520"/>
                  <a:pt x="1122206" y="1528815"/>
                  <a:pt x="1122560" y="1529109"/>
                </a:cubicBezTo>
                <a:cubicBezTo>
                  <a:pt x="1122913" y="1529404"/>
                  <a:pt x="1123149" y="1529684"/>
                  <a:pt x="1123266" y="1529949"/>
                </a:cubicBezTo>
                <a:cubicBezTo>
                  <a:pt x="1123384" y="1530214"/>
                  <a:pt x="1123488" y="1530552"/>
                  <a:pt x="1123576" y="1530965"/>
                </a:cubicBezTo>
                <a:cubicBezTo>
                  <a:pt x="1123664" y="1531377"/>
                  <a:pt x="1123723" y="1531981"/>
                  <a:pt x="1123752" y="1532776"/>
                </a:cubicBezTo>
                <a:cubicBezTo>
                  <a:pt x="1123782" y="1533571"/>
                  <a:pt x="1123796" y="1534646"/>
                  <a:pt x="1123796" y="1536001"/>
                </a:cubicBezTo>
                <a:cubicBezTo>
                  <a:pt x="1123796" y="1537297"/>
                  <a:pt x="1123768" y="1538388"/>
                  <a:pt x="1123709" y="1539271"/>
                </a:cubicBezTo>
                <a:cubicBezTo>
                  <a:pt x="1123649" y="1540155"/>
                  <a:pt x="1123531" y="1540847"/>
                  <a:pt x="1123355" y="1541347"/>
                </a:cubicBezTo>
                <a:cubicBezTo>
                  <a:pt x="1123178" y="1541849"/>
                  <a:pt x="1122957" y="1542232"/>
                  <a:pt x="1122692" y="1542497"/>
                </a:cubicBezTo>
                <a:cubicBezTo>
                  <a:pt x="1122427" y="1542762"/>
                  <a:pt x="1122058" y="1542894"/>
                  <a:pt x="1121587" y="1542894"/>
                </a:cubicBezTo>
                <a:cubicBezTo>
                  <a:pt x="1121117" y="1542894"/>
                  <a:pt x="1120542" y="1542762"/>
                  <a:pt x="1119864" y="1542497"/>
                </a:cubicBezTo>
                <a:cubicBezTo>
                  <a:pt x="1119187" y="1542232"/>
                  <a:pt x="1118421" y="1541967"/>
                  <a:pt x="1117567" y="1541702"/>
                </a:cubicBezTo>
                <a:cubicBezTo>
                  <a:pt x="1116713" y="1541436"/>
                  <a:pt x="1115755" y="1541186"/>
                  <a:pt x="1114695" y="1540950"/>
                </a:cubicBezTo>
                <a:cubicBezTo>
                  <a:pt x="1113634" y="1540714"/>
                  <a:pt x="1112485" y="1540596"/>
                  <a:pt x="1111249" y="1540596"/>
                </a:cubicBezTo>
                <a:cubicBezTo>
                  <a:pt x="1109776" y="1540596"/>
                  <a:pt x="1108333" y="1540891"/>
                  <a:pt x="1106919" y="1541480"/>
                </a:cubicBezTo>
                <a:cubicBezTo>
                  <a:pt x="1105504" y="1542070"/>
                  <a:pt x="1104018" y="1543041"/>
                  <a:pt x="1102456" y="1544397"/>
                </a:cubicBezTo>
                <a:cubicBezTo>
                  <a:pt x="1100895" y="1545751"/>
                  <a:pt x="1099260" y="1547549"/>
                  <a:pt x="1097552" y="1549787"/>
                </a:cubicBezTo>
                <a:cubicBezTo>
                  <a:pt x="1095844" y="1552026"/>
                  <a:pt x="1093958" y="1554765"/>
                  <a:pt x="1091896" y="1558005"/>
                </a:cubicBezTo>
                <a:lnTo>
                  <a:pt x="1091896" y="1610318"/>
                </a:lnTo>
                <a:cubicBezTo>
                  <a:pt x="1091896" y="1610789"/>
                  <a:pt x="1091778" y="1611187"/>
                  <a:pt x="1091543" y="1611511"/>
                </a:cubicBezTo>
                <a:cubicBezTo>
                  <a:pt x="1091307" y="1611836"/>
                  <a:pt x="1090924" y="1612115"/>
                  <a:pt x="1090394" y="1612350"/>
                </a:cubicBezTo>
                <a:cubicBezTo>
                  <a:pt x="1089864" y="1612586"/>
                  <a:pt x="1089127" y="1612763"/>
                  <a:pt x="1088185" y="1612880"/>
                </a:cubicBezTo>
                <a:cubicBezTo>
                  <a:pt x="1087242" y="1612999"/>
                  <a:pt x="1086035" y="1613058"/>
                  <a:pt x="1084562" y="1613058"/>
                </a:cubicBezTo>
                <a:cubicBezTo>
                  <a:pt x="1083147" y="1613058"/>
                  <a:pt x="1081970" y="1612999"/>
                  <a:pt x="1081027" y="1612880"/>
                </a:cubicBezTo>
                <a:cubicBezTo>
                  <a:pt x="1080084" y="1612763"/>
                  <a:pt x="1079333" y="1612586"/>
                  <a:pt x="1078774" y="1612350"/>
                </a:cubicBezTo>
                <a:cubicBezTo>
                  <a:pt x="1078214" y="1612115"/>
                  <a:pt x="1077830" y="1611836"/>
                  <a:pt x="1077625" y="1611511"/>
                </a:cubicBezTo>
                <a:cubicBezTo>
                  <a:pt x="1077418" y="1611187"/>
                  <a:pt x="1077316" y="1610789"/>
                  <a:pt x="1077316" y="1610318"/>
                </a:cubicBezTo>
                <a:lnTo>
                  <a:pt x="1077316" y="1530789"/>
                </a:lnTo>
                <a:cubicBezTo>
                  <a:pt x="1077316" y="1530317"/>
                  <a:pt x="1077404" y="1529919"/>
                  <a:pt x="1077581" y="1529595"/>
                </a:cubicBezTo>
                <a:cubicBezTo>
                  <a:pt x="1077757" y="1529271"/>
                  <a:pt x="1078112" y="1528977"/>
                  <a:pt x="1078641" y="1528711"/>
                </a:cubicBezTo>
                <a:cubicBezTo>
                  <a:pt x="1079172" y="1528447"/>
                  <a:pt x="1079849" y="1528269"/>
                  <a:pt x="1080673" y="1528182"/>
                </a:cubicBezTo>
                <a:cubicBezTo>
                  <a:pt x="1081499" y="1528093"/>
                  <a:pt x="1082587" y="1528049"/>
                  <a:pt x="1083942" y="1528049"/>
                </a:cubicBezTo>
                <a:cubicBezTo>
                  <a:pt x="1085240" y="1528049"/>
                  <a:pt x="1086314" y="1528093"/>
                  <a:pt x="1087169" y="1528182"/>
                </a:cubicBezTo>
                <a:cubicBezTo>
                  <a:pt x="1088023" y="1528269"/>
                  <a:pt x="1088685" y="1528447"/>
                  <a:pt x="1089157" y="1528711"/>
                </a:cubicBezTo>
                <a:cubicBezTo>
                  <a:pt x="1089629" y="1528977"/>
                  <a:pt x="1089967" y="1529271"/>
                  <a:pt x="1090173" y="1529595"/>
                </a:cubicBezTo>
                <a:cubicBezTo>
                  <a:pt x="1090379" y="1529919"/>
                  <a:pt x="1090482" y="1530317"/>
                  <a:pt x="1090482" y="1530789"/>
                </a:cubicBezTo>
                <a:lnTo>
                  <a:pt x="1090482" y="1542364"/>
                </a:lnTo>
                <a:cubicBezTo>
                  <a:pt x="1092662" y="1539183"/>
                  <a:pt x="1094709" y="1536591"/>
                  <a:pt x="1096624" y="1534588"/>
                </a:cubicBezTo>
                <a:cubicBezTo>
                  <a:pt x="1098538" y="1532585"/>
                  <a:pt x="1100350" y="1531009"/>
                  <a:pt x="1102058" y="1529860"/>
                </a:cubicBezTo>
                <a:cubicBezTo>
                  <a:pt x="1103767" y="1528711"/>
                  <a:pt x="1105461" y="1527916"/>
                  <a:pt x="1107139" y="1527474"/>
                </a:cubicBezTo>
                <a:cubicBezTo>
                  <a:pt x="1108818" y="1527033"/>
                  <a:pt x="1110512" y="1526811"/>
                  <a:pt x="1112220" y="1526811"/>
                </a:cubicBezTo>
                <a:close/>
                <a:moveTo>
                  <a:pt x="1017059" y="1526811"/>
                </a:moveTo>
                <a:cubicBezTo>
                  <a:pt x="1023599" y="1526811"/>
                  <a:pt x="1029298" y="1527784"/>
                  <a:pt x="1034158" y="1529727"/>
                </a:cubicBezTo>
                <a:cubicBezTo>
                  <a:pt x="1039019" y="1531673"/>
                  <a:pt x="1043068" y="1534499"/>
                  <a:pt x="1046308" y="1538211"/>
                </a:cubicBezTo>
                <a:cubicBezTo>
                  <a:pt x="1049549" y="1541922"/>
                  <a:pt x="1051979" y="1546429"/>
                  <a:pt x="1053599" y="1551731"/>
                </a:cubicBezTo>
                <a:cubicBezTo>
                  <a:pt x="1055219" y="1557033"/>
                  <a:pt x="1056029" y="1563012"/>
                  <a:pt x="1056029" y="1569669"/>
                </a:cubicBezTo>
                <a:cubicBezTo>
                  <a:pt x="1056029" y="1576149"/>
                  <a:pt x="1055174" y="1582114"/>
                  <a:pt x="1053466" y="1587563"/>
                </a:cubicBezTo>
                <a:cubicBezTo>
                  <a:pt x="1051758" y="1593013"/>
                  <a:pt x="1049210" y="1597711"/>
                  <a:pt x="1045822" y="1601658"/>
                </a:cubicBezTo>
                <a:cubicBezTo>
                  <a:pt x="1042435" y="1605605"/>
                  <a:pt x="1038193" y="1608683"/>
                  <a:pt x="1033098" y="1610893"/>
                </a:cubicBezTo>
                <a:cubicBezTo>
                  <a:pt x="1028002" y="1613102"/>
                  <a:pt x="1022096" y="1614206"/>
                  <a:pt x="1015381" y="1614206"/>
                </a:cubicBezTo>
                <a:cubicBezTo>
                  <a:pt x="1008841" y="1614206"/>
                  <a:pt x="1003141" y="1613234"/>
                  <a:pt x="998282" y="1611290"/>
                </a:cubicBezTo>
                <a:cubicBezTo>
                  <a:pt x="993421" y="1609346"/>
                  <a:pt x="989371" y="1606519"/>
                  <a:pt x="986131" y="1602807"/>
                </a:cubicBezTo>
                <a:cubicBezTo>
                  <a:pt x="982891" y="1599096"/>
                  <a:pt x="980475" y="1594589"/>
                  <a:pt x="978885" y="1589287"/>
                </a:cubicBezTo>
                <a:cubicBezTo>
                  <a:pt x="977295" y="1583985"/>
                  <a:pt x="976499" y="1577976"/>
                  <a:pt x="976499" y="1571260"/>
                </a:cubicBezTo>
                <a:cubicBezTo>
                  <a:pt x="976499" y="1564779"/>
                  <a:pt x="977339" y="1558815"/>
                  <a:pt x="979017" y="1553366"/>
                </a:cubicBezTo>
                <a:cubicBezTo>
                  <a:pt x="980696" y="1547917"/>
                  <a:pt x="983230" y="1543218"/>
                  <a:pt x="986617" y="1539271"/>
                </a:cubicBezTo>
                <a:cubicBezTo>
                  <a:pt x="990005" y="1535324"/>
                  <a:pt x="994231" y="1532261"/>
                  <a:pt x="999298" y="1530081"/>
                </a:cubicBezTo>
                <a:cubicBezTo>
                  <a:pt x="1004364" y="1527901"/>
                  <a:pt x="1010284" y="1526811"/>
                  <a:pt x="1017059" y="1526811"/>
                </a:cubicBezTo>
                <a:close/>
                <a:moveTo>
                  <a:pt x="721696" y="1526811"/>
                </a:moveTo>
                <a:cubicBezTo>
                  <a:pt x="722461" y="1526811"/>
                  <a:pt x="723330" y="1526856"/>
                  <a:pt x="724302" y="1526944"/>
                </a:cubicBezTo>
                <a:cubicBezTo>
                  <a:pt x="725274" y="1527033"/>
                  <a:pt x="726291" y="1527194"/>
                  <a:pt x="727351" y="1527430"/>
                </a:cubicBezTo>
                <a:cubicBezTo>
                  <a:pt x="728412" y="1527666"/>
                  <a:pt x="729369" y="1527930"/>
                  <a:pt x="730223" y="1528225"/>
                </a:cubicBezTo>
                <a:cubicBezTo>
                  <a:pt x="731077" y="1528520"/>
                  <a:pt x="731681" y="1528815"/>
                  <a:pt x="732035" y="1529109"/>
                </a:cubicBezTo>
                <a:cubicBezTo>
                  <a:pt x="732388" y="1529404"/>
                  <a:pt x="732624" y="1529684"/>
                  <a:pt x="732742" y="1529949"/>
                </a:cubicBezTo>
                <a:cubicBezTo>
                  <a:pt x="732859" y="1530214"/>
                  <a:pt x="732962" y="1530552"/>
                  <a:pt x="733051" y="1530965"/>
                </a:cubicBezTo>
                <a:cubicBezTo>
                  <a:pt x="733139" y="1531377"/>
                  <a:pt x="733198" y="1531981"/>
                  <a:pt x="733228" y="1532776"/>
                </a:cubicBezTo>
                <a:cubicBezTo>
                  <a:pt x="733257" y="1533571"/>
                  <a:pt x="733271" y="1534646"/>
                  <a:pt x="733271" y="1536001"/>
                </a:cubicBezTo>
                <a:cubicBezTo>
                  <a:pt x="733271" y="1537297"/>
                  <a:pt x="733242" y="1538388"/>
                  <a:pt x="733183" y="1539271"/>
                </a:cubicBezTo>
                <a:cubicBezTo>
                  <a:pt x="733124" y="1540155"/>
                  <a:pt x="733006" y="1540847"/>
                  <a:pt x="732830" y="1541347"/>
                </a:cubicBezTo>
                <a:cubicBezTo>
                  <a:pt x="732653" y="1541849"/>
                  <a:pt x="732432" y="1542232"/>
                  <a:pt x="732167" y="1542497"/>
                </a:cubicBezTo>
                <a:cubicBezTo>
                  <a:pt x="731902" y="1542762"/>
                  <a:pt x="731534" y="1542894"/>
                  <a:pt x="731063" y="1542894"/>
                </a:cubicBezTo>
                <a:cubicBezTo>
                  <a:pt x="730591" y="1542894"/>
                  <a:pt x="730017" y="1542762"/>
                  <a:pt x="729339" y="1542497"/>
                </a:cubicBezTo>
                <a:cubicBezTo>
                  <a:pt x="728662" y="1542232"/>
                  <a:pt x="727896" y="1541967"/>
                  <a:pt x="727042" y="1541702"/>
                </a:cubicBezTo>
                <a:cubicBezTo>
                  <a:pt x="726188" y="1541436"/>
                  <a:pt x="725231" y="1541186"/>
                  <a:pt x="724170" y="1540950"/>
                </a:cubicBezTo>
                <a:cubicBezTo>
                  <a:pt x="723109" y="1540714"/>
                  <a:pt x="721961" y="1540596"/>
                  <a:pt x="720724" y="1540596"/>
                </a:cubicBezTo>
                <a:cubicBezTo>
                  <a:pt x="719251" y="1540596"/>
                  <a:pt x="717808" y="1540891"/>
                  <a:pt x="716394" y="1541480"/>
                </a:cubicBezTo>
                <a:cubicBezTo>
                  <a:pt x="714980" y="1542070"/>
                  <a:pt x="713492" y="1543041"/>
                  <a:pt x="711931" y="1544397"/>
                </a:cubicBezTo>
                <a:cubicBezTo>
                  <a:pt x="710370" y="1545751"/>
                  <a:pt x="708735" y="1547549"/>
                  <a:pt x="707027" y="1549787"/>
                </a:cubicBezTo>
                <a:cubicBezTo>
                  <a:pt x="705319" y="1552026"/>
                  <a:pt x="703433" y="1554765"/>
                  <a:pt x="701371" y="1558005"/>
                </a:cubicBezTo>
                <a:lnTo>
                  <a:pt x="701371" y="1610318"/>
                </a:lnTo>
                <a:cubicBezTo>
                  <a:pt x="701371" y="1610789"/>
                  <a:pt x="701254" y="1611187"/>
                  <a:pt x="701018" y="1611511"/>
                </a:cubicBezTo>
                <a:cubicBezTo>
                  <a:pt x="700783" y="1611836"/>
                  <a:pt x="700399" y="1612115"/>
                  <a:pt x="699869" y="1612350"/>
                </a:cubicBezTo>
                <a:cubicBezTo>
                  <a:pt x="699339" y="1612586"/>
                  <a:pt x="698602" y="1612763"/>
                  <a:pt x="697660" y="1612880"/>
                </a:cubicBezTo>
                <a:cubicBezTo>
                  <a:pt x="696717" y="1612999"/>
                  <a:pt x="695510" y="1613058"/>
                  <a:pt x="694037" y="1613058"/>
                </a:cubicBezTo>
                <a:cubicBezTo>
                  <a:pt x="692623" y="1613058"/>
                  <a:pt x="691445" y="1612999"/>
                  <a:pt x="690502" y="1612880"/>
                </a:cubicBezTo>
                <a:cubicBezTo>
                  <a:pt x="689560" y="1612763"/>
                  <a:pt x="688808" y="1612586"/>
                  <a:pt x="688249" y="1612350"/>
                </a:cubicBezTo>
                <a:cubicBezTo>
                  <a:pt x="687689" y="1612115"/>
                  <a:pt x="687306" y="1611836"/>
                  <a:pt x="687100" y="1611511"/>
                </a:cubicBezTo>
                <a:cubicBezTo>
                  <a:pt x="686894" y="1611187"/>
                  <a:pt x="686791" y="1610789"/>
                  <a:pt x="686791" y="1610318"/>
                </a:cubicBezTo>
                <a:lnTo>
                  <a:pt x="686791" y="1530789"/>
                </a:lnTo>
                <a:cubicBezTo>
                  <a:pt x="686791" y="1530317"/>
                  <a:pt x="686879" y="1529919"/>
                  <a:pt x="687056" y="1529595"/>
                </a:cubicBezTo>
                <a:cubicBezTo>
                  <a:pt x="687232" y="1529271"/>
                  <a:pt x="687586" y="1528977"/>
                  <a:pt x="688116" y="1528711"/>
                </a:cubicBezTo>
                <a:cubicBezTo>
                  <a:pt x="688646" y="1528447"/>
                  <a:pt x="689324" y="1528269"/>
                  <a:pt x="690148" y="1528182"/>
                </a:cubicBezTo>
                <a:cubicBezTo>
                  <a:pt x="690973" y="1528093"/>
                  <a:pt x="692064" y="1528049"/>
                  <a:pt x="693419" y="1528049"/>
                </a:cubicBezTo>
                <a:cubicBezTo>
                  <a:pt x="694714" y="1528049"/>
                  <a:pt x="695790" y="1528093"/>
                  <a:pt x="696644" y="1528182"/>
                </a:cubicBezTo>
                <a:cubicBezTo>
                  <a:pt x="697498" y="1528269"/>
                  <a:pt x="698161" y="1528447"/>
                  <a:pt x="698632" y="1528711"/>
                </a:cubicBezTo>
                <a:cubicBezTo>
                  <a:pt x="699103" y="1528977"/>
                  <a:pt x="699442" y="1529271"/>
                  <a:pt x="699648" y="1529595"/>
                </a:cubicBezTo>
                <a:cubicBezTo>
                  <a:pt x="699854" y="1529919"/>
                  <a:pt x="699957" y="1530317"/>
                  <a:pt x="699957" y="1530789"/>
                </a:cubicBezTo>
                <a:lnTo>
                  <a:pt x="699957" y="1542364"/>
                </a:lnTo>
                <a:cubicBezTo>
                  <a:pt x="702137" y="1539183"/>
                  <a:pt x="704184" y="1536591"/>
                  <a:pt x="706099" y="1534588"/>
                </a:cubicBezTo>
                <a:cubicBezTo>
                  <a:pt x="708013" y="1532585"/>
                  <a:pt x="709825" y="1531009"/>
                  <a:pt x="711533" y="1529860"/>
                </a:cubicBezTo>
                <a:cubicBezTo>
                  <a:pt x="713242" y="1528711"/>
                  <a:pt x="714936" y="1527916"/>
                  <a:pt x="716615" y="1527474"/>
                </a:cubicBezTo>
                <a:cubicBezTo>
                  <a:pt x="718293" y="1527033"/>
                  <a:pt x="719987" y="1526811"/>
                  <a:pt x="721696" y="1526811"/>
                </a:cubicBezTo>
                <a:close/>
                <a:moveTo>
                  <a:pt x="578007" y="1526811"/>
                </a:moveTo>
                <a:cubicBezTo>
                  <a:pt x="580127" y="1526811"/>
                  <a:pt x="582249" y="1526988"/>
                  <a:pt x="584369" y="1527342"/>
                </a:cubicBezTo>
                <a:cubicBezTo>
                  <a:pt x="586490" y="1527695"/>
                  <a:pt x="588405" y="1528137"/>
                  <a:pt x="590113" y="1528667"/>
                </a:cubicBezTo>
                <a:cubicBezTo>
                  <a:pt x="591821" y="1529198"/>
                  <a:pt x="593280" y="1529771"/>
                  <a:pt x="594487" y="1530390"/>
                </a:cubicBezTo>
                <a:cubicBezTo>
                  <a:pt x="595695" y="1531009"/>
                  <a:pt x="596608" y="1531554"/>
                  <a:pt x="597227" y="1532025"/>
                </a:cubicBezTo>
                <a:cubicBezTo>
                  <a:pt x="597845" y="1532496"/>
                  <a:pt x="598257" y="1532909"/>
                  <a:pt x="598464" y="1533262"/>
                </a:cubicBezTo>
                <a:cubicBezTo>
                  <a:pt x="598670" y="1533616"/>
                  <a:pt x="598817" y="1534013"/>
                  <a:pt x="598905" y="1534455"/>
                </a:cubicBezTo>
                <a:cubicBezTo>
                  <a:pt x="598994" y="1534897"/>
                  <a:pt x="599083" y="1535442"/>
                  <a:pt x="599171" y="1536090"/>
                </a:cubicBezTo>
                <a:cubicBezTo>
                  <a:pt x="599259" y="1536738"/>
                  <a:pt x="599303" y="1537533"/>
                  <a:pt x="599303" y="1538476"/>
                </a:cubicBezTo>
                <a:cubicBezTo>
                  <a:pt x="599303" y="1539477"/>
                  <a:pt x="599259" y="1540346"/>
                  <a:pt x="599171" y="1541083"/>
                </a:cubicBezTo>
                <a:cubicBezTo>
                  <a:pt x="599083" y="1541819"/>
                  <a:pt x="598935" y="1542423"/>
                  <a:pt x="598729" y="1542894"/>
                </a:cubicBezTo>
                <a:cubicBezTo>
                  <a:pt x="598522" y="1543365"/>
                  <a:pt x="598272" y="1543704"/>
                  <a:pt x="597977" y="1543910"/>
                </a:cubicBezTo>
                <a:cubicBezTo>
                  <a:pt x="597683" y="1544116"/>
                  <a:pt x="597359" y="1544220"/>
                  <a:pt x="597006" y="1544220"/>
                </a:cubicBezTo>
                <a:cubicBezTo>
                  <a:pt x="596475" y="1544220"/>
                  <a:pt x="595710" y="1543895"/>
                  <a:pt x="594708" y="1543248"/>
                </a:cubicBezTo>
                <a:cubicBezTo>
                  <a:pt x="593707" y="1542600"/>
                  <a:pt x="592410" y="1541907"/>
                  <a:pt x="590820" y="1541172"/>
                </a:cubicBezTo>
                <a:cubicBezTo>
                  <a:pt x="589230" y="1540435"/>
                  <a:pt x="587359" y="1539743"/>
                  <a:pt x="585209" y="1539094"/>
                </a:cubicBezTo>
                <a:cubicBezTo>
                  <a:pt x="583058" y="1538446"/>
                  <a:pt x="580599" y="1538122"/>
                  <a:pt x="577830" y="1538122"/>
                </a:cubicBezTo>
                <a:cubicBezTo>
                  <a:pt x="575356" y="1538122"/>
                  <a:pt x="573176" y="1538403"/>
                  <a:pt x="571291" y="1538962"/>
                </a:cubicBezTo>
                <a:cubicBezTo>
                  <a:pt x="569406" y="1539522"/>
                  <a:pt x="567859" y="1540317"/>
                  <a:pt x="566652" y="1541347"/>
                </a:cubicBezTo>
                <a:cubicBezTo>
                  <a:pt x="565444" y="1542379"/>
                  <a:pt x="564531" y="1543601"/>
                  <a:pt x="563912" y="1545015"/>
                </a:cubicBezTo>
                <a:cubicBezTo>
                  <a:pt x="563294" y="1546429"/>
                  <a:pt x="562985" y="1547961"/>
                  <a:pt x="562985" y="1549610"/>
                </a:cubicBezTo>
                <a:cubicBezTo>
                  <a:pt x="562985" y="1551907"/>
                  <a:pt x="563573" y="1553837"/>
                  <a:pt x="564752" y="1555398"/>
                </a:cubicBezTo>
                <a:cubicBezTo>
                  <a:pt x="565930" y="1556959"/>
                  <a:pt x="567462" y="1558329"/>
                  <a:pt x="569347" y="1559507"/>
                </a:cubicBezTo>
                <a:cubicBezTo>
                  <a:pt x="571232" y="1560686"/>
                  <a:pt x="573382" y="1561746"/>
                  <a:pt x="575798" y="1562688"/>
                </a:cubicBezTo>
                <a:cubicBezTo>
                  <a:pt x="578213" y="1563631"/>
                  <a:pt x="580673" y="1564604"/>
                  <a:pt x="583176" y="1565604"/>
                </a:cubicBezTo>
                <a:cubicBezTo>
                  <a:pt x="585680" y="1566606"/>
                  <a:pt x="588154" y="1567725"/>
                  <a:pt x="590599" y="1568963"/>
                </a:cubicBezTo>
                <a:cubicBezTo>
                  <a:pt x="593044" y="1570200"/>
                  <a:pt x="595209" y="1571702"/>
                  <a:pt x="597094" y="1573469"/>
                </a:cubicBezTo>
                <a:cubicBezTo>
                  <a:pt x="598979" y="1575237"/>
                  <a:pt x="600496" y="1577358"/>
                  <a:pt x="601645" y="1579831"/>
                </a:cubicBezTo>
                <a:cubicBezTo>
                  <a:pt x="602794" y="1582306"/>
                  <a:pt x="603368" y="1585251"/>
                  <a:pt x="603368" y="1588668"/>
                </a:cubicBezTo>
                <a:cubicBezTo>
                  <a:pt x="603368" y="1592733"/>
                  <a:pt x="602617" y="1596356"/>
                  <a:pt x="601115" y="1599537"/>
                </a:cubicBezTo>
                <a:cubicBezTo>
                  <a:pt x="599613" y="1602719"/>
                  <a:pt x="597477" y="1605399"/>
                  <a:pt x="594708" y="1607579"/>
                </a:cubicBezTo>
                <a:cubicBezTo>
                  <a:pt x="591939" y="1609759"/>
                  <a:pt x="588640" y="1611408"/>
                  <a:pt x="584811" y="1612527"/>
                </a:cubicBezTo>
                <a:cubicBezTo>
                  <a:pt x="580982" y="1613647"/>
                  <a:pt x="576769" y="1614206"/>
                  <a:pt x="572174" y="1614206"/>
                </a:cubicBezTo>
                <a:cubicBezTo>
                  <a:pt x="569347" y="1614206"/>
                  <a:pt x="566652" y="1613986"/>
                  <a:pt x="564089" y="1613543"/>
                </a:cubicBezTo>
                <a:cubicBezTo>
                  <a:pt x="561526" y="1613102"/>
                  <a:pt x="559229" y="1612542"/>
                  <a:pt x="557196" y="1611865"/>
                </a:cubicBezTo>
                <a:cubicBezTo>
                  <a:pt x="555164" y="1611187"/>
                  <a:pt x="553441" y="1610480"/>
                  <a:pt x="552027" y="1609744"/>
                </a:cubicBezTo>
                <a:cubicBezTo>
                  <a:pt x="550613" y="1609007"/>
                  <a:pt x="549582" y="1608345"/>
                  <a:pt x="548934" y="1607755"/>
                </a:cubicBezTo>
                <a:cubicBezTo>
                  <a:pt x="548286" y="1607166"/>
                  <a:pt x="547815" y="1606341"/>
                  <a:pt x="547520" y="1605281"/>
                </a:cubicBezTo>
                <a:cubicBezTo>
                  <a:pt x="547226" y="1604220"/>
                  <a:pt x="547078" y="1602778"/>
                  <a:pt x="547078" y="1600951"/>
                </a:cubicBezTo>
                <a:cubicBezTo>
                  <a:pt x="547078" y="1599832"/>
                  <a:pt x="547138" y="1598889"/>
                  <a:pt x="547255" y="1598123"/>
                </a:cubicBezTo>
                <a:cubicBezTo>
                  <a:pt x="547373" y="1597358"/>
                  <a:pt x="547520" y="1596739"/>
                  <a:pt x="547697" y="1596268"/>
                </a:cubicBezTo>
                <a:cubicBezTo>
                  <a:pt x="547874" y="1595797"/>
                  <a:pt x="548124" y="1595457"/>
                  <a:pt x="548448" y="1595252"/>
                </a:cubicBezTo>
                <a:cubicBezTo>
                  <a:pt x="548773" y="1595045"/>
                  <a:pt x="549140" y="1594942"/>
                  <a:pt x="549553" y="1594942"/>
                </a:cubicBezTo>
                <a:cubicBezTo>
                  <a:pt x="550201" y="1594942"/>
                  <a:pt x="551158" y="1595340"/>
                  <a:pt x="552425" y="1596136"/>
                </a:cubicBezTo>
                <a:cubicBezTo>
                  <a:pt x="553691" y="1596931"/>
                  <a:pt x="555252" y="1597800"/>
                  <a:pt x="557108" y="1598742"/>
                </a:cubicBezTo>
                <a:cubicBezTo>
                  <a:pt x="558964" y="1599684"/>
                  <a:pt x="561158" y="1600554"/>
                  <a:pt x="563691" y="1601349"/>
                </a:cubicBezTo>
                <a:cubicBezTo>
                  <a:pt x="566224" y="1602144"/>
                  <a:pt x="569141" y="1602542"/>
                  <a:pt x="572440" y="1602542"/>
                </a:cubicBezTo>
                <a:cubicBezTo>
                  <a:pt x="574914" y="1602542"/>
                  <a:pt x="577152" y="1602277"/>
                  <a:pt x="579156" y="1601746"/>
                </a:cubicBezTo>
                <a:cubicBezTo>
                  <a:pt x="581158" y="1601216"/>
                  <a:pt x="582897" y="1600436"/>
                  <a:pt x="584369" y="1599405"/>
                </a:cubicBezTo>
                <a:cubicBezTo>
                  <a:pt x="585842" y="1598374"/>
                  <a:pt x="586976" y="1597063"/>
                  <a:pt x="587771" y="1595472"/>
                </a:cubicBezTo>
                <a:cubicBezTo>
                  <a:pt x="588566" y="1593882"/>
                  <a:pt x="588964" y="1591997"/>
                  <a:pt x="588964" y="1589817"/>
                </a:cubicBezTo>
                <a:cubicBezTo>
                  <a:pt x="588964" y="1587579"/>
                  <a:pt x="588390" y="1585693"/>
                  <a:pt x="587241" y="1584162"/>
                </a:cubicBezTo>
                <a:cubicBezTo>
                  <a:pt x="586092" y="1582630"/>
                  <a:pt x="584576" y="1581275"/>
                  <a:pt x="582690" y="1580096"/>
                </a:cubicBezTo>
                <a:cubicBezTo>
                  <a:pt x="580805" y="1578918"/>
                  <a:pt x="578684" y="1577873"/>
                  <a:pt x="576328" y="1576960"/>
                </a:cubicBezTo>
                <a:cubicBezTo>
                  <a:pt x="573972" y="1576046"/>
                  <a:pt x="571542" y="1575090"/>
                  <a:pt x="569037" y="1574088"/>
                </a:cubicBezTo>
                <a:cubicBezTo>
                  <a:pt x="566534" y="1573086"/>
                  <a:pt x="564089" y="1571952"/>
                  <a:pt x="561703" y="1570686"/>
                </a:cubicBezTo>
                <a:cubicBezTo>
                  <a:pt x="559317" y="1569419"/>
                  <a:pt x="557182" y="1567873"/>
                  <a:pt x="555296" y="1566046"/>
                </a:cubicBezTo>
                <a:cubicBezTo>
                  <a:pt x="553411" y="1564220"/>
                  <a:pt x="551894" y="1562041"/>
                  <a:pt x="550745" y="1559507"/>
                </a:cubicBezTo>
                <a:cubicBezTo>
                  <a:pt x="549597" y="1556974"/>
                  <a:pt x="549022" y="1553940"/>
                  <a:pt x="549022" y="1550406"/>
                </a:cubicBezTo>
                <a:cubicBezTo>
                  <a:pt x="549022" y="1547283"/>
                  <a:pt x="549626" y="1544293"/>
                  <a:pt x="550834" y="1541436"/>
                </a:cubicBezTo>
                <a:cubicBezTo>
                  <a:pt x="552042" y="1538579"/>
                  <a:pt x="553853" y="1536075"/>
                  <a:pt x="556268" y="1533925"/>
                </a:cubicBezTo>
                <a:cubicBezTo>
                  <a:pt x="558684" y="1531775"/>
                  <a:pt x="561703" y="1530051"/>
                  <a:pt x="565326" y="1528755"/>
                </a:cubicBezTo>
                <a:cubicBezTo>
                  <a:pt x="568949" y="1527460"/>
                  <a:pt x="573176" y="1526811"/>
                  <a:pt x="578007" y="1526811"/>
                </a:cubicBezTo>
                <a:close/>
                <a:moveTo>
                  <a:pt x="498221" y="1526811"/>
                </a:moveTo>
                <a:cubicBezTo>
                  <a:pt x="503523" y="1526811"/>
                  <a:pt x="507985" y="1527709"/>
                  <a:pt x="511608" y="1529507"/>
                </a:cubicBezTo>
                <a:cubicBezTo>
                  <a:pt x="515231" y="1531304"/>
                  <a:pt x="518162" y="1533704"/>
                  <a:pt x="520401" y="1536708"/>
                </a:cubicBezTo>
                <a:cubicBezTo>
                  <a:pt x="522640" y="1539714"/>
                  <a:pt x="524245" y="1543233"/>
                  <a:pt x="525217" y="1547268"/>
                </a:cubicBezTo>
                <a:cubicBezTo>
                  <a:pt x="526189" y="1551304"/>
                  <a:pt x="526675" y="1556149"/>
                  <a:pt x="526675" y="1561804"/>
                </a:cubicBezTo>
                <a:lnTo>
                  <a:pt x="526675" y="1610318"/>
                </a:lnTo>
                <a:cubicBezTo>
                  <a:pt x="526675" y="1610789"/>
                  <a:pt x="526557" y="1611187"/>
                  <a:pt x="526322" y="1611511"/>
                </a:cubicBezTo>
                <a:cubicBezTo>
                  <a:pt x="526086" y="1611836"/>
                  <a:pt x="525703" y="1612115"/>
                  <a:pt x="525173" y="1612350"/>
                </a:cubicBezTo>
                <a:cubicBezTo>
                  <a:pt x="524643" y="1612586"/>
                  <a:pt x="523906" y="1612763"/>
                  <a:pt x="522963" y="1612880"/>
                </a:cubicBezTo>
                <a:cubicBezTo>
                  <a:pt x="522021" y="1612999"/>
                  <a:pt x="520843" y="1613058"/>
                  <a:pt x="519429" y="1613058"/>
                </a:cubicBezTo>
                <a:cubicBezTo>
                  <a:pt x="517956" y="1613058"/>
                  <a:pt x="516748" y="1612999"/>
                  <a:pt x="515806" y="1612880"/>
                </a:cubicBezTo>
                <a:cubicBezTo>
                  <a:pt x="514863" y="1612763"/>
                  <a:pt x="514127" y="1612586"/>
                  <a:pt x="513597" y="1612350"/>
                </a:cubicBezTo>
                <a:cubicBezTo>
                  <a:pt x="513067" y="1612115"/>
                  <a:pt x="512684" y="1611836"/>
                  <a:pt x="512448" y="1611511"/>
                </a:cubicBezTo>
                <a:cubicBezTo>
                  <a:pt x="512212" y="1611187"/>
                  <a:pt x="512094" y="1610789"/>
                  <a:pt x="512094" y="1610318"/>
                </a:cubicBezTo>
                <a:lnTo>
                  <a:pt x="512094" y="1563749"/>
                </a:lnTo>
                <a:cubicBezTo>
                  <a:pt x="512094" y="1559212"/>
                  <a:pt x="511741" y="1555560"/>
                  <a:pt x="511034" y="1552791"/>
                </a:cubicBezTo>
                <a:cubicBezTo>
                  <a:pt x="510327" y="1550022"/>
                  <a:pt x="509296" y="1547637"/>
                  <a:pt x="507941" y="1545635"/>
                </a:cubicBezTo>
                <a:cubicBezTo>
                  <a:pt x="506586" y="1543631"/>
                  <a:pt x="504834" y="1542099"/>
                  <a:pt x="502683" y="1541039"/>
                </a:cubicBezTo>
                <a:cubicBezTo>
                  <a:pt x="500533" y="1539978"/>
                  <a:pt x="498044" y="1539448"/>
                  <a:pt x="495216" y="1539448"/>
                </a:cubicBezTo>
                <a:cubicBezTo>
                  <a:pt x="491564" y="1539448"/>
                  <a:pt x="487911" y="1540744"/>
                  <a:pt x="484259" y="1543336"/>
                </a:cubicBezTo>
                <a:cubicBezTo>
                  <a:pt x="480606" y="1545928"/>
                  <a:pt x="476777" y="1549728"/>
                  <a:pt x="472771" y="1554736"/>
                </a:cubicBezTo>
                <a:lnTo>
                  <a:pt x="472771" y="1610318"/>
                </a:lnTo>
                <a:cubicBezTo>
                  <a:pt x="472771" y="1610789"/>
                  <a:pt x="472653" y="1611187"/>
                  <a:pt x="472418" y="1611511"/>
                </a:cubicBezTo>
                <a:cubicBezTo>
                  <a:pt x="472182" y="1611836"/>
                  <a:pt x="471799" y="1612115"/>
                  <a:pt x="471269" y="1612350"/>
                </a:cubicBezTo>
                <a:cubicBezTo>
                  <a:pt x="470739" y="1612586"/>
                  <a:pt x="470002" y="1612763"/>
                  <a:pt x="469060" y="1612880"/>
                </a:cubicBezTo>
                <a:cubicBezTo>
                  <a:pt x="468117" y="1612999"/>
                  <a:pt x="466910" y="1613058"/>
                  <a:pt x="465437" y="1613058"/>
                </a:cubicBezTo>
                <a:cubicBezTo>
                  <a:pt x="464023" y="1613058"/>
                  <a:pt x="462844" y="1612999"/>
                  <a:pt x="461902" y="1612880"/>
                </a:cubicBezTo>
                <a:cubicBezTo>
                  <a:pt x="460960" y="1612763"/>
                  <a:pt x="460208" y="1612586"/>
                  <a:pt x="459649" y="1612350"/>
                </a:cubicBezTo>
                <a:cubicBezTo>
                  <a:pt x="459089" y="1612115"/>
                  <a:pt x="458706" y="1611836"/>
                  <a:pt x="458500" y="1611511"/>
                </a:cubicBezTo>
                <a:cubicBezTo>
                  <a:pt x="458294" y="1611187"/>
                  <a:pt x="458191" y="1610789"/>
                  <a:pt x="458191" y="1610318"/>
                </a:cubicBezTo>
                <a:lnTo>
                  <a:pt x="458191" y="1530789"/>
                </a:lnTo>
                <a:cubicBezTo>
                  <a:pt x="458191" y="1530317"/>
                  <a:pt x="458279" y="1529919"/>
                  <a:pt x="458456" y="1529595"/>
                </a:cubicBezTo>
                <a:cubicBezTo>
                  <a:pt x="458632" y="1529271"/>
                  <a:pt x="458986" y="1528977"/>
                  <a:pt x="459516" y="1528711"/>
                </a:cubicBezTo>
                <a:cubicBezTo>
                  <a:pt x="460046" y="1528447"/>
                  <a:pt x="460724" y="1528269"/>
                  <a:pt x="461549" y="1528182"/>
                </a:cubicBezTo>
                <a:cubicBezTo>
                  <a:pt x="462374" y="1528093"/>
                  <a:pt x="463464" y="1528049"/>
                  <a:pt x="464819" y="1528049"/>
                </a:cubicBezTo>
                <a:cubicBezTo>
                  <a:pt x="466114" y="1528049"/>
                  <a:pt x="467189" y="1528093"/>
                  <a:pt x="468044" y="1528182"/>
                </a:cubicBezTo>
                <a:cubicBezTo>
                  <a:pt x="468898" y="1528269"/>
                  <a:pt x="469560" y="1528447"/>
                  <a:pt x="470032" y="1528711"/>
                </a:cubicBezTo>
                <a:cubicBezTo>
                  <a:pt x="470503" y="1528977"/>
                  <a:pt x="470842" y="1529271"/>
                  <a:pt x="471048" y="1529595"/>
                </a:cubicBezTo>
                <a:cubicBezTo>
                  <a:pt x="471254" y="1529919"/>
                  <a:pt x="471357" y="1530317"/>
                  <a:pt x="471357" y="1530789"/>
                </a:cubicBezTo>
                <a:lnTo>
                  <a:pt x="471357" y="1541304"/>
                </a:lnTo>
                <a:cubicBezTo>
                  <a:pt x="475835" y="1536296"/>
                  <a:pt x="480297" y="1532629"/>
                  <a:pt x="484745" y="1530302"/>
                </a:cubicBezTo>
                <a:cubicBezTo>
                  <a:pt x="489193" y="1527974"/>
                  <a:pt x="493685" y="1526811"/>
                  <a:pt x="498221" y="1526811"/>
                </a:cubicBezTo>
                <a:close/>
                <a:moveTo>
                  <a:pt x="397934" y="1526811"/>
                </a:moveTo>
                <a:cubicBezTo>
                  <a:pt x="404473" y="1526811"/>
                  <a:pt x="410173" y="1527784"/>
                  <a:pt x="415033" y="1529727"/>
                </a:cubicBezTo>
                <a:cubicBezTo>
                  <a:pt x="419893" y="1531673"/>
                  <a:pt x="423943" y="1534499"/>
                  <a:pt x="427183" y="1538211"/>
                </a:cubicBezTo>
                <a:cubicBezTo>
                  <a:pt x="430424" y="1541922"/>
                  <a:pt x="432854" y="1546429"/>
                  <a:pt x="434473" y="1551731"/>
                </a:cubicBezTo>
                <a:cubicBezTo>
                  <a:pt x="436093" y="1557033"/>
                  <a:pt x="436903" y="1563012"/>
                  <a:pt x="436903" y="1569669"/>
                </a:cubicBezTo>
                <a:cubicBezTo>
                  <a:pt x="436903" y="1576149"/>
                  <a:pt x="436050" y="1582114"/>
                  <a:pt x="434341" y="1587563"/>
                </a:cubicBezTo>
                <a:cubicBezTo>
                  <a:pt x="432632" y="1593013"/>
                  <a:pt x="430085" y="1597711"/>
                  <a:pt x="426697" y="1601658"/>
                </a:cubicBezTo>
                <a:cubicBezTo>
                  <a:pt x="423310" y="1605605"/>
                  <a:pt x="419069" y="1608683"/>
                  <a:pt x="413973" y="1610893"/>
                </a:cubicBezTo>
                <a:cubicBezTo>
                  <a:pt x="408877" y="1613102"/>
                  <a:pt x="402971" y="1614206"/>
                  <a:pt x="396255" y="1614206"/>
                </a:cubicBezTo>
                <a:cubicBezTo>
                  <a:pt x="389716" y="1614206"/>
                  <a:pt x="384016" y="1613234"/>
                  <a:pt x="379156" y="1611290"/>
                </a:cubicBezTo>
                <a:cubicBezTo>
                  <a:pt x="374296" y="1609346"/>
                  <a:pt x="370246" y="1606519"/>
                  <a:pt x="367006" y="1602807"/>
                </a:cubicBezTo>
                <a:cubicBezTo>
                  <a:pt x="363766" y="1599096"/>
                  <a:pt x="361350" y="1594589"/>
                  <a:pt x="359759" y="1589287"/>
                </a:cubicBezTo>
                <a:cubicBezTo>
                  <a:pt x="358169" y="1583985"/>
                  <a:pt x="357374" y="1577976"/>
                  <a:pt x="357374" y="1571260"/>
                </a:cubicBezTo>
                <a:cubicBezTo>
                  <a:pt x="357374" y="1564779"/>
                  <a:pt x="358213" y="1558815"/>
                  <a:pt x="359892" y="1553366"/>
                </a:cubicBezTo>
                <a:cubicBezTo>
                  <a:pt x="361571" y="1547917"/>
                  <a:pt x="364104" y="1543218"/>
                  <a:pt x="367491" y="1539271"/>
                </a:cubicBezTo>
                <a:cubicBezTo>
                  <a:pt x="370879" y="1535324"/>
                  <a:pt x="375106" y="1532261"/>
                  <a:pt x="380172" y="1530081"/>
                </a:cubicBezTo>
                <a:cubicBezTo>
                  <a:pt x="385239" y="1527901"/>
                  <a:pt x="391159" y="1526811"/>
                  <a:pt x="397934" y="1526811"/>
                </a:cubicBezTo>
                <a:close/>
                <a:moveTo>
                  <a:pt x="9417364" y="1524572"/>
                </a:moveTo>
                <a:cubicBezTo>
                  <a:pt x="9415267" y="1524572"/>
                  <a:pt x="9413204" y="1524881"/>
                  <a:pt x="9411173" y="1525500"/>
                </a:cubicBezTo>
                <a:cubicBezTo>
                  <a:pt x="9409143" y="1526118"/>
                  <a:pt x="9407079" y="1527095"/>
                  <a:pt x="9404983" y="1528430"/>
                </a:cubicBezTo>
                <a:cubicBezTo>
                  <a:pt x="9402886" y="1529764"/>
                  <a:pt x="9400691" y="1531522"/>
                  <a:pt x="9398398" y="1533704"/>
                </a:cubicBezTo>
                <a:cubicBezTo>
                  <a:pt x="9396105" y="1535885"/>
                  <a:pt x="9393681" y="1538571"/>
                  <a:pt x="9391127" y="1541761"/>
                </a:cubicBezTo>
                <a:lnTo>
                  <a:pt x="9391127" y="1576727"/>
                </a:lnTo>
                <a:cubicBezTo>
                  <a:pt x="9395581" y="1582131"/>
                  <a:pt x="9399807" y="1586266"/>
                  <a:pt x="9403804" y="1589130"/>
                </a:cubicBezTo>
                <a:cubicBezTo>
                  <a:pt x="9407800" y="1591996"/>
                  <a:pt x="9411993" y="1593428"/>
                  <a:pt x="9416381" y="1593428"/>
                </a:cubicBezTo>
                <a:cubicBezTo>
                  <a:pt x="9420443" y="1593428"/>
                  <a:pt x="9423931" y="1592451"/>
                  <a:pt x="9426847" y="1590498"/>
                </a:cubicBezTo>
                <a:cubicBezTo>
                  <a:pt x="9429762" y="1588545"/>
                  <a:pt x="9432120" y="1585940"/>
                  <a:pt x="9433922" y="1582684"/>
                </a:cubicBezTo>
                <a:cubicBezTo>
                  <a:pt x="9435724" y="1579429"/>
                  <a:pt x="9437051" y="1575783"/>
                  <a:pt x="9437902" y="1571745"/>
                </a:cubicBezTo>
                <a:cubicBezTo>
                  <a:pt x="9438754" y="1567709"/>
                  <a:pt x="9439179" y="1563639"/>
                  <a:pt x="9439179" y="1559537"/>
                </a:cubicBezTo>
                <a:cubicBezTo>
                  <a:pt x="9439179" y="1555044"/>
                  <a:pt x="9438836" y="1550698"/>
                  <a:pt x="9438148" y="1546498"/>
                </a:cubicBezTo>
                <a:cubicBezTo>
                  <a:pt x="9437460" y="1542299"/>
                  <a:pt x="9436281" y="1538571"/>
                  <a:pt x="9434610" y="1535315"/>
                </a:cubicBezTo>
                <a:cubicBezTo>
                  <a:pt x="9432940" y="1532060"/>
                  <a:pt x="9430696" y="1529455"/>
                  <a:pt x="9427879" y="1527502"/>
                </a:cubicBezTo>
                <a:cubicBezTo>
                  <a:pt x="9425062" y="1525548"/>
                  <a:pt x="9421557" y="1524572"/>
                  <a:pt x="9417364" y="1524572"/>
                </a:cubicBezTo>
                <a:close/>
                <a:moveTo>
                  <a:pt x="8312464" y="1524572"/>
                </a:moveTo>
                <a:cubicBezTo>
                  <a:pt x="8310368" y="1524572"/>
                  <a:pt x="8308304" y="1524881"/>
                  <a:pt x="8306273" y="1525500"/>
                </a:cubicBezTo>
                <a:cubicBezTo>
                  <a:pt x="8304243" y="1526118"/>
                  <a:pt x="8302179" y="1527095"/>
                  <a:pt x="8300083" y="1528430"/>
                </a:cubicBezTo>
                <a:cubicBezTo>
                  <a:pt x="8297986" y="1529764"/>
                  <a:pt x="8295791" y="1531522"/>
                  <a:pt x="8293498" y="1533704"/>
                </a:cubicBezTo>
                <a:cubicBezTo>
                  <a:pt x="8291205" y="1535885"/>
                  <a:pt x="8288781" y="1538571"/>
                  <a:pt x="8286227" y="1541761"/>
                </a:cubicBezTo>
                <a:lnTo>
                  <a:pt x="8286227" y="1576727"/>
                </a:lnTo>
                <a:cubicBezTo>
                  <a:pt x="8290682" y="1582131"/>
                  <a:pt x="8294907" y="1586266"/>
                  <a:pt x="8298904" y="1589130"/>
                </a:cubicBezTo>
                <a:cubicBezTo>
                  <a:pt x="8302900" y="1591996"/>
                  <a:pt x="8307093" y="1593428"/>
                  <a:pt x="8311482" y="1593428"/>
                </a:cubicBezTo>
                <a:cubicBezTo>
                  <a:pt x="8315543" y="1593428"/>
                  <a:pt x="8319031" y="1592451"/>
                  <a:pt x="8321947" y="1590498"/>
                </a:cubicBezTo>
                <a:cubicBezTo>
                  <a:pt x="8324862" y="1588545"/>
                  <a:pt x="8327221" y="1585940"/>
                  <a:pt x="8329022" y="1582684"/>
                </a:cubicBezTo>
                <a:cubicBezTo>
                  <a:pt x="8330824" y="1579429"/>
                  <a:pt x="8332151" y="1575783"/>
                  <a:pt x="8333002" y="1571745"/>
                </a:cubicBezTo>
                <a:cubicBezTo>
                  <a:pt x="8333854" y="1567709"/>
                  <a:pt x="8334279" y="1563639"/>
                  <a:pt x="8334279" y="1559537"/>
                </a:cubicBezTo>
                <a:cubicBezTo>
                  <a:pt x="8334279" y="1555044"/>
                  <a:pt x="8333936" y="1550698"/>
                  <a:pt x="8333248" y="1546498"/>
                </a:cubicBezTo>
                <a:cubicBezTo>
                  <a:pt x="8332560" y="1542299"/>
                  <a:pt x="8331381" y="1538571"/>
                  <a:pt x="8329711" y="1535315"/>
                </a:cubicBezTo>
                <a:cubicBezTo>
                  <a:pt x="8328040" y="1532060"/>
                  <a:pt x="8325796" y="1529455"/>
                  <a:pt x="8322979" y="1527502"/>
                </a:cubicBezTo>
                <a:cubicBezTo>
                  <a:pt x="8320162" y="1525548"/>
                  <a:pt x="8316657" y="1524572"/>
                  <a:pt x="8312464" y="1524572"/>
                </a:cubicBezTo>
                <a:close/>
                <a:moveTo>
                  <a:pt x="7108005" y="1524181"/>
                </a:moveTo>
                <a:cubicBezTo>
                  <a:pt x="7103209" y="1524181"/>
                  <a:pt x="7099086" y="1525028"/>
                  <a:pt x="7095637" y="1526720"/>
                </a:cubicBezTo>
                <a:cubicBezTo>
                  <a:pt x="7092187" y="1528413"/>
                  <a:pt x="7089346" y="1530806"/>
                  <a:pt x="7087112" y="1533899"/>
                </a:cubicBezTo>
                <a:cubicBezTo>
                  <a:pt x="7084879" y="1536992"/>
                  <a:pt x="7083220" y="1540654"/>
                  <a:pt x="7082136" y="1544887"/>
                </a:cubicBezTo>
                <a:cubicBezTo>
                  <a:pt x="7081052" y="1549119"/>
                  <a:pt x="7080510" y="1553742"/>
                  <a:pt x="7080510" y="1558756"/>
                </a:cubicBezTo>
                <a:cubicBezTo>
                  <a:pt x="7080510" y="1563574"/>
                  <a:pt x="7080953" y="1568099"/>
                  <a:pt x="7081840" y="1572332"/>
                </a:cubicBezTo>
                <a:cubicBezTo>
                  <a:pt x="7082728" y="1576564"/>
                  <a:pt x="7084206" y="1580259"/>
                  <a:pt x="7086275" y="1583417"/>
                </a:cubicBezTo>
                <a:cubicBezTo>
                  <a:pt x="7088345" y="1586575"/>
                  <a:pt x="7091120" y="1589082"/>
                  <a:pt x="7094602" y="1590937"/>
                </a:cubicBezTo>
                <a:cubicBezTo>
                  <a:pt x="7098084" y="1592793"/>
                  <a:pt x="7102421" y="1593721"/>
                  <a:pt x="7107611" y="1593721"/>
                </a:cubicBezTo>
                <a:cubicBezTo>
                  <a:pt x="7112342" y="1593721"/>
                  <a:pt x="7116448" y="1592875"/>
                  <a:pt x="7119930" y="1591182"/>
                </a:cubicBezTo>
                <a:cubicBezTo>
                  <a:pt x="7123412" y="1589489"/>
                  <a:pt x="7126270" y="1587112"/>
                  <a:pt x="7128504" y="1584052"/>
                </a:cubicBezTo>
                <a:cubicBezTo>
                  <a:pt x="7130737" y="1580992"/>
                  <a:pt x="7132380" y="1577345"/>
                  <a:pt x="7133432" y="1573113"/>
                </a:cubicBezTo>
                <a:cubicBezTo>
                  <a:pt x="7134483" y="1568881"/>
                  <a:pt x="7135009" y="1564225"/>
                  <a:pt x="7135009" y="1559146"/>
                </a:cubicBezTo>
                <a:cubicBezTo>
                  <a:pt x="7135009" y="1554393"/>
                  <a:pt x="7134565" y="1549900"/>
                  <a:pt x="7133678" y="1545668"/>
                </a:cubicBezTo>
                <a:cubicBezTo>
                  <a:pt x="7132791" y="1541436"/>
                  <a:pt x="7131329" y="1537724"/>
                  <a:pt x="7129292" y="1534534"/>
                </a:cubicBezTo>
                <a:cubicBezTo>
                  <a:pt x="7127255" y="1531343"/>
                  <a:pt x="7124496" y="1528820"/>
                  <a:pt x="7121014" y="1526965"/>
                </a:cubicBezTo>
                <a:cubicBezTo>
                  <a:pt x="7117532" y="1525109"/>
                  <a:pt x="7113196" y="1524181"/>
                  <a:pt x="7108005" y="1524181"/>
                </a:cubicBezTo>
                <a:close/>
                <a:moveTo>
                  <a:pt x="9153343" y="1523302"/>
                </a:moveTo>
                <a:cubicBezTo>
                  <a:pt x="9149347" y="1523302"/>
                  <a:pt x="9145842" y="1524051"/>
                  <a:pt x="9142829" y="1525548"/>
                </a:cubicBezTo>
                <a:cubicBezTo>
                  <a:pt x="9139815" y="1527046"/>
                  <a:pt x="9137293" y="1529032"/>
                  <a:pt x="9135262" y="1531506"/>
                </a:cubicBezTo>
                <a:cubicBezTo>
                  <a:pt x="9133231" y="1533980"/>
                  <a:pt x="9131658" y="1536862"/>
                  <a:pt x="9130545" y="1540150"/>
                </a:cubicBezTo>
                <a:cubicBezTo>
                  <a:pt x="9129431" y="1543438"/>
                  <a:pt x="9128809" y="1546873"/>
                  <a:pt x="9128677" y="1550454"/>
                </a:cubicBezTo>
                <a:lnTo>
                  <a:pt x="9176633" y="1550454"/>
                </a:lnTo>
                <a:cubicBezTo>
                  <a:pt x="9176828" y="1541989"/>
                  <a:pt x="9174945" y="1535348"/>
                  <a:pt x="9170982" y="1530530"/>
                </a:cubicBezTo>
                <a:cubicBezTo>
                  <a:pt x="9167019" y="1525711"/>
                  <a:pt x="9161139" y="1523302"/>
                  <a:pt x="9153343" y="1523302"/>
                </a:cubicBezTo>
                <a:close/>
                <a:moveTo>
                  <a:pt x="8924743" y="1523302"/>
                </a:moveTo>
                <a:cubicBezTo>
                  <a:pt x="8920747" y="1523302"/>
                  <a:pt x="8917242" y="1524051"/>
                  <a:pt x="8914229" y="1525548"/>
                </a:cubicBezTo>
                <a:cubicBezTo>
                  <a:pt x="8911215" y="1527046"/>
                  <a:pt x="8908693" y="1529032"/>
                  <a:pt x="8906662" y="1531506"/>
                </a:cubicBezTo>
                <a:cubicBezTo>
                  <a:pt x="8904631" y="1533980"/>
                  <a:pt x="8903058" y="1536862"/>
                  <a:pt x="8901945" y="1540150"/>
                </a:cubicBezTo>
                <a:cubicBezTo>
                  <a:pt x="8900831" y="1543438"/>
                  <a:pt x="8900209" y="1546873"/>
                  <a:pt x="8900077" y="1550454"/>
                </a:cubicBezTo>
                <a:lnTo>
                  <a:pt x="8948033" y="1550454"/>
                </a:lnTo>
                <a:cubicBezTo>
                  <a:pt x="8948228" y="1541989"/>
                  <a:pt x="8946345" y="1535348"/>
                  <a:pt x="8942382" y="1530530"/>
                </a:cubicBezTo>
                <a:cubicBezTo>
                  <a:pt x="8938419" y="1525711"/>
                  <a:pt x="8932539" y="1523302"/>
                  <a:pt x="8924743" y="1523302"/>
                </a:cubicBezTo>
                <a:close/>
                <a:moveTo>
                  <a:pt x="8410393" y="1523302"/>
                </a:moveTo>
                <a:cubicBezTo>
                  <a:pt x="8406397" y="1523302"/>
                  <a:pt x="8402892" y="1524051"/>
                  <a:pt x="8399879" y="1525548"/>
                </a:cubicBezTo>
                <a:cubicBezTo>
                  <a:pt x="8396865" y="1527046"/>
                  <a:pt x="8394343" y="1529032"/>
                  <a:pt x="8392312" y="1531506"/>
                </a:cubicBezTo>
                <a:cubicBezTo>
                  <a:pt x="8390281" y="1533980"/>
                  <a:pt x="8388708" y="1536862"/>
                  <a:pt x="8387595" y="1540150"/>
                </a:cubicBezTo>
                <a:cubicBezTo>
                  <a:pt x="8386481" y="1543438"/>
                  <a:pt x="8385859" y="1546873"/>
                  <a:pt x="8385727" y="1550454"/>
                </a:cubicBezTo>
                <a:lnTo>
                  <a:pt x="8433683" y="1550454"/>
                </a:lnTo>
                <a:cubicBezTo>
                  <a:pt x="8433878" y="1541989"/>
                  <a:pt x="8431994" y="1535348"/>
                  <a:pt x="8428032" y="1530530"/>
                </a:cubicBezTo>
                <a:cubicBezTo>
                  <a:pt x="8424069" y="1525711"/>
                  <a:pt x="8418189" y="1523302"/>
                  <a:pt x="8410393" y="1523302"/>
                </a:cubicBezTo>
                <a:close/>
                <a:moveTo>
                  <a:pt x="8048443" y="1523302"/>
                </a:moveTo>
                <a:cubicBezTo>
                  <a:pt x="8044447" y="1523302"/>
                  <a:pt x="8040942" y="1524051"/>
                  <a:pt x="8037929" y="1525548"/>
                </a:cubicBezTo>
                <a:cubicBezTo>
                  <a:pt x="8034915" y="1527046"/>
                  <a:pt x="8032393" y="1529032"/>
                  <a:pt x="8030362" y="1531506"/>
                </a:cubicBezTo>
                <a:cubicBezTo>
                  <a:pt x="8028331" y="1533980"/>
                  <a:pt x="8026758" y="1536862"/>
                  <a:pt x="8025645" y="1540150"/>
                </a:cubicBezTo>
                <a:cubicBezTo>
                  <a:pt x="8024531" y="1543438"/>
                  <a:pt x="8023909" y="1546873"/>
                  <a:pt x="8023777" y="1550454"/>
                </a:cubicBezTo>
                <a:lnTo>
                  <a:pt x="8071733" y="1550454"/>
                </a:lnTo>
                <a:cubicBezTo>
                  <a:pt x="8071928" y="1541989"/>
                  <a:pt x="8070044" y="1535348"/>
                  <a:pt x="8066082" y="1530530"/>
                </a:cubicBezTo>
                <a:cubicBezTo>
                  <a:pt x="8062119" y="1525711"/>
                  <a:pt x="8056239" y="1523302"/>
                  <a:pt x="8048443" y="1523302"/>
                </a:cubicBezTo>
                <a:close/>
                <a:moveTo>
                  <a:pt x="7800793" y="1523302"/>
                </a:moveTo>
                <a:cubicBezTo>
                  <a:pt x="7796797" y="1523302"/>
                  <a:pt x="7793292" y="1524051"/>
                  <a:pt x="7790279" y="1525548"/>
                </a:cubicBezTo>
                <a:cubicBezTo>
                  <a:pt x="7787265" y="1527046"/>
                  <a:pt x="7784743" y="1529032"/>
                  <a:pt x="7782712" y="1531506"/>
                </a:cubicBezTo>
                <a:cubicBezTo>
                  <a:pt x="7780681" y="1533980"/>
                  <a:pt x="7779108" y="1536862"/>
                  <a:pt x="7777995" y="1540150"/>
                </a:cubicBezTo>
                <a:cubicBezTo>
                  <a:pt x="7776881" y="1543438"/>
                  <a:pt x="7776259" y="1546873"/>
                  <a:pt x="7776127" y="1550454"/>
                </a:cubicBezTo>
                <a:lnTo>
                  <a:pt x="7824083" y="1550454"/>
                </a:lnTo>
                <a:cubicBezTo>
                  <a:pt x="7824278" y="1541989"/>
                  <a:pt x="7822394" y="1535348"/>
                  <a:pt x="7818432" y="1530530"/>
                </a:cubicBezTo>
                <a:cubicBezTo>
                  <a:pt x="7814469" y="1525711"/>
                  <a:pt x="7808589" y="1523302"/>
                  <a:pt x="7800793" y="1523302"/>
                </a:cubicBezTo>
                <a:close/>
                <a:moveTo>
                  <a:pt x="7534094" y="1523302"/>
                </a:moveTo>
                <a:cubicBezTo>
                  <a:pt x="7530097" y="1523302"/>
                  <a:pt x="7526593" y="1524051"/>
                  <a:pt x="7523579" y="1525548"/>
                </a:cubicBezTo>
                <a:cubicBezTo>
                  <a:pt x="7520565" y="1527046"/>
                  <a:pt x="7518043" y="1529032"/>
                  <a:pt x="7516012" y="1531506"/>
                </a:cubicBezTo>
                <a:cubicBezTo>
                  <a:pt x="7513981" y="1533980"/>
                  <a:pt x="7512408" y="1536862"/>
                  <a:pt x="7511295" y="1540150"/>
                </a:cubicBezTo>
                <a:cubicBezTo>
                  <a:pt x="7510181" y="1543438"/>
                  <a:pt x="7509559" y="1546873"/>
                  <a:pt x="7509428" y="1550454"/>
                </a:cubicBezTo>
                <a:lnTo>
                  <a:pt x="7557383" y="1550454"/>
                </a:lnTo>
                <a:cubicBezTo>
                  <a:pt x="7557578" y="1541989"/>
                  <a:pt x="7555695" y="1535348"/>
                  <a:pt x="7551732" y="1530530"/>
                </a:cubicBezTo>
                <a:cubicBezTo>
                  <a:pt x="7547769" y="1525711"/>
                  <a:pt x="7541890" y="1523302"/>
                  <a:pt x="7534094" y="1523302"/>
                </a:cubicBezTo>
                <a:close/>
                <a:moveTo>
                  <a:pt x="7372169" y="1523302"/>
                </a:moveTo>
                <a:cubicBezTo>
                  <a:pt x="7368172" y="1523302"/>
                  <a:pt x="7364667" y="1524051"/>
                  <a:pt x="7361654" y="1525548"/>
                </a:cubicBezTo>
                <a:cubicBezTo>
                  <a:pt x="7358640" y="1527046"/>
                  <a:pt x="7356118" y="1529032"/>
                  <a:pt x="7354087" y="1531506"/>
                </a:cubicBezTo>
                <a:cubicBezTo>
                  <a:pt x="7352056" y="1533980"/>
                  <a:pt x="7350483" y="1536862"/>
                  <a:pt x="7349370" y="1540150"/>
                </a:cubicBezTo>
                <a:cubicBezTo>
                  <a:pt x="7348256" y="1543438"/>
                  <a:pt x="7347634" y="1546873"/>
                  <a:pt x="7347503" y="1550454"/>
                </a:cubicBezTo>
                <a:lnTo>
                  <a:pt x="7395458" y="1550454"/>
                </a:lnTo>
                <a:cubicBezTo>
                  <a:pt x="7395653" y="1541989"/>
                  <a:pt x="7393770" y="1535348"/>
                  <a:pt x="7389807" y="1530530"/>
                </a:cubicBezTo>
                <a:cubicBezTo>
                  <a:pt x="7385844" y="1525711"/>
                  <a:pt x="7379965" y="1523302"/>
                  <a:pt x="7372169" y="1523302"/>
                </a:cubicBezTo>
                <a:close/>
                <a:moveTo>
                  <a:pt x="6781619" y="1523302"/>
                </a:moveTo>
                <a:cubicBezTo>
                  <a:pt x="6777622" y="1523302"/>
                  <a:pt x="6774117" y="1524051"/>
                  <a:pt x="6771104" y="1525548"/>
                </a:cubicBezTo>
                <a:cubicBezTo>
                  <a:pt x="6768091" y="1527046"/>
                  <a:pt x="6765568" y="1529032"/>
                  <a:pt x="6763537" y="1531506"/>
                </a:cubicBezTo>
                <a:cubicBezTo>
                  <a:pt x="6761506" y="1533980"/>
                  <a:pt x="6759933" y="1536862"/>
                  <a:pt x="6758820" y="1540150"/>
                </a:cubicBezTo>
                <a:cubicBezTo>
                  <a:pt x="6757706" y="1543438"/>
                  <a:pt x="6757084" y="1546873"/>
                  <a:pt x="6756953" y="1550454"/>
                </a:cubicBezTo>
                <a:lnTo>
                  <a:pt x="6804908" y="1550454"/>
                </a:lnTo>
                <a:cubicBezTo>
                  <a:pt x="6805103" y="1541989"/>
                  <a:pt x="6803220" y="1535348"/>
                  <a:pt x="6799257" y="1530530"/>
                </a:cubicBezTo>
                <a:cubicBezTo>
                  <a:pt x="6795294" y="1525711"/>
                  <a:pt x="6789415" y="1523302"/>
                  <a:pt x="6781619" y="1523302"/>
                </a:cubicBezTo>
                <a:close/>
                <a:moveTo>
                  <a:pt x="9550512" y="1515879"/>
                </a:moveTo>
                <a:cubicBezTo>
                  <a:pt x="9552531" y="1515879"/>
                  <a:pt x="9554191" y="1516058"/>
                  <a:pt x="9555493" y="1516416"/>
                </a:cubicBezTo>
                <a:cubicBezTo>
                  <a:pt x="9556795" y="1516775"/>
                  <a:pt x="9557854" y="1517393"/>
                  <a:pt x="9558667" y="1518272"/>
                </a:cubicBezTo>
                <a:cubicBezTo>
                  <a:pt x="9559481" y="1519151"/>
                  <a:pt x="9560035" y="1520323"/>
                  <a:pt x="9560328" y="1521788"/>
                </a:cubicBezTo>
                <a:cubicBezTo>
                  <a:pt x="9560621" y="1523253"/>
                  <a:pt x="9560767" y="1525093"/>
                  <a:pt x="9560767" y="1527306"/>
                </a:cubicBezTo>
                <a:cubicBezTo>
                  <a:pt x="9560767" y="1529390"/>
                  <a:pt x="9560621" y="1531148"/>
                  <a:pt x="9560328" y="1532581"/>
                </a:cubicBezTo>
                <a:cubicBezTo>
                  <a:pt x="9560035" y="1534013"/>
                  <a:pt x="9559481" y="1535169"/>
                  <a:pt x="9558667" y="1536048"/>
                </a:cubicBezTo>
                <a:cubicBezTo>
                  <a:pt x="9557854" y="1536927"/>
                  <a:pt x="9556795" y="1537545"/>
                  <a:pt x="9555493" y="1537903"/>
                </a:cubicBezTo>
                <a:cubicBezTo>
                  <a:pt x="9554191" y="1538261"/>
                  <a:pt x="9552531" y="1538441"/>
                  <a:pt x="9550512" y="1538441"/>
                </a:cubicBezTo>
                <a:cubicBezTo>
                  <a:pt x="9548429" y="1538441"/>
                  <a:pt x="9546736" y="1538261"/>
                  <a:pt x="9545433" y="1537903"/>
                </a:cubicBezTo>
                <a:cubicBezTo>
                  <a:pt x="9544131" y="1537545"/>
                  <a:pt x="9543089" y="1536927"/>
                  <a:pt x="9542308" y="1536048"/>
                </a:cubicBezTo>
                <a:cubicBezTo>
                  <a:pt x="9541527" y="1535169"/>
                  <a:pt x="9540989" y="1534013"/>
                  <a:pt x="9540697" y="1532581"/>
                </a:cubicBezTo>
                <a:cubicBezTo>
                  <a:pt x="9540403" y="1531148"/>
                  <a:pt x="9540257" y="1529390"/>
                  <a:pt x="9540257" y="1527306"/>
                </a:cubicBezTo>
                <a:cubicBezTo>
                  <a:pt x="9540257" y="1525093"/>
                  <a:pt x="9540403" y="1523253"/>
                  <a:pt x="9540697" y="1521788"/>
                </a:cubicBezTo>
                <a:cubicBezTo>
                  <a:pt x="9540989" y="1520323"/>
                  <a:pt x="9541527" y="1519151"/>
                  <a:pt x="9542308" y="1518272"/>
                </a:cubicBezTo>
                <a:cubicBezTo>
                  <a:pt x="9543089" y="1517393"/>
                  <a:pt x="9544131" y="1516775"/>
                  <a:pt x="9545433" y="1516416"/>
                </a:cubicBezTo>
                <a:cubicBezTo>
                  <a:pt x="9546736" y="1516058"/>
                  <a:pt x="9548429" y="1515879"/>
                  <a:pt x="9550512" y="1515879"/>
                </a:cubicBezTo>
                <a:close/>
                <a:moveTo>
                  <a:pt x="8715879" y="1512070"/>
                </a:moveTo>
                <a:cubicBezTo>
                  <a:pt x="8717442" y="1512070"/>
                  <a:pt x="8718745" y="1512119"/>
                  <a:pt x="8719786" y="1512217"/>
                </a:cubicBezTo>
                <a:cubicBezTo>
                  <a:pt x="8720828" y="1512314"/>
                  <a:pt x="8721658" y="1512510"/>
                  <a:pt x="8722277" y="1512803"/>
                </a:cubicBezTo>
                <a:cubicBezTo>
                  <a:pt x="8722895" y="1513096"/>
                  <a:pt x="8723335" y="1513421"/>
                  <a:pt x="8723595" y="1513779"/>
                </a:cubicBezTo>
                <a:cubicBezTo>
                  <a:pt x="8723856" y="1514137"/>
                  <a:pt x="8723986" y="1514577"/>
                  <a:pt x="8723986" y="1515098"/>
                </a:cubicBezTo>
                <a:lnTo>
                  <a:pt x="8723986" y="1566276"/>
                </a:lnTo>
                <a:cubicBezTo>
                  <a:pt x="8723986" y="1571420"/>
                  <a:pt x="8724360" y="1575538"/>
                  <a:pt x="8725109" y="1578631"/>
                </a:cubicBezTo>
                <a:cubicBezTo>
                  <a:pt x="8725858" y="1581724"/>
                  <a:pt x="8726997" y="1584361"/>
                  <a:pt x="8728527" y="1586542"/>
                </a:cubicBezTo>
                <a:cubicBezTo>
                  <a:pt x="8730058" y="1588724"/>
                  <a:pt x="8731995" y="1590416"/>
                  <a:pt x="8734339" y="1591621"/>
                </a:cubicBezTo>
                <a:cubicBezTo>
                  <a:pt x="8736683" y="1592826"/>
                  <a:pt x="8739417" y="1593428"/>
                  <a:pt x="8742543" y="1593428"/>
                </a:cubicBezTo>
                <a:cubicBezTo>
                  <a:pt x="8746580" y="1593428"/>
                  <a:pt x="8750601" y="1591996"/>
                  <a:pt x="8754605" y="1589130"/>
                </a:cubicBezTo>
                <a:cubicBezTo>
                  <a:pt x="8758609" y="1586266"/>
                  <a:pt x="8762858" y="1582066"/>
                  <a:pt x="8767351" y="1576531"/>
                </a:cubicBezTo>
                <a:lnTo>
                  <a:pt x="8767351" y="1515098"/>
                </a:lnTo>
                <a:cubicBezTo>
                  <a:pt x="8767351" y="1514577"/>
                  <a:pt x="8767465" y="1514137"/>
                  <a:pt x="8767693" y="1513779"/>
                </a:cubicBezTo>
                <a:cubicBezTo>
                  <a:pt x="8767921" y="1513421"/>
                  <a:pt x="8768360" y="1513096"/>
                  <a:pt x="8769011" y="1512803"/>
                </a:cubicBezTo>
                <a:cubicBezTo>
                  <a:pt x="8769662" y="1512510"/>
                  <a:pt x="8770493" y="1512314"/>
                  <a:pt x="8771502" y="1512217"/>
                </a:cubicBezTo>
                <a:cubicBezTo>
                  <a:pt x="8772511" y="1512119"/>
                  <a:pt x="8773829" y="1512070"/>
                  <a:pt x="8775457" y="1512070"/>
                </a:cubicBezTo>
                <a:cubicBezTo>
                  <a:pt x="8777020" y="1512070"/>
                  <a:pt x="8778322" y="1512119"/>
                  <a:pt x="8779364" y="1512217"/>
                </a:cubicBezTo>
                <a:cubicBezTo>
                  <a:pt x="8780406" y="1512314"/>
                  <a:pt x="8781220" y="1512510"/>
                  <a:pt x="8781806" y="1512803"/>
                </a:cubicBezTo>
                <a:cubicBezTo>
                  <a:pt x="8782392" y="1513096"/>
                  <a:pt x="8782831" y="1513421"/>
                  <a:pt x="8783124" y="1513779"/>
                </a:cubicBezTo>
                <a:cubicBezTo>
                  <a:pt x="8783417" y="1514137"/>
                  <a:pt x="8783564" y="1514577"/>
                  <a:pt x="8783564" y="1515098"/>
                </a:cubicBezTo>
                <a:lnTo>
                  <a:pt x="8783564" y="1602999"/>
                </a:lnTo>
                <a:cubicBezTo>
                  <a:pt x="8783564" y="1603520"/>
                  <a:pt x="8783450" y="1603960"/>
                  <a:pt x="8783222" y="1604318"/>
                </a:cubicBezTo>
                <a:cubicBezTo>
                  <a:pt x="8782994" y="1604676"/>
                  <a:pt x="8782587" y="1604985"/>
                  <a:pt x="8782001" y="1605246"/>
                </a:cubicBezTo>
                <a:cubicBezTo>
                  <a:pt x="8781415" y="1605506"/>
                  <a:pt x="8780650" y="1605702"/>
                  <a:pt x="8779706" y="1605832"/>
                </a:cubicBezTo>
                <a:cubicBezTo>
                  <a:pt x="8778762" y="1605962"/>
                  <a:pt x="8777606" y="1606027"/>
                  <a:pt x="8776239" y="1606027"/>
                </a:cubicBezTo>
                <a:cubicBezTo>
                  <a:pt x="8774741" y="1606027"/>
                  <a:pt x="8773520" y="1605962"/>
                  <a:pt x="8772576" y="1605832"/>
                </a:cubicBezTo>
                <a:cubicBezTo>
                  <a:pt x="8771632" y="1605702"/>
                  <a:pt x="8770883" y="1605506"/>
                  <a:pt x="8770330" y="1605246"/>
                </a:cubicBezTo>
                <a:cubicBezTo>
                  <a:pt x="8769776" y="1604985"/>
                  <a:pt x="8769402" y="1604676"/>
                  <a:pt x="8769207" y="1604318"/>
                </a:cubicBezTo>
                <a:cubicBezTo>
                  <a:pt x="8769011" y="1603960"/>
                  <a:pt x="8768913" y="1603520"/>
                  <a:pt x="8768913" y="1602999"/>
                </a:cubicBezTo>
                <a:lnTo>
                  <a:pt x="8768913" y="1591377"/>
                </a:lnTo>
                <a:cubicBezTo>
                  <a:pt x="8763900" y="1596912"/>
                  <a:pt x="8758951" y="1600948"/>
                  <a:pt x="8754068" y="1603488"/>
                </a:cubicBezTo>
                <a:cubicBezTo>
                  <a:pt x="8749185" y="1606027"/>
                  <a:pt x="8744236" y="1607297"/>
                  <a:pt x="8739222" y="1607297"/>
                </a:cubicBezTo>
                <a:cubicBezTo>
                  <a:pt x="8733362" y="1607297"/>
                  <a:pt x="8728430" y="1606320"/>
                  <a:pt x="8724425" y="1604367"/>
                </a:cubicBezTo>
                <a:cubicBezTo>
                  <a:pt x="8720421" y="1602413"/>
                  <a:pt x="8717182" y="1599760"/>
                  <a:pt x="8714707" y="1596407"/>
                </a:cubicBezTo>
                <a:cubicBezTo>
                  <a:pt x="8712233" y="1593054"/>
                  <a:pt x="8710459" y="1589147"/>
                  <a:pt x="8709385" y="1584687"/>
                </a:cubicBezTo>
                <a:cubicBezTo>
                  <a:pt x="8708310" y="1580226"/>
                  <a:pt x="8707773" y="1574806"/>
                  <a:pt x="8707773" y="1568425"/>
                </a:cubicBezTo>
                <a:lnTo>
                  <a:pt x="8707773" y="1515098"/>
                </a:lnTo>
                <a:cubicBezTo>
                  <a:pt x="8707773" y="1514577"/>
                  <a:pt x="8707887" y="1514137"/>
                  <a:pt x="8708115" y="1513779"/>
                </a:cubicBezTo>
                <a:cubicBezTo>
                  <a:pt x="8708343" y="1513421"/>
                  <a:pt x="8708782" y="1513096"/>
                  <a:pt x="8709433" y="1512803"/>
                </a:cubicBezTo>
                <a:cubicBezTo>
                  <a:pt x="8710085" y="1512510"/>
                  <a:pt x="8710931" y="1512314"/>
                  <a:pt x="8711973" y="1512217"/>
                </a:cubicBezTo>
                <a:cubicBezTo>
                  <a:pt x="8713015" y="1512119"/>
                  <a:pt x="8714317" y="1512070"/>
                  <a:pt x="8715879" y="1512070"/>
                </a:cubicBezTo>
                <a:close/>
                <a:moveTo>
                  <a:pt x="9420427" y="1510703"/>
                </a:moveTo>
                <a:cubicBezTo>
                  <a:pt x="9426808" y="1510703"/>
                  <a:pt x="9432245" y="1511940"/>
                  <a:pt x="9436738" y="1514414"/>
                </a:cubicBezTo>
                <a:cubicBezTo>
                  <a:pt x="9441231" y="1516888"/>
                  <a:pt x="9444893" y="1520274"/>
                  <a:pt x="9447725" y="1524572"/>
                </a:cubicBezTo>
                <a:cubicBezTo>
                  <a:pt x="9450558" y="1528869"/>
                  <a:pt x="9452625" y="1533867"/>
                  <a:pt x="9453927" y="1539564"/>
                </a:cubicBezTo>
                <a:cubicBezTo>
                  <a:pt x="9455230" y="1545261"/>
                  <a:pt x="9455881" y="1551300"/>
                  <a:pt x="9455881" y="1557681"/>
                </a:cubicBezTo>
                <a:cubicBezTo>
                  <a:pt x="9455881" y="1565365"/>
                  <a:pt x="9455051" y="1572266"/>
                  <a:pt x="9453390" y="1578387"/>
                </a:cubicBezTo>
                <a:cubicBezTo>
                  <a:pt x="9451730" y="1584508"/>
                  <a:pt x="9449288" y="1589700"/>
                  <a:pt x="9446065" y="1593965"/>
                </a:cubicBezTo>
                <a:cubicBezTo>
                  <a:pt x="9442842" y="1598230"/>
                  <a:pt x="9438854" y="1601518"/>
                  <a:pt x="9434101" y="1603830"/>
                </a:cubicBezTo>
                <a:cubicBezTo>
                  <a:pt x="9429347" y="1606141"/>
                  <a:pt x="9423911" y="1607297"/>
                  <a:pt x="9417790" y="1607297"/>
                </a:cubicBezTo>
                <a:cubicBezTo>
                  <a:pt x="9415185" y="1607297"/>
                  <a:pt x="9412777" y="1607036"/>
                  <a:pt x="9410563" y="1606515"/>
                </a:cubicBezTo>
                <a:cubicBezTo>
                  <a:pt x="9408349" y="1605995"/>
                  <a:pt x="9406184" y="1605181"/>
                  <a:pt x="9404068" y="1604074"/>
                </a:cubicBezTo>
                <a:cubicBezTo>
                  <a:pt x="9401951" y="1602967"/>
                  <a:pt x="9399852" y="1601567"/>
                  <a:pt x="9397768" y="1599874"/>
                </a:cubicBezTo>
                <a:cubicBezTo>
                  <a:pt x="9395685" y="1598181"/>
                  <a:pt x="9393471" y="1596195"/>
                  <a:pt x="9391127" y="1593916"/>
                </a:cubicBezTo>
                <a:lnTo>
                  <a:pt x="9391127" y="1637867"/>
                </a:lnTo>
                <a:cubicBezTo>
                  <a:pt x="9391127" y="1638388"/>
                  <a:pt x="9390997" y="1638844"/>
                  <a:pt x="9390736" y="1639235"/>
                </a:cubicBezTo>
                <a:cubicBezTo>
                  <a:pt x="9390475" y="1639625"/>
                  <a:pt x="9390052" y="1639951"/>
                  <a:pt x="9389466" y="1640211"/>
                </a:cubicBezTo>
                <a:cubicBezTo>
                  <a:pt x="9388880" y="1640472"/>
                  <a:pt x="9388066" y="1640667"/>
                  <a:pt x="9387025" y="1640797"/>
                </a:cubicBezTo>
                <a:cubicBezTo>
                  <a:pt x="9385983" y="1640927"/>
                  <a:pt x="9384648" y="1640992"/>
                  <a:pt x="9383020" y="1640992"/>
                </a:cubicBezTo>
                <a:cubicBezTo>
                  <a:pt x="9381457" y="1640992"/>
                  <a:pt x="9380155" y="1640927"/>
                  <a:pt x="9379113" y="1640797"/>
                </a:cubicBezTo>
                <a:cubicBezTo>
                  <a:pt x="9378071" y="1640667"/>
                  <a:pt x="9377241" y="1640472"/>
                  <a:pt x="9376623" y="1640211"/>
                </a:cubicBezTo>
                <a:cubicBezTo>
                  <a:pt x="9376004" y="1639951"/>
                  <a:pt x="9375581" y="1639625"/>
                  <a:pt x="9375353" y="1639235"/>
                </a:cubicBezTo>
                <a:cubicBezTo>
                  <a:pt x="9375125" y="1638844"/>
                  <a:pt x="9375011" y="1638388"/>
                  <a:pt x="9375011" y="1637867"/>
                </a:cubicBezTo>
                <a:lnTo>
                  <a:pt x="9375011" y="1515098"/>
                </a:lnTo>
                <a:cubicBezTo>
                  <a:pt x="9375011" y="1514512"/>
                  <a:pt x="9375109" y="1514040"/>
                  <a:pt x="9375304" y="1513682"/>
                </a:cubicBezTo>
                <a:cubicBezTo>
                  <a:pt x="9375500" y="1513324"/>
                  <a:pt x="9375890" y="1513014"/>
                  <a:pt x="9376476" y="1512754"/>
                </a:cubicBezTo>
                <a:cubicBezTo>
                  <a:pt x="9377062" y="1512493"/>
                  <a:pt x="9377811" y="1512314"/>
                  <a:pt x="9378723" y="1512217"/>
                </a:cubicBezTo>
                <a:cubicBezTo>
                  <a:pt x="9379634" y="1512119"/>
                  <a:pt x="9380741" y="1512070"/>
                  <a:pt x="9382043" y="1512070"/>
                </a:cubicBezTo>
                <a:cubicBezTo>
                  <a:pt x="9383411" y="1512070"/>
                  <a:pt x="9384534" y="1512119"/>
                  <a:pt x="9385413" y="1512217"/>
                </a:cubicBezTo>
                <a:cubicBezTo>
                  <a:pt x="9386292" y="1512314"/>
                  <a:pt x="9387025" y="1512493"/>
                  <a:pt x="9387611" y="1512754"/>
                </a:cubicBezTo>
                <a:cubicBezTo>
                  <a:pt x="9388197" y="1513014"/>
                  <a:pt x="9388603" y="1513324"/>
                  <a:pt x="9388831" y="1513682"/>
                </a:cubicBezTo>
                <a:cubicBezTo>
                  <a:pt x="9389059" y="1514040"/>
                  <a:pt x="9389173" y="1514512"/>
                  <a:pt x="9389173" y="1515098"/>
                </a:cubicBezTo>
                <a:lnTo>
                  <a:pt x="9389173" y="1526916"/>
                </a:lnTo>
                <a:cubicBezTo>
                  <a:pt x="9391843" y="1524181"/>
                  <a:pt x="9394415" y="1521804"/>
                  <a:pt x="9396889" y="1519786"/>
                </a:cubicBezTo>
                <a:cubicBezTo>
                  <a:pt x="9399363" y="1517767"/>
                  <a:pt x="9401854" y="1516091"/>
                  <a:pt x="9404361" y="1514756"/>
                </a:cubicBezTo>
                <a:cubicBezTo>
                  <a:pt x="9406867" y="1513421"/>
                  <a:pt x="9409439" y="1512412"/>
                  <a:pt x="9412077" y="1511728"/>
                </a:cubicBezTo>
                <a:cubicBezTo>
                  <a:pt x="9414713" y="1511045"/>
                  <a:pt x="9417497" y="1510703"/>
                  <a:pt x="9420427" y="1510703"/>
                </a:cubicBezTo>
                <a:close/>
                <a:moveTo>
                  <a:pt x="9256158" y="1510703"/>
                </a:moveTo>
                <a:cubicBezTo>
                  <a:pt x="9259805" y="1510703"/>
                  <a:pt x="9263076" y="1511126"/>
                  <a:pt x="9265974" y="1511973"/>
                </a:cubicBezTo>
                <a:cubicBezTo>
                  <a:pt x="9268871" y="1512819"/>
                  <a:pt x="9271427" y="1514007"/>
                  <a:pt x="9273641" y="1515537"/>
                </a:cubicBezTo>
                <a:cubicBezTo>
                  <a:pt x="9275855" y="1517068"/>
                  <a:pt x="9277743" y="1518891"/>
                  <a:pt x="9279305" y="1521007"/>
                </a:cubicBezTo>
                <a:cubicBezTo>
                  <a:pt x="9280868" y="1523123"/>
                  <a:pt x="9282171" y="1525483"/>
                  <a:pt x="9283212" y="1528088"/>
                </a:cubicBezTo>
                <a:cubicBezTo>
                  <a:pt x="9286142" y="1524897"/>
                  <a:pt x="9288926" y="1522195"/>
                  <a:pt x="9291563" y="1519981"/>
                </a:cubicBezTo>
                <a:cubicBezTo>
                  <a:pt x="9294200" y="1517767"/>
                  <a:pt x="9296739" y="1515977"/>
                  <a:pt x="9299181" y="1514610"/>
                </a:cubicBezTo>
                <a:cubicBezTo>
                  <a:pt x="9301623" y="1513242"/>
                  <a:pt x="9303999" y="1512249"/>
                  <a:pt x="9306311" y="1511631"/>
                </a:cubicBezTo>
                <a:cubicBezTo>
                  <a:pt x="9308622" y="1511012"/>
                  <a:pt x="9310950" y="1510703"/>
                  <a:pt x="9313294" y="1510703"/>
                </a:cubicBezTo>
                <a:cubicBezTo>
                  <a:pt x="9318959" y="1510703"/>
                  <a:pt x="9323712" y="1511696"/>
                  <a:pt x="9327554" y="1513682"/>
                </a:cubicBezTo>
                <a:cubicBezTo>
                  <a:pt x="9331395" y="1515668"/>
                  <a:pt x="9334505" y="1518321"/>
                  <a:pt x="9336881" y="1521642"/>
                </a:cubicBezTo>
                <a:cubicBezTo>
                  <a:pt x="9339258" y="1524962"/>
                  <a:pt x="9340951" y="1528853"/>
                  <a:pt x="9341960" y="1533313"/>
                </a:cubicBezTo>
                <a:cubicBezTo>
                  <a:pt x="9342969" y="1537773"/>
                  <a:pt x="9343474" y="1542478"/>
                  <a:pt x="9343474" y="1547426"/>
                </a:cubicBezTo>
                <a:lnTo>
                  <a:pt x="9343474" y="1602999"/>
                </a:lnTo>
                <a:cubicBezTo>
                  <a:pt x="9343474" y="1603520"/>
                  <a:pt x="9343343" y="1603960"/>
                  <a:pt x="9343083" y="1604318"/>
                </a:cubicBezTo>
                <a:cubicBezTo>
                  <a:pt x="9342823" y="1604676"/>
                  <a:pt x="9342399" y="1604985"/>
                  <a:pt x="9341813" y="1605246"/>
                </a:cubicBezTo>
                <a:cubicBezTo>
                  <a:pt x="9341227" y="1605506"/>
                  <a:pt x="9340413" y="1605702"/>
                  <a:pt x="9339372" y="1605832"/>
                </a:cubicBezTo>
                <a:cubicBezTo>
                  <a:pt x="9338330" y="1605962"/>
                  <a:pt x="9337027" y="1606027"/>
                  <a:pt x="9335465" y="1606027"/>
                </a:cubicBezTo>
                <a:cubicBezTo>
                  <a:pt x="9333837" y="1606027"/>
                  <a:pt x="9332502" y="1605962"/>
                  <a:pt x="9331461" y="1605832"/>
                </a:cubicBezTo>
                <a:cubicBezTo>
                  <a:pt x="9330419" y="1605702"/>
                  <a:pt x="9329589" y="1605506"/>
                  <a:pt x="9328970" y="1605246"/>
                </a:cubicBezTo>
                <a:cubicBezTo>
                  <a:pt x="9328351" y="1604985"/>
                  <a:pt x="9327912" y="1604676"/>
                  <a:pt x="9327651" y="1604318"/>
                </a:cubicBezTo>
                <a:cubicBezTo>
                  <a:pt x="9327391" y="1603960"/>
                  <a:pt x="9327261" y="1603520"/>
                  <a:pt x="9327261" y="1602999"/>
                </a:cubicBezTo>
                <a:lnTo>
                  <a:pt x="9327261" y="1549575"/>
                </a:lnTo>
                <a:cubicBezTo>
                  <a:pt x="9327261" y="1545863"/>
                  <a:pt x="9326935" y="1542478"/>
                  <a:pt x="9326284" y="1539417"/>
                </a:cubicBezTo>
                <a:cubicBezTo>
                  <a:pt x="9325633" y="1536357"/>
                  <a:pt x="9324591" y="1533720"/>
                  <a:pt x="9323159" y="1531506"/>
                </a:cubicBezTo>
                <a:cubicBezTo>
                  <a:pt x="9321726" y="1529292"/>
                  <a:pt x="9319903" y="1527599"/>
                  <a:pt x="9317689" y="1526427"/>
                </a:cubicBezTo>
                <a:cubicBezTo>
                  <a:pt x="9315475" y="1525255"/>
                  <a:pt x="9312871" y="1524669"/>
                  <a:pt x="9309876" y="1524669"/>
                </a:cubicBezTo>
                <a:cubicBezTo>
                  <a:pt x="9306164" y="1524669"/>
                  <a:pt x="9302437" y="1526102"/>
                  <a:pt x="9298693" y="1528967"/>
                </a:cubicBezTo>
                <a:cubicBezTo>
                  <a:pt x="9294949" y="1531832"/>
                  <a:pt x="9290831" y="1536031"/>
                  <a:pt x="9286338" y="1541566"/>
                </a:cubicBezTo>
                <a:lnTo>
                  <a:pt x="9286338" y="1602999"/>
                </a:lnTo>
                <a:cubicBezTo>
                  <a:pt x="9286338" y="1603520"/>
                  <a:pt x="9286207" y="1603960"/>
                  <a:pt x="9285947" y="1604318"/>
                </a:cubicBezTo>
                <a:cubicBezTo>
                  <a:pt x="9285687" y="1604676"/>
                  <a:pt x="9285247" y="1604985"/>
                  <a:pt x="9284629" y="1605246"/>
                </a:cubicBezTo>
                <a:cubicBezTo>
                  <a:pt x="9284010" y="1605506"/>
                  <a:pt x="9283180" y="1605702"/>
                  <a:pt x="9282138" y="1605832"/>
                </a:cubicBezTo>
                <a:cubicBezTo>
                  <a:pt x="9281096" y="1605962"/>
                  <a:pt x="9279794" y="1606027"/>
                  <a:pt x="9278231" y="1606027"/>
                </a:cubicBezTo>
                <a:cubicBezTo>
                  <a:pt x="9276733" y="1606027"/>
                  <a:pt x="9275448" y="1605962"/>
                  <a:pt x="9274373" y="1605832"/>
                </a:cubicBezTo>
                <a:cubicBezTo>
                  <a:pt x="9273299" y="1605702"/>
                  <a:pt x="9272453" y="1605506"/>
                  <a:pt x="9271834" y="1605246"/>
                </a:cubicBezTo>
                <a:cubicBezTo>
                  <a:pt x="9271215" y="1604985"/>
                  <a:pt x="9270792" y="1604676"/>
                  <a:pt x="9270564" y="1604318"/>
                </a:cubicBezTo>
                <a:cubicBezTo>
                  <a:pt x="9270336" y="1603960"/>
                  <a:pt x="9270223" y="1603520"/>
                  <a:pt x="9270223" y="1602999"/>
                </a:cubicBezTo>
                <a:lnTo>
                  <a:pt x="9270223" y="1549575"/>
                </a:lnTo>
                <a:cubicBezTo>
                  <a:pt x="9270223" y="1545863"/>
                  <a:pt x="9269864" y="1542478"/>
                  <a:pt x="9269148" y="1539417"/>
                </a:cubicBezTo>
                <a:cubicBezTo>
                  <a:pt x="9268432" y="1536357"/>
                  <a:pt x="9267357" y="1533720"/>
                  <a:pt x="9265925" y="1531506"/>
                </a:cubicBezTo>
                <a:cubicBezTo>
                  <a:pt x="9264493" y="1529292"/>
                  <a:pt x="9262686" y="1527599"/>
                  <a:pt x="9260504" y="1526427"/>
                </a:cubicBezTo>
                <a:cubicBezTo>
                  <a:pt x="9258323" y="1525255"/>
                  <a:pt x="9255735" y="1524669"/>
                  <a:pt x="9252740" y="1524669"/>
                </a:cubicBezTo>
                <a:cubicBezTo>
                  <a:pt x="9249028" y="1524669"/>
                  <a:pt x="9245284" y="1526102"/>
                  <a:pt x="9241508" y="1528967"/>
                </a:cubicBezTo>
                <a:cubicBezTo>
                  <a:pt x="9237731" y="1531832"/>
                  <a:pt x="9233629" y="1536031"/>
                  <a:pt x="9229202" y="1541566"/>
                </a:cubicBezTo>
                <a:lnTo>
                  <a:pt x="9229202" y="1602999"/>
                </a:lnTo>
                <a:cubicBezTo>
                  <a:pt x="9229202" y="1603520"/>
                  <a:pt x="9229071" y="1603960"/>
                  <a:pt x="9228811" y="1604318"/>
                </a:cubicBezTo>
                <a:cubicBezTo>
                  <a:pt x="9228551" y="1604676"/>
                  <a:pt x="9228127" y="1604985"/>
                  <a:pt x="9227541" y="1605246"/>
                </a:cubicBezTo>
                <a:cubicBezTo>
                  <a:pt x="9226955" y="1605506"/>
                  <a:pt x="9226141" y="1605702"/>
                  <a:pt x="9225099" y="1605832"/>
                </a:cubicBezTo>
                <a:cubicBezTo>
                  <a:pt x="9224058" y="1605962"/>
                  <a:pt x="9222723" y="1606027"/>
                  <a:pt x="9221095" y="1606027"/>
                </a:cubicBezTo>
                <a:cubicBezTo>
                  <a:pt x="9219533" y="1606027"/>
                  <a:pt x="9218230" y="1605962"/>
                  <a:pt x="9217189" y="1605832"/>
                </a:cubicBezTo>
                <a:cubicBezTo>
                  <a:pt x="9216147" y="1605702"/>
                  <a:pt x="9215317" y="1605506"/>
                  <a:pt x="9214698" y="1605246"/>
                </a:cubicBezTo>
                <a:cubicBezTo>
                  <a:pt x="9214079" y="1604985"/>
                  <a:pt x="9213656" y="1604676"/>
                  <a:pt x="9213428" y="1604318"/>
                </a:cubicBezTo>
                <a:cubicBezTo>
                  <a:pt x="9213200" y="1603960"/>
                  <a:pt x="9213086" y="1603520"/>
                  <a:pt x="9213086" y="1602999"/>
                </a:cubicBezTo>
                <a:lnTo>
                  <a:pt x="9213086" y="1515098"/>
                </a:lnTo>
                <a:cubicBezTo>
                  <a:pt x="9213086" y="1514577"/>
                  <a:pt x="9213184" y="1514137"/>
                  <a:pt x="9213379" y="1513779"/>
                </a:cubicBezTo>
                <a:cubicBezTo>
                  <a:pt x="9213575" y="1513421"/>
                  <a:pt x="9213965" y="1513096"/>
                  <a:pt x="9214551" y="1512803"/>
                </a:cubicBezTo>
                <a:cubicBezTo>
                  <a:pt x="9215137" y="1512510"/>
                  <a:pt x="9215886" y="1512314"/>
                  <a:pt x="9216798" y="1512217"/>
                </a:cubicBezTo>
                <a:cubicBezTo>
                  <a:pt x="9217709" y="1512119"/>
                  <a:pt x="9218914" y="1512070"/>
                  <a:pt x="9220411" y="1512070"/>
                </a:cubicBezTo>
                <a:cubicBezTo>
                  <a:pt x="9221844" y="1512070"/>
                  <a:pt x="9223032" y="1512119"/>
                  <a:pt x="9223976" y="1512217"/>
                </a:cubicBezTo>
                <a:cubicBezTo>
                  <a:pt x="9224921" y="1512314"/>
                  <a:pt x="9225653" y="1512510"/>
                  <a:pt x="9226174" y="1512803"/>
                </a:cubicBezTo>
                <a:cubicBezTo>
                  <a:pt x="9226695" y="1513096"/>
                  <a:pt x="9227069" y="1513421"/>
                  <a:pt x="9227297" y="1513779"/>
                </a:cubicBezTo>
                <a:cubicBezTo>
                  <a:pt x="9227525" y="1514137"/>
                  <a:pt x="9227639" y="1514577"/>
                  <a:pt x="9227639" y="1515098"/>
                </a:cubicBezTo>
                <a:lnTo>
                  <a:pt x="9227639" y="1526720"/>
                </a:lnTo>
                <a:cubicBezTo>
                  <a:pt x="9232587" y="1521186"/>
                  <a:pt x="9237389" y="1517133"/>
                  <a:pt x="9242045" y="1514561"/>
                </a:cubicBezTo>
                <a:cubicBezTo>
                  <a:pt x="9246701" y="1511989"/>
                  <a:pt x="9251405" y="1510703"/>
                  <a:pt x="9256158" y="1510703"/>
                </a:cubicBezTo>
                <a:close/>
                <a:moveTo>
                  <a:pt x="9154169" y="1510703"/>
                </a:moveTo>
                <a:cubicBezTo>
                  <a:pt x="9161071" y="1510703"/>
                  <a:pt x="9166947" y="1511810"/>
                  <a:pt x="9171798" y="1514024"/>
                </a:cubicBezTo>
                <a:cubicBezTo>
                  <a:pt x="9176649" y="1516237"/>
                  <a:pt x="9180637" y="1519216"/>
                  <a:pt x="9183763" y="1522960"/>
                </a:cubicBezTo>
                <a:cubicBezTo>
                  <a:pt x="9186888" y="1526704"/>
                  <a:pt x="9189183" y="1531099"/>
                  <a:pt x="9190648" y="1536145"/>
                </a:cubicBezTo>
                <a:cubicBezTo>
                  <a:pt x="9192113" y="1541192"/>
                  <a:pt x="9192846" y="1546580"/>
                  <a:pt x="9192846" y="1552310"/>
                </a:cubicBezTo>
                <a:lnTo>
                  <a:pt x="9192846" y="1555240"/>
                </a:lnTo>
                <a:cubicBezTo>
                  <a:pt x="9192846" y="1557779"/>
                  <a:pt x="9192208" y="1559586"/>
                  <a:pt x="9190933" y="1560660"/>
                </a:cubicBezTo>
                <a:cubicBezTo>
                  <a:pt x="9189657" y="1561735"/>
                  <a:pt x="9188202" y="1562272"/>
                  <a:pt x="9186566" y="1562272"/>
                </a:cubicBezTo>
                <a:lnTo>
                  <a:pt x="9128677" y="1562272"/>
                </a:lnTo>
                <a:cubicBezTo>
                  <a:pt x="9128677" y="1567155"/>
                  <a:pt x="9129168" y="1571550"/>
                  <a:pt x="9130149" y="1575457"/>
                </a:cubicBezTo>
                <a:cubicBezTo>
                  <a:pt x="9131131" y="1579364"/>
                  <a:pt x="9132766" y="1582717"/>
                  <a:pt x="9135057" y="1585517"/>
                </a:cubicBezTo>
                <a:cubicBezTo>
                  <a:pt x="9137347" y="1588317"/>
                  <a:pt x="9140323" y="1590465"/>
                  <a:pt x="9143988" y="1591963"/>
                </a:cubicBezTo>
                <a:cubicBezTo>
                  <a:pt x="9147652" y="1593461"/>
                  <a:pt x="9152134" y="1594209"/>
                  <a:pt x="9157433" y="1594209"/>
                </a:cubicBezTo>
                <a:cubicBezTo>
                  <a:pt x="9161621" y="1594209"/>
                  <a:pt x="9165350" y="1593868"/>
                  <a:pt x="9168621" y="1593184"/>
                </a:cubicBezTo>
                <a:cubicBezTo>
                  <a:pt x="9171893" y="1592500"/>
                  <a:pt x="9174723" y="1591735"/>
                  <a:pt x="9177111" y="1590889"/>
                </a:cubicBezTo>
                <a:cubicBezTo>
                  <a:pt x="9179499" y="1590042"/>
                  <a:pt x="9181463" y="1589277"/>
                  <a:pt x="9183000" y="1588593"/>
                </a:cubicBezTo>
                <a:cubicBezTo>
                  <a:pt x="9184538" y="1587910"/>
                  <a:pt x="9185700" y="1587568"/>
                  <a:pt x="9186485" y="1587568"/>
                </a:cubicBezTo>
                <a:cubicBezTo>
                  <a:pt x="9186943" y="1587568"/>
                  <a:pt x="9187351" y="1587682"/>
                  <a:pt x="9187711" y="1587910"/>
                </a:cubicBezTo>
                <a:cubicBezTo>
                  <a:pt x="9188071" y="1588138"/>
                  <a:pt x="9188349" y="1588479"/>
                  <a:pt x="9188545" y="1588935"/>
                </a:cubicBezTo>
                <a:cubicBezTo>
                  <a:pt x="9188741" y="1589391"/>
                  <a:pt x="9188889" y="1590026"/>
                  <a:pt x="9188987" y="1590840"/>
                </a:cubicBezTo>
                <a:cubicBezTo>
                  <a:pt x="9189085" y="1591654"/>
                  <a:pt x="9189134" y="1592647"/>
                  <a:pt x="9189134" y="1593819"/>
                </a:cubicBezTo>
                <a:cubicBezTo>
                  <a:pt x="9189134" y="1594665"/>
                  <a:pt x="9189102" y="1595398"/>
                  <a:pt x="9189037" y="1596016"/>
                </a:cubicBezTo>
                <a:cubicBezTo>
                  <a:pt x="9188971" y="1596635"/>
                  <a:pt x="9188890" y="1597188"/>
                  <a:pt x="9188793" y="1597676"/>
                </a:cubicBezTo>
                <a:cubicBezTo>
                  <a:pt x="9188695" y="1598165"/>
                  <a:pt x="9188532" y="1598604"/>
                  <a:pt x="9188304" y="1598995"/>
                </a:cubicBezTo>
                <a:cubicBezTo>
                  <a:pt x="9188076" y="1599386"/>
                  <a:pt x="9187783" y="1599760"/>
                  <a:pt x="9187425" y="1600118"/>
                </a:cubicBezTo>
                <a:cubicBezTo>
                  <a:pt x="9187067" y="1600476"/>
                  <a:pt x="9186009" y="1601062"/>
                  <a:pt x="9184251" y="1601876"/>
                </a:cubicBezTo>
                <a:cubicBezTo>
                  <a:pt x="9182493" y="1602690"/>
                  <a:pt x="9180214" y="1603488"/>
                  <a:pt x="9177414" y="1604269"/>
                </a:cubicBezTo>
                <a:cubicBezTo>
                  <a:pt x="9174614" y="1605051"/>
                  <a:pt x="9171375" y="1605751"/>
                  <a:pt x="9167696" y="1606369"/>
                </a:cubicBezTo>
                <a:cubicBezTo>
                  <a:pt x="9164017" y="1606988"/>
                  <a:pt x="9160094" y="1607297"/>
                  <a:pt x="9155927" y="1607297"/>
                </a:cubicBezTo>
                <a:cubicBezTo>
                  <a:pt x="9148699" y="1607297"/>
                  <a:pt x="9142367" y="1606288"/>
                  <a:pt x="9136931" y="1604269"/>
                </a:cubicBezTo>
                <a:cubicBezTo>
                  <a:pt x="9131494" y="1602251"/>
                  <a:pt x="9126919" y="1599255"/>
                  <a:pt x="9123208" y="1595284"/>
                </a:cubicBezTo>
                <a:cubicBezTo>
                  <a:pt x="9119497" y="1591312"/>
                  <a:pt x="9116697" y="1586331"/>
                  <a:pt x="9114809" y="1580340"/>
                </a:cubicBezTo>
                <a:cubicBezTo>
                  <a:pt x="9112920" y="1574350"/>
                  <a:pt x="9111976" y="1567383"/>
                  <a:pt x="9111976" y="1559439"/>
                </a:cubicBezTo>
                <a:cubicBezTo>
                  <a:pt x="9111976" y="1551886"/>
                  <a:pt x="9112953" y="1545098"/>
                  <a:pt x="9114906" y="1539076"/>
                </a:cubicBezTo>
                <a:cubicBezTo>
                  <a:pt x="9116860" y="1533053"/>
                  <a:pt x="9119676" y="1527941"/>
                  <a:pt x="9123355" y="1523742"/>
                </a:cubicBezTo>
                <a:cubicBezTo>
                  <a:pt x="9127033" y="1519542"/>
                  <a:pt x="9131477" y="1516319"/>
                  <a:pt x="9136686" y="1514072"/>
                </a:cubicBezTo>
                <a:cubicBezTo>
                  <a:pt x="9141895" y="1511826"/>
                  <a:pt x="9147723" y="1510703"/>
                  <a:pt x="9154169" y="1510703"/>
                </a:cubicBezTo>
                <a:close/>
                <a:moveTo>
                  <a:pt x="8925569" y="1510703"/>
                </a:moveTo>
                <a:cubicBezTo>
                  <a:pt x="8932471" y="1510703"/>
                  <a:pt x="8938347" y="1511810"/>
                  <a:pt x="8943198" y="1514024"/>
                </a:cubicBezTo>
                <a:cubicBezTo>
                  <a:pt x="8948049" y="1516237"/>
                  <a:pt x="8952037" y="1519216"/>
                  <a:pt x="8955163" y="1522960"/>
                </a:cubicBezTo>
                <a:cubicBezTo>
                  <a:pt x="8958288" y="1526704"/>
                  <a:pt x="8960583" y="1531099"/>
                  <a:pt x="8962048" y="1536145"/>
                </a:cubicBezTo>
                <a:cubicBezTo>
                  <a:pt x="8963513" y="1541192"/>
                  <a:pt x="8964246" y="1546580"/>
                  <a:pt x="8964246" y="1552310"/>
                </a:cubicBezTo>
                <a:lnTo>
                  <a:pt x="8964246" y="1555240"/>
                </a:lnTo>
                <a:cubicBezTo>
                  <a:pt x="8964246" y="1557779"/>
                  <a:pt x="8963608" y="1559586"/>
                  <a:pt x="8962333" y="1560660"/>
                </a:cubicBezTo>
                <a:cubicBezTo>
                  <a:pt x="8961057" y="1561735"/>
                  <a:pt x="8959602" y="1562272"/>
                  <a:pt x="8957966" y="1562272"/>
                </a:cubicBezTo>
                <a:lnTo>
                  <a:pt x="8900077" y="1562272"/>
                </a:lnTo>
                <a:cubicBezTo>
                  <a:pt x="8900077" y="1567155"/>
                  <a:pt x="8900568" y="1571550"/>
                  <a:pt x="8901549" y="1575457"/>
                </a:cubicBezTo>
                <a:cubicBezTo>
                  <a:pt x="8902531" y="1579364"/>
                  <a:pt x="8904166" y="1582717"/>
                  <a:pt x="8906457" y="1585517"/>
                </a:cubicBezTo>
                <a:cubicBezTo>
                  <a:pt x="8908747" y="1588317"/>
                  <a:pt x="8911723" y="1590465"/>
                  <a:pt x="8915388" y="1591963"/>
                </a:cubicBezTo>
                <a:cubicBezTo>
                  <a:pt x="8919052" y="1593461"/>
                  <a:pt x="8923534" y="1594209"/>
                  <a:pt x="8928833" y="1594209"/>
                </a:cubicBezTo>
                <a:cubicBezTo>
                  <a:pt x="8933021" y="1594209"/>
                  <a:pt x="8936750" y="1593868"/>
                  <a:pt x="8940021" y="1593184"/>
                </a:cubicBezTo>
                <a:cubicBezTo>
                  <a:pt x="8943293" y="1592500"/>
                  <a:pt x="8946123" y="1591735"/>
                  <a:pt x="8948511" y="1590889"/>
                </a:cubicBezTo>
                <a:cubicBezTo>
                  <a:pt x="8950899" y="1590042"/>
                  <a:pt x="8952863" y="1589277"/>
                  <a:pt x="8954400" y="1588593"/>
                </a:cubicBezTo>
                <a:cubicBezTo>
                  <a:pt x="8955938" y="1587910"/>
                  <a:pt x="8957100" y="1587568"/>
                  <a:pt x="8957885" y="1587568"/>
                </a:cubicBezTo>
                <a:cubicBezTo>
                  <a:pt x="8958343" y="1587568"/>
                  <a:pt x="8958751" y="1587682"/>
                  <a:pt x="8959111" y="1587910"/>
                </a:cubicBezTo>
                <a:cubicBezTo>
                  <a:pt x="8959471" y="1588138"/>
                  <a:pt x="8959749" y="1588479"/>
                  <a:pt x="8959945" y="1588935"/>
                </a:cubicBezTo>
                <a:cubicBezTo>
                  <a:pt x="8960141" y="1589391"/>
                  <a:pt x="8960289" y="1590026"/>
                  <a:pt x="8960387" y="1590840"/>
                </a:cubicBezTo>
                <a:cubicBezTo>
                  <a:pt x="8960485" y="1591654"/>
                  <a:pt x="8960534" y="1592647"/>
                  <a:pt x="8960534" y="1593819"/>
                </a:cubicBezTo>
                <a:cubicBezTo>
                  <a:pt x="8960534" y="1594665"/>
                  <a:pt x="8960502" y="1595398"/>
                  <a:pt x="8960437" y="1596016"/>
                </a:cubicBezTo>
                <a:cubicBezTo>
                  <a:pt x="8960371" y="1596635"/>
                  <a:pt x="8960290" y="1597188"/>
                  <a:pt x="8960193" y="1597676"/>
                </a:cubicBezTo>
                <a:cubicBezTo>
                  <a:pt x="8960095" y="1598165"/>
                  <a:pt x="8959932" y="1598604"/>
                  <a:pt x="8959704" y="1598995"/>
                </a:cubicBezTo>
                <a:cubicBezTo>
                  <a:pt x="8959476" y="1599386"/>
                  <a:pt x="8959183" y="1599760"/>
                  <a:pt x="8958825" y="1600118"/>
                </a:cubicBezTo>
                <a:cubicBezTo>
                  <a:pt x="8958467" y="1600476"/>
                  <a:pt x="8957409" y="1601062"/>
                  <a:pt x="8955651" y="1601876"/>
                </a:cubicBezTo>
                <a:cubicBezTo>
                  <a:pt x="8953893" y="1602690"/>
                  <a:pt x="8951614" y="1603488"/>
                  <a:pt x="8948814" y="1604269"/>
                </a:cubicBezTo>
                <a:cubicBezTo>
                  <a:pt x="8946014" y="1605051"/>
                  <a:pt x="8942775" y="1605751"/>
                  <a:pt x="8939096" y="1606369"/>
                </a:cubicBezTo>
                <a:cubicBezTo>
                  <a:pt x="8935417" y="1606988"/>
                  <a:pt x="8931494" y="1607297"/>
                  <a:pt x="8927327" y="1607297"/>
                </a:cubicBezTo>
                <a:cubicBezTo>
                  <a:pt x="8920099" y="1607297"/>
                  <a:pt x="8913767" y="1606288"/>
                  <a:pt x="8908331" y="1604269"/>
                </a:cubicBezTo>
                <a:cubicBezTo>
                  <a:pt x="8902894" y="1602251"/>
                  <a:pt x="8898319" y="1599255"/>
                  <a:pt x="8894608" y="1595284"/>
                </a:cubicBezTo>
                <a:cubicBezTo>
                  <a:pt x="8890897" y="1591312"/>
                  <a:pt x="8888097" y="1586331"/>
                  <a:pt x="8886209" y="1580340"/>
                </a:cubicBezTo>
                <a:cubicBezTo>
                  <a:pt x="8884320" y="1574350"/>
                  <a:pt x="8883376" y="1567383"/>
                  <a:pt x="8883376" y="1559439"/>
                </a:cubicBezTo>
                <a:cubicBezTo>
                  <a:pt x="8883376" y="1551886"/>
                  <a:pt x="8884353" y="1545098"/>
                  <a:pt x="8886306" y="1539076"/>
                </a:cubicBezTo>
                <a:cubicBezTo>
                  <a:pt x="8888260" y="1533053"/>
                  <a:pt x="8891076" y="1527941"/>
                  <a:pt x="8894755" y="1523742"/>
                </a:cubicBezTo>
                <a:cubicBezTo>
                  <a:pt x="8898433" y="1519542"/>
                  <a:pt x="8902877" y="1516319"/>
                  <a:pt x="8908086" y="1514072"/>
                </a:cubicBezTo>
                <a:cubicBezTo>
                  <a:pt x="8913295" y="1511826"/>
                  <a:pt x="8919123" y="1510703"/>
                  <a:pt x="8925569" y="1510703"/>
                </a:cubicBezTo>
                <a:close/>
                <a:moveTo>
                  <a:pt x="8851615" y="1510703"/>
                </a:moveTo>
                <a:cubicBezTo>
                  <a:pt x="8852462" y="1510703"/>
                  <a:pt x="8853422" y="1510752"/>
                  <a:pt x="8854497" y="1510849"/>
                </a:cubicBezTo>
                <a:cubicBezTo>
                  <a:pt x="8855571" y="1510947"/>
                  <a:pt x="8856694" y="1511126"/>
                  <a:pt x="8857866" y="1511386"/>
                </a:cubicBezTo>
                <a:cubicBezTo>
                  <a:pt x="8859038" y="1511647"/>
                  <a:pt x="8860096" y="1511940"/>
                  <a:pt x="8861041" y="1512265"/>
                </a:cubicBezTo>
                <a:cubicBezTo>
                  <a:pt x="8861985" y="1512591"/>
                  <a:pt x="8862652" y="1512917"/>
                  <a:pt x="8863043" y="1513242"/>
                </a:cubicBezTo>
                <a:cubicBezTo>
                  <a:pt x="8863433" y="1513568"/>
                  <a:pt x="8863694" y="1513877"/>
                  <a:pt x="8863824" y="1514170"/>
                </a:cubicBezTo>
                <a:cubicBezTo>
                  <a:pt x="8863954" y="1514463"/>
                  <a:pt x="8864068" y="1514837"/>
                  <a:pt x="8864166" y="1515293"/>
                </a:cubicBezTo>
                <a:cubicBezTo>
                  <a:pt x="8864263" y="1515749"/>
                  <a:pt x="8864329" y="1516416"/>
                  <a:pt x="8864361" y="1517295"/>
                </a:cubicBezTo>
                <a:cubicBezTo>
                  <a:pt x="8864394" y="1518174"/>
                  <a:pt x="8864410" y="1519363"/>
                  <a:pt x="8864410" y="1520860"/>
                </a:cubicBezTo>
                <a:cubicBezTo>
                  <a:pt x="8864410" y="1522293"/>
                  <a:pt x="8864377" y="1523497"/>
                  <a:pt x="8864312" y="1524474"/>
                </a:cubicBezTo>
                <a:cubicBezTo>
                  <a:pt x="8864247" y="1525451"/>
                  <a:pt x="8864117" y="1526216"/>
                  <a:pt x="8863921" y="1526769"/>
                </a:cubicBezTo>
                <a:cubicBezTo>
                  <a:pt x="8863726" y="1527323"/>
                  <a:pt x="8863482" y="1527746"/>
                  <a:pt x="8863189" y="1528039"/>
                </a:cubicBezTo>
                <a:cubicBezTo>
                  <a:pt x="8862896" y="1528332"/>
                  <a:pt x="8862489" y="1528478"/>
                  <a:pt x="8861968" y="1528478"/>
                </a:cubicBezTo>
                <a:cubicBezTo>
                  <a:pt x="8861447" y="1528478"/>
                  <a:pt x="8860813" y="1528332"/>
                  <a:pt x="8860064" y="1528039"/>
                </a:cubicBezTo>
                <a:cubicBezTo>
                  <a:pt x="8859315" y="1527746"/>
                  <a:pt x="8858469" y="1527453"/>
                  <a:pt x="8857524" y="1527160"/>
                </a:cubicBezTo>
                <a:cubicBezTo>
                  <a:pt x="8856580" y="1526867"/>
                  <a:pt x="8855522" y="1526590"/>
                  <a:pt x="8854350" y="1526330"/>
                </a:cubicBezTo>
                <a:cubicBezTo>
                  <a:pt x="8853178" y="1526069"/>
                  <a:pt x="8851909" y="1525939"/>
                  <a:pt x="8850541" y="1525939"/>
                </a:cubicBezTo>
                <a:cubicBezTo>
                  <a:pt x="8848913" y="1525939"/>
                  <a:pt x="8847318" y="1526265"/>
                  <a:pt x="8845755" y="1526916"/>
                </a:cubicBezTo>
                <a:cubicBezTo>
                  <a:pt x="8844193" y="1527567"/>
                  <a:pt x="8842549" y="1528641"/>
                  <a:pt x="8840823" y="1530139"/>
                </a:cubicBezTo>
                <a:cubicBezTo>
                  <a:pt x="8839097" y="1531636"/>
                  <a:pt x="8837290" y="1533622"/>
                  <a:pt x="8835403" y="1536097"/>
                </a:cubicBezTo>
                <a:cubicBezTo>
                  <a:pt x="8833514" y="1538571"/>
                  <a:pt x="8831430" y="1541599"/>
                  <a:pt x="8829152" y="1545180"/>
                </a:cubicBezTo>
                <a:lnTo>
                  <a:pt x="8829152" y="1602999"/>
                </a:lnTo>
                <a:cubicBezTo>
                  <a:pt x="8829152" y="1603520"/>
                  <a:pt x="8829021" y="1603960"/>
                  <a:pt x="8828761" y="1604318"/>
                </a:cubicBezTo>
                <a:cubicBezTo>
                  <a:pt x="8828501" y="1604676"/>
                  <a:pt x="8828077" y="1604985"/>
                  <a:pt x="8827491" y="1605246"/>
                </a:cubicBezTo>
                <a:cubicBezTo>
                  <a:pt x="8826905" y="1605506"/>
                  <a:pt x="8826091" y="1605702"/>
                  <a:pt x="8825049" y="1605832"/>
                </a:cubicBezTo>
                <a:cubicBezTo>
                  <a:pt x="8824008" y="1605962"/>
                  <a:pt x="8822673" y="1606027"/>
                  <a:pt x="8821045" y="1606027"/>
                </a:cubicBezTo>
                <a:cubicBezTo>
                  <a:pt x="8819483" y="1606027"/>
                  <a:pt x="8818180" y="1605962"/>
                  <a:pt x="8817139" y="1605832"/>
                </a:cubicBezTo>
                <a:cubicBezTo>
                  <a:pt x="8816097" y="1605702"/>
                  <a:pt x="8815266" y="1605506"/>
                  <a:pt x="8814648" y="1605246"/>
                </a:cubicBezTo>
                <a:cubicBezTo>
                  <a:pt x="8814029" y="1604985"/>
                  <a:pt x="8813606" y="1604676"/>
                  <a:pt x="8813378" y="1604318"/>
                </a:cubicBezTo>
                <a:cubicBezTo>
                  <a:pt x="8813150" y="1603960"/>
                  <a:pt x="8813036" y="1603520"/>
                  <a:pt x="8813036" y="1602999"/>
                </a:cubicBezTo>
                <a:lnTo>
                  <a:pt x="8813036" y="1515098"/>
                </a:lnTo>
                <a:cubicBezTo>
                  <a:pt x="8813036" y="1514577"/>
                  <a:pt x="8813134" y="1514137"/>
                  <a:pt x="8813329" y="1513779"/>
                </a:cubicBezTo>
                <a:cubicBezTo>
                  <a:pt x="8813525" y="1513421"/>
                  <a:pt x="8813915" y="1513096"/>
                  <a:pt x="8814501" y="1512803"/>
                </a:cubicBezTo>
                <a:cubicBezTo>
                  <a:pt x="8815087" y="1512510"/>
                  <a:pt x="8815836" y="1512314"/>
                  <a:pt x="8816748" y="1512217"/>
                </a:cubicBezTo>
                <a:cubicBezTo>
                  <a:pt x="8817659" y="1512119"/>
                  <a:pt x="8818864" y="1512070"/>
                  <a:pt x="8820361" y="1512070"/>
                </a:cubicBezTo>
                <a:cubicBezTo>
                  <a:pt x="8821794" y="1512070"/>
                  <a:pt x="8822982" y="1512119"/>
                  <a:pt x="8823926" y="1512217"/>
                </a:cubicBezTo>
                <a:cubicBezTo>
                  <a:pt x="8824871" y="1512314"/>
                  <a:pt x="8825603" y="1512510"/>
                  <a:pt x="8826124" y="1512803"/>
                </a:cubicBezTo>
                <a:cubicBezTo>
                  <a:pt x="8826645" y="1513096"/>
                  <a:pt x="8827019" y="1513421"/>
                  <a:pt x="8827247" y="1513779"/>
                </a:cubicBezTo>
                <a:cubicBezTo>
                  <a:pt x="8827475" y="1514137"/>
                  <a:pt x="8827589" y="1514577"/>
                  <a:pt x="8827589" y="1515098"/>
                </a:cubicBezTo>
                <a:lnTo>
                  <a:pt x="8827589" y="1527892"/>
                </a:lnTo>
                <a:cubicBezTo>
                  <a:pt x="8829998" y="1524376"/>
                  <a:pt x="8832261" y="1521511"/>
                  <a:pt x="8834377" y="1519298"/>
                </a:cubicBezTo>
                <a:cubicBezTo>
                  <a:pt x="8836493" y="1517084"/>
                  <a:pt x="8838495" y="1515342"/>
                  <a:pt x="8840383" y="1514072"/>
                </a:cubicBezTo>
                <a:cubicBezTo>
                  <a:pt x="8842272" y="1512803"/>
                  <a:pt x="8844144" y="1511924"/>
                  <a:pt x="8845999" y="1511435"/>
                </a:cubicBezTo>
                <a:cubicBezTo>
                  <a:pt x="8847855" y="1510947"/>
                  <a:pt x="8849727" y="1510703"/>
                  <a:pt x="8851615" y="1510703"/>
                </a:cubicBezTo>
                <a:close/>
                <a:moveTo>
                  <a:pt x="8568358" y="1510703"/>
                </a:moveTo>
                <a:cubicBezTo>
                  <a:pt x="8574674" y="1510703"/>
                  <a:pt x="8580046" y="1511419"/>
                  <a:pt x="8584473" y="1512852"/>
                </a:cubicBezTo>
                <a:cubicBezTo>
                  <a:pt x="8588901" y="1514284"/>
                  <a:pt x="8592482" y="1516384"/>
                  <a:pt x="8595217" y="1519151"/>
                </a:cubicBezTo>
                <a:cubicBezTo>
                  <a:pt x="8597952" y="1521918"/>
                  <a:pt x="8599938" y="1525353"/>
                  <a:pt x="8601175" y="1529455"/>
                </a:cubicBezTo>
                <a:cubicBezTo>
                  <a:pt x="8602412" y="1533557"/>
                  <a:pt x="8603031" y="1538343"/>
                  <a:pt x="8603031" y="1543812"/>
                </a:cubicBezTo>
                <a:lnTo>
                  <a:pt x="8603031" y="1603097"/>
                </a:lnTo>
                <a:cubicBezTo>
                  <a:pt x="8603031" y="1603879"/>
                  <a:pt x="8602770" y="1604465"/>
                  <a:pt x="8602249" y="1604855"/>
                </a:cubicBezTo>
                <a:cubicBezTo>
                  <a:pt x="8601728" y="1605246"/>
                  <a:pt x="8601012" y="1605539"/>
                  <a:pt x="8600101" y="1605734"/>
                </a:cubicBezTo>
                <a:cubicBezTo>
                  <a:pt x="8599189" y="1605930"/>
                  <a:pt x="8597854" y="1606027"/>
                  <a:pt x="8596096" y="1606027"/>
                </a:cubicBezTo>
                <a:cubicBezTo>
                  <a:pt x="8594403" y="1606027"/>
                  <a:pt x="8593052" y="1605930"/>
                  <a:pt x="8592043" y="1605734"/>
                </a:cubicBezTo>
                <a:cubicBezTo>
                  <a:pt x="8591033" y="1605539"/>
                  <a:pt x="8590301" y="1605246"/>
                  <a:pt x="8589845" y="1604855"/>
                </a:cubicBezTo>
                <a:cubicBezTo>
                  <a:pt x="8589389" y="1604465"/>
                  <a:pt x="8589162" y="1603879"/>
                  <a:pt x="8589162" y="1603097"/>
                </a:cubicBezTo>
                <a:lnTo>
                  <a:pt x="8589162" y="1594307"/>
                </a:lnTo>
                <a:cubicBezTo>
                  <a:pt x="8585320" y="1598409"/>
                  <a:pt x="8581039" y="1601600"/>
                  <a:pt x="8576318" y="1603879"/>
                </a:cubicBezTo>
                <a:cubicBezTo>
                  <a:pt x="8571597" y="1606157"/>
                  <a:pt x="8566600" y="1607297"/>
                  <a:pt x="8561326" y="1607297"/>
                </a:cubicBezTo>
                <a:cubicBezTo>
                  <a:pt x="8556703" y="1607297"/>
                  <a:pt x="8552520" y="1606695"/>
                  <a:pt x="8548776" y="1605490"/>
                </a:cubicBezTo>
                <a:cubicBezTo>
                  <a:pt x="8545031" y="1604285"/>
                  <a:pt x="8541841" y="1602544"/>
                  <a:pt x="8539204" y="1600265"/>
                </a:cubicBezTo>
                <a:cubicBezTo>
                  <a:pt x="8536567" y="1597986"/>
                  <a:pt x="8534516" y="1595186"/>
                  <a:pt x="8533051" y="1591865"/>
                </a:cubicBezTo>
                <a:cubicBezTo>
                  <a:pt x="8531586" y="1588545"/>
                  <a:pt x="8530853" y="1584768"/>
                  <a:pt x="8530853" y="1580536"/>
                </a:cubicBezTo>
                <a:cubicBezTo>
                  <a:pt x="8530853" y="1575587"/>
                  <a:pt x="8531863" y="1571290"/>
                  <a:pt x="8533881" y="1567644"/>
                </a:cubicBezTo>
                <a:cubicBezTo>
                  <a:pt x="8535899" y="1563997"/>
                  <a:pt x="8538797" y="1560969"/>
                  <a:pt x="8542574" y="1558560"/>
                </a:cubicBezTo>
                <a:cubicBezTo>
                  <a:pt x="8546350" y="1556151"/>
                  <a:pt x="8550973" y="1554344"/>
                  <a:pt x="8556443" y="1553140"/>
                </a:cubicBezTo>
                <a:cubicBezTo>
                  <a:pt x="8561912" y="1551935"/>
                  <a:pt x="8568065" y="1551333"/>
                  <a:pt x="8574902" y="1551333"/>
                </a:cubicBezTo>
                <a:lnTo>
                  <a:pt x="8587013" y="1551333"/>
                </a:lnTo>
                <a:lnTo>
                  <a:pt x="8587013" y="1544496"/>
                </a:lnTo>
                <a:cubicBezTo>
                  <a:pt x="8587013" y="1541110"/>
                  <a:pt x="8586655" y="1538115"/>
                  <a:pt x="8585939" y="1535511"/>
                </a:cubicBezTo>
                <a:cubicBezTo>
                  <a:pt x="8585222" y="1532906"/>
                  <a:pt x="8584067" y="1530741"/>
                  <a:pt x="8582471" y="1529016"/>
                </a:cubicBezTo>
                <a:cubicBezTo>
                  <a:pt x="8580876" y="1527290"/>
                  <a:pt x="8578809" y="1525988"/>
                  <a:pt x="8576269" y="1525109"/>
                </a:cubicBezTo>
                <a:cubicBezTo>
                  <a:pt x="8573730" y="1524230"/>
                  <a:pt x="8570605" y="1523790"/>
                  <a:pt x="8566893" y="1523790"/>
                </a:cubicBezTo>
                <a:cubicBezTo>
                  <a:pt x="8562921" y="1523790"/>
                  <a:pt x="8559357" y="1524262"/>
                  <a:pt x="8556199" y="1525207"/>
                </a:cubicBezTo>
                <a:cubicBezTo>
                  <a:pt x="8553041" y="1526151"/>
                  <a:pt x="8550273" y="1527193"/>
                  <a:pt x="8547897" y="1528332"/>
                </a:cubicBezTo>
                <a:cubicBezTo>
                  <a:pt x="8545520" y="1529471"/>
                  <a:pt x="8543534" y="1530513"/>
                  <a:pt x="8541939" y="1531457"/>
                </a:cubicBezTo>
                <a:cubicBezTo>
                  <a:pt x="8540343" y="1532401"/>
                  <a:pt x="8539155" y="1532874"/>
                  <a:pt x="8538374" y="1532874"/>
                </a:cubicBezTo>
                <a:cubicBezTo>
                  <a:pt x="8537853" y="1532874"/>
                  <a:pt x="8537397" y="1532743"/>
                  <a:pt x="8537007" y="1532483"/>
                </a:cubicBezTo>
                <a:cubicBezTo>
                  <a:pt x="8536616" y="1532222"/>
                  <a:pt x="8536274" y="1531832"/>
                  <a:pt x="8535981" y="1531311"/>
                </a:cubicBezTo>
                <a:cubicBezTo>
                  <a:pt x="8535688" y="1530790"/>
                  <a:pt x="8535477" y="1530123"/>
                  <a:pt x="8535346" y="1529309"/>
                </a:cubicBezTo>
                <a:cubicBezTo>
                  <a:pt x="8535216" y="1528495"/>
                  <a:pt x="8535151" y="1527599"/>
                  <a:pt x="8535151" y="1526623"/>
                </a:cubicBezTo>
                <a:cubicBezTo>
                  <a:pt x="8535151" y="1524995"/>
                  <a:pt x="8535265" y="1523709"/>
                  <a:pt x="8535493" y="1522765"/>
                </a:cubicBezTo>
                <a:cubicBezTo>
                  <a:pt x="8535721" y="1521821"/>
                  <a:pt x="8536274" y="1520925"/>
                  <a:pt x="8537153" y="1520079"/>
                </a:cubicBezTo>
                <a:cubicBezTo>
                  <a:pt x="8538032" y="1519232"/>
                  <a:pt x="8539546" y="1518240"/>
                  <a:pt x="8541695" y="1517100"/>
                </a:cubicBezTo>
                <a:cubicBezTo>
                  <a:pt x="8543843" y="1515961"/>
                  <a:pt x="8546318" y="1514919"/>
                  <a:pt x="8549117" y="1513975"/>
                </a:cubicBezTo>
                <a:cubicBezTo>
                  <a:pt x="8551917" y="1513031"/>
                  <a:pt x="8554978" y="1512249"/>
                  <a:pt x="8558299" y="1511631"/>
                </a:cubicBezTo>
                <a:cubicBezTo>
                  <a:pt x="8561619" y="1511012"/>
                  <a:pt x="8564973" y="1510703"/>
                  <a:pt x="8568358" y="1510703"/>
                </a:cubicBezTo>
                <a:close/>
                <a:moveTo>
                  <a:pt x="8508715" y="1510703"/>
                </a:moveTo>
                <a:cubicBezTo>
                  <a:pt x="8509562" y="1510703"/>
                  <a:pt x="8510522" y="1510752"/>
                  <a:pt x="8511597" y="1510849"/>
                </a:cubicBezTo>
                <a:cubicBezTo>
                  <a:pt x="8512671" y="1510947"/>
                  <a:pt x="8513794" y="1511126"/>
                  <a:pt x="8514966" y="1511386"/>
                </a:cubicBezTo>
                <a:cubicBezTo>
                  <a:pt x="8516138" y="1511647"/>
                  <a:pt x="8517197" y="1511940"/>
                  <a:pt x="8518141" y="1512265"/>
                </a:cubicBezTo>
                <a:cubicBezTo>
                  <a:pt x="8519085" y="1512591"/>
                  <a:pt x="8519752" y="1512917"/>
                  <a:pt x="8520143" y="1513242"/>
                </a:cubicBezTo>
                <a:cubicBezTo>
                  <a:pt x="8520533" y="1513568"/>
                  <a:pt x="8520794" y="1513877"/>
                  <a:pt x="8520924" y="1514170"/>
                </a:cubicBezTo>
                <a:cubicBezTo>
                  <a:pt x="8521054" y="1514463"/>
                  <a:pt x="8521168" y="1514837"/>
                  <a:pt x="8521266" y="1515293"/>
                </a:cubicBezTo>
                <a:cubicBezTo>
                  <a:pt x="8521363" y="1515749"/>
                  <a:pt x="8521429" y="1516416"/>
                  <a:pt x="8521461" y="1517295"/>
                </a:cubicBezTo>
                <a:cubicBezTo>
                  <a:pt x="8521494" y="1518174"/>
                  <a:pt x="8521510" y="1519363"/>
                  <a:pt x="8521510" y="1520860"/>
                </a:cubicBezTo>
                <a:cubicBezTo>
                  <a:pt x="8521510" y="1522293"/>
                  <a:pt x="8521477" y="1523497"/>
                  <a:pt x="8521412" y="1524474"/>
                </a:cubicBezTo>
                <a:cubicBezTo>
                  <a:pt x="8521347" y="1525451"/>
                  <a:pt x="8521217" y="1526216"/>
                  <a:pt x="8521021" y="1526769"/>
                </a:cubicBezTo>
                <a:cubicBezTo>
                  <a:pt x="8520826" y="1527323"/>
                  <a:pt x="8520582" y="1527746"/>
                  <a:pt x="8520289" y="1528039"/>
                </a:cubicBezTo>
                <a:cubicBezTo>
                  <a:pt x="8519996" y="1528332"/>
                  <a:pt x="8519589" y="1528478"/>
                  <a:pt x="8519068" y="1528478"/>
                </a:cubicBezTo>
                <a:cubicBezTo>
                  <a:pt x="8518547" y="1528478"/>
                  <a:pt x="8517913" y="1528332"/>
                  <a:pt x="8517164" y="1528039"/>
                </a:cubicBezTo>
                <a:cubicBezTo>
                  <a:pt x="8516415" y="1527746"/>
                  <a:pt x="8515569" y="1527453"/>
                  <a:pt x="8514624" y="1527160"/>
                </a:cubicBezTo>
                <a:cubicBezTo>
                  <a:pt x="8513680" y="1526867"/>
                  <a:pt x="8512622" y="1526590"/>
                  <a:pt x="8511450" y="1526330"/>
                </a:cubicBezTo>
                <a:cubicBezTo>
                  <a:pt x="8510278" y="1526069"/>
                  <a:pt x="8509009" y="1525939"/>
                  <a:pt x="8507641" y="1525939"/>
                </a:cubicBezTo>
                <a:cubicBezTo>
                  <a:pt x="8506013" y="1525939"/>
                  <a:pt x="8504418" y="1526265"/>
                  <a:pt x="8502855" y="1526916"/>
                </a:cubicBezTo>
                <a:cubicBezTo>
                  <a:pt x="8501293" y="1527567"/>
                  <a:pt x="8499649" y="1528641"/>
                  <a:pt x="8497923" y="1530139"/>
                </a:cubicBezTo>
                <a:cubicBezTo>
                  <a:pt x="8496198" y="1531636"/>
                  <a:pt x="8494391" y="1533622"/>
                  <a:pt x="8492503" y="1536097"/>
                </a:cubicBezTo>
                <a:cubicBezTo>
                  <a:pt x="8490614" y="1538571"/>
                  <a:pt x="8488531" y="1541599"/>
                  <a:pt x="8486252" y="1545180"/>
                </a:cubicBezTo>
                <a:lnTo>
                  <a:pt x="8486252" y="1602999"/>
                </a:lnTo>
                <a:cubicBezTo>
                  <a:pt x="8486252" y="1603520"/>
                  <a:pt x="8486121" y="1603960"/>
                  <a:pt x="8485861" y="1604318"/>
                </a:cubicBezTo>
                <a:cubicBezTo>
                  <a:pt x="8485601" y="1604676"/>
                  <a:pt x="8485177" y="1604985"/>
                  <a:pt x="8484591" y="1605246"/>
                </a:cubicBezTo>
                <a:cubicBezTo>
                  <a:pt x="8484005" y="1605506"/>
                  <a:pt x="8483191" y="1605702"/>
                  <a:pt x="8482149" y="1605832"/>
                </a:cubicBezTo>
                <a:cubicBezTo>
                  <a:pt x="8481108" y="1605962"/>
                  <a:pt x="8479773" y="1606027"/>
                  <a:pt x="8478145" y="1606027"/>
                </a:cubicBezTo>
                <a:cubicBezTo>
                  <a:pt x="8476583" y="1606027"/>
                  <a:pt x="8475280" y="1605962"/>
                  <a:pt x="8474239" y="1605832"/>
                </a:cubicBezTo>
                <a:cubicBezTo>
                  <a:pt x="8473197" y="1605702"/>
                  <a:pt x="8472367" y="1605506"/>
                  <a:pt x="8471748" y="1605246"/>
                </a:cubicBezTo>
                <a:cubicBezTo>
                  <a:pt x="8471129" y="1604985"/>
                  <a:pt x="8470706" y="1604676"/>
                  <a:pt x="8470478" y="1604318"/>
                </a:cubicBezTo>
                <a:cubicBezTo>
                  <a:pt x="8470250" y="1603960"/>
                  <a:pt x="8470136" y="1603520"/>
                  <a:pt x="8470136" y="1602999"/>
                </a:cubicBezTo>
                <a:lnTo>
                  <a:pt x="8470136" y="1515098"/>
                </a:lnTo>
                <a:cubicBezTo>
                  <a:pt x="8470136" y="1514577"/>
                  <a:pt x="8470234" y="1514137"/>
                  <a:pt x="8470429" y="1513779"/>
                </a:cubicBezTo>
                <a:cubicBezTo>
                  <a:pt x="8470625" y="1513421"/>
                  <a:pt x="8471015" y="1513096"/>
                  <a:pt x="8471601" y="1512803"/>
                </a:cubicBezTo>
                <a:cubicBezTo>
                  <a:pt x="8472187" y="1512510"/>
                  <a:pt x="8472936" y="1512314"/>
                  <a:pt x="8473848" y="1512217"/>
                </a:cubicBezTo>
                <a:cubicBezTo>
                  <a:pt x="8474759" y="1512119"/>
                  <a:pt x="8475964" y="1512070"/>
                  <a:pt x="8477461" y="1512070"/>
                </a:cubicBezTo>
                <a:cubicBezTo>
                  <a:pt x="8478894" y="1512070"/>
                  <a:pt x="8480083" y="1512119"/>
                  <a:pt x="8481026" y="1512217"/>
                </a:cubicBezTo>
                <a:cubicBezTo>
                  <a:pt x="8481971" y="1512314"/>
                  <a:pt x="8482703" y="1512510"/>
                  <a:pt x="8483224" y="1512803"/>
                </a:cubicBezTo>
                <a:cubicBezTo>
                  <a:pt x="8483745" y="1513096"/>
                  <a:pt x="8484119" y="1513421"/>
                  <a:pt x="8484347" y="1513779"/>
                </a:cubicBezTo>
                <a:cubicBezTo>
                  <a:pt x="8484575" y="1514137"/>
                  <a:pt x="8484689" y="1514577"/>
                  <a:pt x="8484689" y="1515098"/>
                </a:cubicBezTo>
                <a:lnTo>
                  <a:pt x="8484689" y="1527892"/>
                </a:lnTo>
                <a:cubicBezTo>
                  <a:pt x="8487098" y="1524376"/>
                  <a:pt x="8489361" y="1521511"/>
                  <a:pt x="8491477" y="1519298"/>
                </a:cubicBezTo>
                <a:cubicBezTo>
                  <a:pt x="8493593" y="1517084"/>
                  <a:pt x="8495595" y="1515342"/>
                  <a:pt x="8497483" y="1514072"/>
                </a:cubicBezTo>
                <a:cubicBezTo>
                  <a:pt x="8499372" y="1512803"/>
                  <a:pt x="8501244" y="1511924"/>
                  <a:pt x="8503099" y="1511435"/>
                </a:cubicBezTo>
                <a:cubicBezTo>
                  <a:pt x="8504955" y="1510947"/>
                  <a:pt x="8506827" y="1510703"/>
                  <a:pt x="8508715" y="1510703"/>
                </a:cubicBezTo>
                <a:close/>
                <a:moveTo>
                  <a:pt x="8411219" y="1510703"/>
                </a:moveTo>
                <a:cubicBezTo>
                  <a:pt x="8418121" y="1510703"/>
                  <a:pt x="8423997" y="1511810"/>
                  <a:pt x="8428848" y="1514024"/>
                </a:cubicBezTo>
                <a:cubicBezTo>
                  <a:pt x="8433699" y="1516237"/>
                  <a:pt x="8437687" y="1519216"/>
                  <a:pt x="8440813" y="1522960"/>
                </a:cubicBezTo>
                <a:cubicBezTo>
                  <a:pt x="8443938" y="1526704"/>
                  <a:pt x="8446233" y="1531099"/>
                  <a:pt x="8447698" y="1536145"/>
                </a:cubicBezTo>
                <a:cubicBezTo>
                  <a:pt x="8449163" y="1541192"/>
                  <a:pt x="8449896" y="1546580"/>
                  <a:pt x="8449896" y="1552310"/>
                </a:cubicBezTo>
                <a:lnTo>
                  <a:pt x="8449896" y="1555240"/>
                </a:lnTo>
                <a:cubicBezTo>
                  <a:pt x="8449896" y="1557779"/>
                  <a:pt x="8449258" y="1559586"/>
                  <a:pt x="8447983" y="1560660"/>
                </a:cubicBezTo>
                <a:cubicBezTo>
                  <a:pt x="8446707" y="1561735"/>
                  <a:pt x="8445252" y="1562272"/>
                  <a:pt x="8443616" y="1562272"/>
                </a:cubicBezTo>
                <a:lnTo>
                  <a:pt x="8385727" y="1562272"/>
                </a:lnTo>
                <a:cubicBezTo>
                  <a:pt x="8385727" y="1567155"/>
                  <a:pt x="8386218" y="1571550"/>
                  <a:pt x="8387199" y="1575457"/>
                </a:cubicBezTo>
                <a:cubicBezTo>
                  <a:pt x="8388181" y="1579364"/>
                  <a:pt x="8389816" y="1582717"/>
                  <a:pt x="8392107" y="1585517"/>
                </a:cubicBezTo>
                <a:cubicBezTo>
                  <a:pt x="8394397" y="1588317"/>
                  <a:pt x="8397374" y="1590465"/>
                  <a:pt x="8401038" y="1591963"/>
                </a:cubicBezTo>
                <a:cubicBezTo>
                  <a:pt x="8404702" y="1593461"/>
                  <a:pt x="8409184" y="1594209"/>
                  <a:pt x="8414483" y="1594209"/>
                </a:cubicBezTo>
                <a:cubicBezTo>
                  <a:pt x="8418671" y="1594209"/>
                  <a:pt x="8422400" y="1593868"/>
                  <a:pt x="8425672" y="1593184"/>
                </a:cubicBezTo>
                <a:cubicBezTo>
                  <a:pt x="8428943" y="1592500"/>
                  <a:pt x="8431773" y="1591735"/>
                  <a:pt x="8434161" y="1590889"/>
                </a:cubicBezTo>
                <a:cubicBezTo>
                  <a:pt x="8436549" y="1590042"/>
                  <a:pt x="8438513" y="1589277"/>
                  <a:pt x="8440050" y="1588593"/>
                </a:cubicBezTo>
                <a:cubicBezTo>
                  <a:pt x="8441588" y="1587910"/>
                  <a:pt x="8442750" y="1587568"/>
                  <a:pt x="8443535" y="1587568"/>
                </a:cubicBezTo>
                <a:cubicBezTo>
                  <a:pt x="8443993" y="1587568"/>
                  <a:pt x="8444402" y="1587682"/>
                  <a:pt x="8444761" y="1587910"/>
                </a:cubicBezTo>
                <a:cubicBezTo>
                  <a:pt x="8445121" y="1588138"/>
                  <a:pt x="8445399" y="1588479"/>
                  <a:pt x="8445595" y="1588935"/>
                </a:cubicBezTo>
                <a:cubicBezTo>
                  <a:pt x="8445792" y="1589391"/>
                  <a:pt x="8445939" y="1590026"/>
                  <a:pt x="8446037" y="1590840"/>
                </a:cubicBezTo>
                <a:cubicBezTo>
                  <a:pt x="8446135" y="1591654"/>
                  <a:pt x="8446184" y="1592647"/>
                  <a:pt x="8446184" y="1593819"/>
                </a:cubicBezTo>
                <a:cubicBezTo>
                  <a:pt x="8446184" y="1594665"/>
                  <a:pt x="8446152" y="1595398"/>
                  <a:pt x="8446087" y="1596016"/>
                </a:cubicBezTo>
                <a:cubicBezTo>
                  <a:pt x="8446021" y="1596635"/>
                  <a:pt x="8445940" y="1597188"/>
                  <a:pt x="8445843" y="1597676"/>
                </a:cubicBezTo>
                <a:cubicBezTo>
                  <a:pt x="8445745" y="1598165"/>
                  <a:pt x="8445582" y="1598604"/>
                  <a:pt x="8445354" y="1598995"/>
                </a:cubicBezTo>
                <a:cubicBezTo>
                  <a:pt x="8445126" y="1599386"/>
                  <a:pt x="8444833" y="1599760"/>
                  <a:pt x="8444475" y="1600118"/>
                </a:cubicBezTo>
                <a:cubicBezTo>
                  <a:pt x="8444117" y="1600476"/>
                  <a:pt x="8443059" y="1601062"/>
                  <a:pt x="8441301" y="1601876"/>
                </a:cubicBezTo>
                <a:cubicBezTo>
                  <a:pt x="8439543" y="1602690"/>
                  <a:pt x="8437264" y="1603488"/>
                  <a:pt x="8434464" y="1604269"/>
                </a:cubicBezTo>
                <a:cubicBezTo>
                  <a:pt x="8431664" y="1605051"/>
                  <a:pt x="8428425" y="1605751"/>
                  <a:pt x="8424746" y="1606369"/>
                </a:cubicBezTo>
                <a:cubicBezTo>
                  <a:pt x="8421067" y="1606988"/>
                  <a:pt x="8417144" y="1607297"/>
                  <a:pt x="8412977" y="1607297"/>
                </a:cubicBezTo>
                <a:cubicBezTo>
                  <a:pt x="8405750" y="1607297"/>
                  <a:pt x="8399417" y="1606288"/>
                  <a:pt x="8393981" y="1604269"/>
                </a:cubicBezTo>
                <a:cubicBezTo>
                  <a:pt x="8388544" y="1602251"/>
                  <a:pt x="8383969" y="1599255"/>
                  <a:pt x="8380258" y="1595284"/>
                </a:cubicBezTo>
                <a:cubicBezTo>
                  <a:pt x="8376547" y="1591312"/>
                  <a:pt x="8373747" y="1586331"/>
                  <a:pt x="8371859" y="1580340"/>
                </a:cubicBezTo>
                <a:cubicBezTo>
                  <a:pt x="8369970" y="1574350"/>
                  <a:pt x="8369026" y="1567383"/>
                  <a:pt x="8369026" y="1559439"/>
                </a:cubicBezTo>
                <a:cubicBezTo>
                  <a:pt x="8369026" y="1551886"/>
                  <a:pt x="8370003" y="1545098"/>
                  <a:pt x="8371956" y="1539076"/>
                </a:cubicBezTo>
                <a:cubicBezTo>
                  <a:pt x="8373910" y="1533053"/>
                  <a:pt x="8376726" y="1527941"/>
                  <a:pt x="8380405" y="1523742"/>
                </a:cubicBezTo>
                <a:cubicBezTo>
                  <a:pt x="8384083" y="1519542"/>
                  <a:pt x="8388527" y="1516319"/>
                  <a:pt x="8393736" y="1514072"/>
                </a:cubicBezTo>
                <a:cubicBezTo>
                  <a:pt x="8398945" y="1511826"/>
                  <a:pt x="8404773" y="1510703"/>
                  <a:pt x="8411219" y="1510703"/>
                </a:cubicBezTo>
                <a:close/>
                <a:moveTo>
                  <a:pt x="8315527" y="1510703"/>
                </a:moveTo>
                <a:cubicBezTo>
                  <a:pt x="8321908" y="1510703"/>
                  <a:pt x="8327345" y="1511940"/>
                  <a:pt x="8331838" y="1514414"/>
                </a:cubicBezTo>
                <a:cubicBezTo>
                  <a:pt x="8336331" y="1516888"/>
                  <a:pt x="8339993" y="1520274"/>
                  <a:pt x="8342825" y="1524572"/>
                </a:cubicBezTo>
                <a:cubicBezTo>
                  <a:pt x="8345658" y="1528869"/>
                  <a:pt x="8347725" y="1533867"/>
                  <a:pt x="8349027" y="1539564"/>
                </a:cubicBezTo>
                <a:cubicBezTo>
                  <a:pt x="8350330" y="1545261"/>
                  <a:pt x="8350981" y="1551300"/>
                  <a:pt x="8350981" y="1557681"/>
                </a:cubicBezTo>
                <a:cubicBezTo>
                  <a:pt x="8350981" y="1565365"/>
                  <a:pt x="8350151" y="1572266"/>
                  <a:pt x="8348490" y="1578387"/>
                </a:cubicBezTo>
                <a:cubicBezTo>
                  <a:pt x="8346830" y="1584508"/>
                  <a:pt x="8344388" y="1589700"/>
                  <a:pt x="8341165" y="1593965"/>
                </a:cubicBezTo>
                <a:cubicBezTo>
                  <a:pt x="8337942" y="1598230"/>
                  <a:pt x="8333954" y="1601518"/>
                  <a:pt x="8329201" y="1603830"/>
                </a:cubicBezTo>
                <a:cubicBezTo>
                  <a:pt x="8324448" y="1606141"/>
                  <a:pt x="8319011" y="1607297"/>
                  <a:pt x="8312890" y="1607297"/>
                </a:cubicBezTo>
                <a:cubicBezTo>
                  <a:pt x="8310286" y="1607297"/>
                  <a:pt x="8307877" y="1607036"/>
                  <a:pt x="8305663" y="1606515"/>
                </a:cubicBezTo>
                <a:cubicBezTo>
                  <a:pt x="8303449" y="1605995"/>
                  <a:pt x="8301284" y="1605181"/>
                  <a:pt x="8299168" y="1604074"/>
                </a:cubicBezTo>
                <a:cubicBezTo>
                  <a:pt x="8297052" y="1602967"/>
                  <a:pt x="8294952" y="1601567"/>
                  <a:pt x="8292868" y="1599874"/>
                </a:cubicBezTo>
                <a:cubicBezTo>
                  <a:pt x="8290785" y="1598181"/>
                  <a:pt x="8288571" y="1596195"/>
                  <a:pt x="8286227" y="1593916"/>
                </a:cubicBezTo>
                <a:lnTo>
                  <a:pt x="8286227" y="1637867"/>
                </a:lnTo>
                <a:cubicBezTo>
                  <a:pt x="8286227" y="1638388"/>
                  <a:pt x="8286096" y="1638844"/>
                  <a:pt x="8285836" y="1639235"/>
                </a:cubicBezTo>
                <a:cubicBezTo>
                  <a:pt x="8285576" y="1639625"/>
                  <a:pt x="8285152" y="1639951"/>
                  <a:pt x="8284566" y="1640211"/>
                </a:cubicBezTo>
                <a:cubicBezTo>
                  <a:pt x="8283980" y="1640472"/>
                  <a:pt x="8283166" y="1640667"/>
                  <a:pt x="8282125" y="1640797"/>
                </a:cubicBezTo>
                <a:cubicBezTo>
                  <a:pt x="8281083" y="1640927"/>
                  <a:pt x="8279748" y="1640992"/>
                  <a:pt x="8278120" y="1640992"/>
                </a:cubicBezTo>
                <a:cubicBezTo>
                  <a:pt x="8276557" y="1640992"/>
                  <a:pt x="8275255" y="1640927"/>
                  <a:pt x="8274213" y="1640797"/>
                </a:cubicBezTo>
                <a:cubicBezTo>
                  <a:pt x="8273172" y="1640667"/>
                  <a:pt x="8272342" y="1640472"/>
                  <a:pt x="8271723" y="1640211"/>
                </a:cubicBezTo>
                <a:cubicBezTo>
                  <a:pt x="8271104" y="1639951"/>
                  <a:pt x="8270681" y="1639625"/>
                  <a:pt x="8270453" y="1639235"/>
                </a:cubicBezTo>
                <a:cubicBezTo>
                  <a:pt x="8270225" y="1638844"/>
                  <a:pt x="8270111" y="1638388"/>
                  <a:pt x="8270111" y="1637867"/>
                </a:cubicBezTo>
                <a:lnTo>
                  <a:pt x="8270111" y="1515098"/>
                </a:lnTo>
                <a:cubicBezTo>
                  <a:pt x="8270111" y="1514512"/>
                  <a:pt x="8270209" y="1514040"/>
                  <a:pt x="8270404" y="1513682"/>
                </a:cubicBezTo>
                <a:cubicBezTo>
                  <a:pt x="8270600" y="1513324"/>
                  <a:pt x="8270990" y="1513014"/>
                  <a:pt x="8271576" y="1512754"/>
                </a:cubicBezTo>
                <a:cubicBezTo>
                  <a:pt x="8272162" y="1512493"/>
                  <a:pt x="8272911" y="1512314"/>
                  <a:pt x="8273823" y="1512217"/>
                </a:cubicBezTo>
                <a:cubicBezTo>
                  <a:pt x="8274735" y="1512119"/>
                  <a:pt x="8275841" y="1512070"/>
                  <a:pt x="8277143" y="1512070"/>
                </a:cubicBezTo>
                <a:cubicBezTo>
                  <a:pt x="8278511" y="1512070"/>
                  <a:pt x="8279634" y="1512119"/>
                  <a:pt x="8280513" y="1512217"/>
                </a:cubicBezTo>
                <a:cubicBezTo>
                  <a:pt x="8281392" y="1512314"/>
                  <a:pt x="8282125" y="1512493"/>
                  <a:pt x="8282711" y="1512754"/>
                </a:cubicBezTo>
                <a:cubicBezTo>
                  <a:pt x="8283297" y="1513014"/>
                  <a:pt x="8283703" y="1513324"/>
                  <a:pt x="8283931" y="1513682"/>
                </a:cubicBezTo>
                <a:cubicBezTo>
                  <a:pt x="8284159" y="1514040"/>
                  <a:pt x="8284273" y="1514512"/>
                  <a:pt x="8284273" y="1515098"/>
                </a:cubicBezTo>
                <a:lnTo>
                  <a:pt x="8284273" y="1526916"/>
                </a:lnTo>
                <a:cubicBezTo>
                  <a:pt x="8286943" y="1524181"/>
                  <a:pt x="8289515" y="1521804"/>
                  <a:pt x="8291989" y="1519786"/>
                </a:cubicBezTo>
                <a:cubicBezTo>
                  <a:pt x="8294463" y="1517767"/>
                  <a:pt x="8296954" y="1516091"/>
                  <a:pt x="8299461" y="1514756"/>
                </a:cubicBezTo>
                <a:cubicBezTo>
                  <a:pt x="8301967" y="1513421"/>
                  <a:pt x="8304539" y="1512412"/>
                  <a:pt x="8307177" y="1511728"/>
                </a:cubicBezTo>
                <a:cubicBezTo>
                  <a:pt x="8309813" y="1511045"/>
                  <a:pt x="8312597" y="1510703"/>
                  <a:pt x="8315527" y="1510703"/>
                </a:cubicBezTo>
                <a:close/>
                <a:moveTo>
                  <a:pt x="8151258" y="1510703"/>
                </a:moveTo>
                <a:cubicBezTo>
                  <a:pt x="8154904" y="1510703"/>
                  <a:pt x="8158176" y="1511126"/>
                  <a:pt x="8161074" y="1511973"/>
                </a:cubicBezTo>
                <a:cubicBezTo>
                  <a:pt x="8163971" y="1512819"/>
                  <a:pt x="8166527" y="1514007"/>
                  <a:pt x="8168741" y="1515537"/>
                </a:cubicBezTo>
                <a:cubicBezTo>
                  <a:pt x="8170955" y="1517068"/>
                  <a:pt x="8172843" y="1518891"/>
                  <a:pt x="8174405" y="1521007"/>
                </a:cubicBezTo>
                <a:cubicBezTo>
                  <a:pt x="8175968" y="1523123"/>
                  <a:pt x="8177271" y="1525483"/>
                  <a:pt x="8178312" y="1528088"/>
                </a:cubicBezTo>
                <a:cubicBezTo>
                  <a:pt x="8181242" y="1524897"/>
                  <a:pt x="8184026" y="1522195"/>
                  <a:pt x="8186663" y="1519981"/>
                </a:cubicBezTo>
                <a:cubicBezTo>
                  <a:pt x="8189300" y="1517767"/>
                  <a:pt x="8191839" y="1515977"/>
                  <a:pt x="8194281" y="1514610"/>
                </a:cubicBezTo>
                <a:cubicBezTo>
                  <a:pt x="8196723" y="1513242"/>
                  <a:pt x="8199099" y="1512249"/>
                  <a:pt x="8201411" y="1511631"/>
                </a:cubicBezTo>
                <a:cubicBezTo>
                  <a:pt x="8203722" y="1511012"/>
                  <a:pt x="8206050" y="1510703"/>
                  <a:pt x="8208394" y="1510703"/>
                </a:cubicBezTo>
                <a:cubicBezTo>
                  <a:pt x="8214059" y="1510703"/>
                  <a:pt x="8218812" y="1511696"/>
                  <a:pt x="8222654" y="1513682"/>
                </a:cubicBezTo>
                <a:cubicBezTo>
                  <a:pt x="8226495" y="1515668"/>
                  <a:pt x="8229605" y="1518321"/>
                  <a:pt x="8231981" y="1521642"/>
                </a:cubicBezTo>
                <a:cubicBezTo>
                  <a:pt x="8234358" y="1524962"/>
                  <a:pt x="8236051" y="1528853"/>
                  <a:pt x="8237060" y="1533313"/>
                </a:cubicBezTo>
                <a:cubicBezTo>
                  <a:pt x="8238069" y="1537773"/>
                  <a:pt x="8238574" y="1542478"/>
                  <a:pt x="8238574" y="1547426"/>
                </a:cubicBezTo>
                <a:lnTo>
                  <a:pt x="8238574" y="1602999"/>
                </a:lnTo>
                <a:cubicBezTo>
                  <a:pt x="8238574" y="1603520"/>
                  <a:pt x="8238443" y="1603960"/>
                  <a:pt x="8238183" y="1604318"/>
                </a:cubicBezTo>
                <a:cubicBezTo>
                  <a:pt x="8237923" y="1604676"/>
                  <a:pt x="8237499" y="1604985"/>
                  <a:pt x="8236913" y="1605246"/>
                </a:cubicBezTo>
                <a:cubicBezTo>
                  <a:pt x="8236327" y="1605506"/>
                  <a:pt x="8235513" y="1605702"/>
                  <a:pt x="8234472" y="1605832"/>
                </a:cubicBezTo>
                <a:cubicBezTo>
                  <a:pt x="8233430" y="1605962"/>
                  <a:pt x="8232128" y="1606027"/>
                  <a:pt x="8230565" y="1606027"/>
                </a:cubicBezTo>
                <a:cubicBezTo>
                  <a:pt x="8228937" y="1606027"/>
                  <a:pt x="8227602" y="1605962"/>
                  <a:pt x="8226561" y="1605832"/>
                </a:cubicBezTo>
                <a:cubicBezTo>
                  <a:pt x="8225519" y="1605702"/>
                  <a:pt x="8224689" y="1605506"/>
                  <a:pt x="8224070" y="1605246"/>
                </a:cubicBezTo>
                <a:cubicBezTo>
                  <a:pt x="8223451" y="1604985"/>
                  <a:pt x="8223012" y="1604676"/>
                  <a:pt x="8222751" y="1604318"/>
                </a:cubicBezTo>
                <a:cubicBezTo>
                  <a:pt x="8222491" y="1603960"/>
                  <a:pt x="8222361" y="1603520"/>
                  <a:pt x="8222361" y="1602999"/>
                </a:cubicBezTo>
                <a:lnTo>
                  <a:pt x="8222361" y="1549575"/>
                </a:lnTo>
                <a:cubicBezTo>
                  <a:pt x="8222361" y="1545863"/>
                  <a:pt x="8222035" y="1542478"/>
                  <a:pt x="8221384" y="1539417"/>
                </a:cubicBezTo>
                <a:cubicBezTo>
                  <a:pt x="8220733" y="1536357"/>
                  <a:pt x="8219691" y="1533720"/>
                  <a:pt x="8218259" y="1531506"/>
                </a:cubicBezTo>
                <a:cubicBezTo>
                  <a:pt x="8216826" y="1529292"/>
                  <a:pt x="8215003" y="1527599"/>
                  <a:pt x="8212789" y="1526427"/>
                </a:cubicBezTo>
                <a:cubicBezTo>
                  <a:pt x="8210575" y="1525255"/>
                  <a:pt x="8207971" y="1524669"/>
                  <a:pt x="8204976" y="1524669"/>
                </a:cubicBezTo>
                <a:cubicBezTo>
                  <a:pt x="8201264" y="1524669"/>
                  <a:pt x="8197537" y="1526102"/>
                  <a:pt x="8193793" y="1528967"/>
                </a:cubicBezTo>
                <a:cubicBezTo>
                  <a:pt x="8190049" y="1531832"/>
                  <a:pt x="8185930" y="1536031"/>
                  <a:pt x="8181438" y="1541566"/>
                </a:cubicBezTo>
                <a:lnTo>
                  <a:pt x="8181438" y="1602999"/>
                </a:lnTo>
                <a:cubicBezTo>
                  <a:pt x="8181438" y="1603520"/>
                  <a:pt x="8181307" y="1603960"/>
                  <a:pt x="8181047" y="1604318"/>
                </a:cubicBezTo>
                <a:cubicBezTo>
                  <a:pt x="8180787" y="1604676"/>
                  <a:pt x="8180347" y="1604985"/>
                  <a:pt x="8179729" y="1605246"/>
                </a:cubicBezTo>
                <a:cubicBezTo>
                  <a:pt x="8179110" y="1605506"/>
                  <a:pt x="8178280" y="1605702"/>
                  <a:pt x="8177238" y="1605832"/>
                </a:cubicBezTo>
                <a:cubicBezTo>
                  <a:pt x="8176196" y="1605962"/>
                  <a:pt x="8174894" y="1606027"/>
                  <a:pt x="8173331" y="1606027"/>
                </a:cubicBezTo>
                <a:cubicBezTo>
                  <a:pt x="8171834" y="1606027"/>
                  <a:pt x="8170548" y="1605962"/>
                  <a:pt x="8169473" y="1605832"/>
                </a:cubicBezTo>
                <a:cubicBezTo>
                  <a:pt x="8168399" y="1605702"/>
                  <a:pt x="8167553" y="1605506"/>
                  <a:pt x="8166934" y="1605246"/>
                </a:cubicBezTo>
                <a:cubicBezTo>
                  <a:pt x="8166315" y="1604985"/>
                  <a:pt x="8165892" y="1604676"/>
                  <a:pt x="8165664" y="1604318"/>
                </a:cubicBezTo>
                <a:cubicBezTo>
                  <a:pt x="8165436" y="1603960"/>
                  <a:pt x="8165322" y="1603520"/>
                  <a:pt x="8165322" y="1602999"/>
                </a:cubicBezTo>
                <a:lnTo>
                  <a:pt x="8165322" y="1549575"/>
                </a:lnTo>
                <a:cubicBezTo>
                  <a:pt x="8165322" y="1545863"/>
                  <a:pt x="8164964" y="1542478"/>
                  <a:pt x="8164248" y="1539417"/>
                </a:cubicBezTo>
                <a:cubicBezTo>
                  <a:pt x="8163532" y="1536357"/>
                  <a:pt x="8162457" y="1533720"/>
                  <a:pt x="8161025" y="1531506"/>
                </a:cubicBezTo>
                <a:cubicBezTo>
                  <a:pt x="8159593" y="1529292"/>
                  <a:pt x="8157786" y="1527599"/>
                  <a:pt x="8155604" y="1526427"/>
                </a:cubicBezTo>
                <a:cubicBezTo>
                  <a:pt x="8153423" y="1525255"/>
                  <a:pt x="8150835" y="1524669"/>
                  <a:pt x="8147840" y="1524669"/>
                </a:cubicBezTo>
                <a:cubicBezTo>
                  <a:pt x="8144128" y="1524669"/>
                  <a:pt x="8140384" y="1526102"/>
                  <a:pt x="8136608" y="1528967"/>
                </a:cubicBezTo>
                <a:cubicBezTo>
                  <a:pt x="8132831" y="1531832"/>
                  <a:pt x="8128729" y="1536031"/>
                  <a:pt x="8124302" y="1541566"/>
                </a:cubicBezTo>
                <a:lnTo>
                  <a:pt x="8124302" y="1602999"/>
                </a:lnTo>
                <a:cubicBezTo>
                  <a:pt x="8124302" y="1603520"/>
                  <a:pt x="8124171" y="1603960"/>
                  <a:pt x="8123911" y="1604318"/>
                </a:cubicBezTo>
                <a:cubicBezTo>
                  <a:pt x="8123651" y="1604676"/>
                  <a:pt x="8123227" y="1604985"/>
                  <a:pt x="8122641" y="1605246"/>
                </a:cubicBezTo>
                <a:cubicBezTo>
                  <a:pt x="8122055" y="1605506"/>
                  <a:pt x="8121241" y="1605702"/>
                  <a:pt x="8120199" y="1605832"/>
                </a:cubicBezTo>
                <a:cubicBezTo>
                  <a:pt x="8119158" y="1605962"/>
                  <a:pt x="8117823" y="1606027"/>
                  <a:pt x="8116195" y="1606027"/>
                </a:cubicBezTo>
                <a:cubicBezTo>
                  <a:pt x="8114633" y="1606027"/>
                  <a:pt x="8113330" y="1605962"/>
                  <a:pt x="8112288" y="1605832"/>
                </a:cubicBezTo>
                <a:cubicBezTo>
                  <a:pt x="8111247" y="1605702"/>
                  <a:pt x="8110416" y="1605506"/>
                  <a:pt x="8109798" y="1605246"/>
                </a:cubicBezTo>
                <a:cubicBezTo>
                  <a:pt x="8109179" y="1604985"/>
                  <a:pt x="8108756" y="1604676"/>
                  <a:pt x="8108528" y="1604318"/>
                </a:cubicBezTo>
                <a:cubicBezTo>
                  <a:pt x="8108300" y="1603960"/>
                  <a:pt x="8108186" y="1603520"/>
                  <a:pt x="8108186" y="1602999"/>
                </a:cubicBezTo>
                <a:lnTo>
                  <a:pt x="8108186" y="1515098"/>
                </a:lnTo>
                <a:cubicBezTo>
                  <a:pt x="8108186" y="1514577"/>
                  <a:pt x="8108284" y="1514137"/>
                  <a:pt x="8108479" y="1513779"/>
                </a:cubicBezTo>
                <a:cubicBezTo>
                  <a:pt x="8108675" y="1513421"/>
                  <a:pt x="8109065" y="1513096"/>
                  <a:pt x="8109651" y="1512803"/>
                </a:cubicBezTo>
                <a:cubicBezTo>
                  <a:pt x="8110237" y="1512510"/>
                  <a:pt x="8110986" y="1512314"/>
                  <a:pt x="8111898" y="1512217"/>
                </a:cubicBezTo>
                <a:cubicBezTo>
                  <a:pt x="8112809" y="1512119"/>
                  <a:pt x="8114014" y="1512070"/>
                  <a:pt x="8115511" y="1512070"/>
                </a:cubicBezTo>
                <a:cubicBezTo>
                  <a:pt x="8116944" y="1512070"/>
                  <a:pt x="8118132" y="1512119"/>
                  <a:pt x="8119076" y="1512217"/>
                </a:cubicBezTo>
                <a:cubicBezTo>
                  <a:pt x="8120021" y="1512314"/>
                  <a:pt x="8120753" y="1512510"/>
                  <a:pt x="8121274" y="1512803"/>
                </a:cubicBezTo>
                <a:cubicBezTo>
                  <a:pt x="8121795" y="1513096"/>
                  <a:pt x="8122169" y="1513421"/>
                  <a:pt x="8122397" y="1513779"/>
                </a:cubicBezTo>
                <a:cubicBezTo>
                  <a:pt x="8122625" y="1514137"/>
                  <a:pt x="8122739" y="1514577"/>
                  <a:pt x="8122739" y="1515098"/>
                </a:cubicBezTo>
                <a:lnTo>
                  <a:pt x="8122739" y="1526720"/>
                </a:lnTo>
                <a:cubicBezTo>
                  <a:pt x="8127687" y="1521186"/>
                  <a:pt x="8132489" y="1517133"/>
                  <a:pt x="8137145" y="1514561"/>
                </a:cubicBezTo>
                <a:cubicBezTo>
                  <a:pt x="8141801" y="1511989"/>
                  <a:pt x="8146505" y="1510703"/>
                  <a:pt x="8151258" y="1510703"/>
                </a:cubicBezTo>
                <a:close/>
                <a:moveTo>
                  <a:pt x="8049269" y="1510703"/>
                </a:moveTo>
                <a:cubicBezTo>
                  <a:pt x="8056171" y="1510703"/>
                  <a:pt x="8062047" y="1511810"/>
                  <a:pt x="8066898" y="1514024"/>
                </a:cubicBezTo>
                <a:cubicBezTo>
                  <a:pt x="8071749" y="1516237"/>
                  <a:pt x="8075737" y="1519216"/>
                  <a:pt x="8078863" y="1522960"/>
                </a:cubicBezTo>
                <a:cubicBezTo>
                  <a:pt x="8081988" y="1526704"/>
                  <a:pt x="8084283" y="1531099"/>
                  <a:pt x="8085748" y="1536145"/>
                </a:cubicBezTo>
                <a:cubicBezTo>
                  <a:pt x="8087213" y="1541192"/>
                  <a:pt x="8087946" y="1546580"/>
                  <a:pt x="8087946" y="1552310"/>
                </a:cubicBezTo>
                <a:lnTo>
                  <a:pt x="8087946" y="1555240"/>
                </a:lnTo>
                <a:cubicBezTo>
                  <a:pt x="8087946" y="1557779"/>
                  <a:pt x="8087308" y="1559586"/>
                  <a:pt x="8086033" y="1560660"/>
                </a:cubicBezTo>
                <a:cubicBezTo>
                  <a:pt x="8084757" y="1561735"/>
                  <a:pt x="8083302" y="1562272"/>
                  <a:pt x="8081666" y="1562272"/>
                </a:cubicBezTo>
                <a:lnTo>
                  <a:pt x="8023777" y="1562272"/>
                </a:lnTo>
                <a:cubicBezTo>
                  <a:pt x="8023777" y="1567155"/>
                  <a:pt x="8024268" y="1571550"/>
                  <a:pt x="8025249" y="1575457"/>
                </a:cubicBezTo>
                <a:cubicBezTo>
                  <a:pt x="8026231" y="1579364"/>
                  <a:pt x="8027866" y="1582717"/>
                  <a:pt x="8030157" y="1585517"/>
                </a:cubicBezTo>
                <a:cubicBezTo>
                  <a:pt x="8032447" y="1588317"/>
                  <a:pt x="8035424" y="1590465"/>
                  <a:pt x="8039088" y="1591963"/>
                </a:cubicBezTo>
                <a:cubicBezTo>
                  <a:pt x="8042752" y="1593461"/>
                  <a:pt x="8047234" y="1594209"/>
                  <a:pt x="8052533" y="1594209"/>
                </a:cubicBezTo>
                <a:cubicBezTo>
                  <a:pt x="8056721" y="1594209"/>
                  <a:pt x="8060450" y="1593868"/>
                  <a:pt x="8063722" y="1593184"/>
                </a:cubicBezTo>
                <a:cubicBezTo>
                  <a:pt x="8066993" y="1592500"/>
                  <a:pt x="8069823" y="1591735"/>
                  <a:pt x="8072211" y="1590889"/>
                </a:cubicBezTo>
                <a:cubicBezTo>
                  <a:pt x="8074600" y="1590042"/>
                  <a:pt x="8076563" y="1589277"/>
                  <a:pt x="8078100" y="1588593"/>
                </a:cubicBezTo>
                <a:cubicBezTo>
                  <a:pt x="8079638" y="1587910"/>
                  <a:pt x="8080800" y="1587568"/>
                  <a:pt x="8081585" y="1587568"/>
                </a:cubicBezTo>
                <a:cubicBezTo>
                  <a:pt x="8082043" y="1587568"/>
                  <a:pt x="8082452" y="1587682"/>
                  <a:pt x="8082811" y="1587910"/>
                </a:cubicBezTo>
                <a:cubicBezTo>
                  <a:pt x="8083171" y="1588138"/>
                  <a:pt x="8083449" y="1588479"/>
                  <a:pt x="8083645" y="1588935"/>
                </a:cubicBezTo>
                <a:cubicBezTo>
                  <a:pt x="8083842" y="1589391"/>
                  <a:pt x="8083989" y="1590026"/>
                  <a:pt x="8084087" y="1590840"/>
                </a:cubicBezTo>
                <a:cubicBezTo>
                  <a:pt x="8084185" y="1591654"/>
                  <a:pt x="8084234" y="1592647"/>
                  <a:pt x="8084234" y="1593819"/>
                </a:cubicBezTo>
                <a:cubicBezTo>
                  <a:pt x="8084234" y="1594665"/>
                  <a:pt x="8084202" y="1595398"/>
                  <a:pt x="8084137" y="1596016"/>
                </a:cubicBezTo>
                <a:cubicBezTo>
                  <a:pt x="8084071" y="1596635"/>
                  <a:pt x="8083990" y="1597188"/>
                  <a:pt x="8083893" y="1597676"/>
                </a:cubicBezTo>
                <a:cubicBezTo>
                  <a:pt x="8083795" y="1598165"/>
                  <a:pt x="8083632" y="1598604"/>
                  <a:pt x="8083404" y="1598995"/>
                </a:cubicBezTo>
                <a:cubicBezTo>
                  <a:pt x="8083176" y="1599386"/>
                  <a:pt x="8082883" y="1599760"/>
                  <a:pt x="8082525" y="1600118"/>
                </a:cubicBezTo>
                <a:cubicBezTo>
                  <a:pt x="8082167" y="1600476"/>
                  <a:pt x="8081109" y="1601062"/>
                  <a:pt x="8079351" y="1601876"/>
                </a:cubicBezTo>
                <a:cubicBezTo>
                  <a:pt x="8077593" y="1602690"/>
                  <a:pt x="8075314" y="1603488"/>
                  <a:pt x="8072514" y="1604269"/>
                </a:cubicBezTo>
                <a:cubicBezTo>
                  <a:pt x="8069714" y="1605051"/>
                  <a:pt x="8066475" y="1605751"/>
                  <a:pt x="8062796" y="1606369"/>
                </a:cubicBezTo>
                <a:cubicBezTo>
                  <a:pt x="8059117" y="1606988"/>
                  <a:pt x="8055194" y="1607297"/>
                  <a:pt x="8051027" y="1607297"/>
                </a:cubicBezTo>
                <a:cubicBezTo>
                  <a:pt x="8043800" y="1607297"/>
                  <a:pt x="8037467" y="1606288"/>
                  <a:pt x="8032031" y="1604269"/>
                </a:cubicBezTo>
                <a:cubicBezTo>
                  <a:pt x="8026594" y="1602251"/>
                  <a:pt x="8022019" y="1599255"/>
                  <a:pt x="8018308" y="1595284"/>
                </a:cubicBezTo>
                <a:cubicBezTo>
                  <a:pt x="8014597" y="1591312"/>
                  <a:pt x="8011797" y="1586331"/>
                  <a:pt x="8009909" y="1580340"/>
                </a:cubicBezTo>
                <a:cubicBezTo>
                  <a:pt x="8008020" y="1574350"/>
                  <a:pt x="8007076" y="1567383"/>
                  <a:pt x="8007076" y="1559439"/>
                </a:cubicBezTo>
                <a:cubicBezTo>
                  <a:pt x="8007076" y="1551886"/>
                  <a:pt x="8008053" y="1545098"/>
                  <a:pt x="8010006" y="1539076"/>
                </a:cubicBezTo>
                <a:cubicBezTo>
                  <a:pt x="8011960" y="1533053"/>
                  <a:pt x="8014776" y="1527941"/>
                  <a:pt x="8018455" y="1523742"/>
                </a:cubicBezTo>
                <a:cubicBezTo>
                  <a:pt x="8022133" y="1519542"/>
                  <a:pt x="8026577" y="1516319"/>
                  <a:pt x="8031786" y="1514072"/>
                </a:cubicBezTo>
                <a:cubicBezTo>
                  <a:pt x="8036995" y="1511826"/>
                  <a:pt x="8042823" y="1510703"/>
                  <a:pt x="8049269" y="1510703"/>
                </a:cubicBezTo>
                <a:close/>
                <a:moveTo>
                  <a:pt x="7801619" y="1510703"/>
                </a:moveTo>
                <a:cubicBezTo>
                  <a:pt x="7808521" y="1510703"/>
                  <a:pt x="7814397" y="1511810"/>
                  <a:pt x="7819248" y="1514024"/>
                </a:cubicBezTo>
                <a:cubicBezTo>
                  <a:pt x="7824099" y="1516237"/>
                  <a:pt x="7828087" y="1519216"/>
                  <a:pt x="7831213" y="1522960"/>
                </a:cubicBezTo>
                <a:cubicBezTo>
                  <a:pt x="7834338" y="1526704"/>
                  <a:pt x="7836633" y="1531099"/>
                  <a:pt x="7838098" y="1536145"/>
                </a:cubicBezTo>
                <a:cubicBezTo>
                  <a:pt x="7839563" y="1541192"/>
                  <a:pt x="7840296" y="1546580"/>
                  <a:pt x="7840296" y="1552310"/>
                </a:cubicBezTo>
                <a:lnTo>
                  <a:pt x="7840296" y="1555240"/>
                </a:lnTo>
                <a:cubicBezTo>
                  <a:pt x="7840296" y="1557779"/>
                  <a:pt x="7839658" y="1559586"/>
                  <a:pt x="7838383" y="1560660"/>
                </a:cubicBezTo>
                <a:cubicBezTo>
                  <a:pt x="7837107" y="1561735"/>
                  <a:pt x="7835652" y="1562272"/>
                  <a:pt x="7834016" y="1562272"/>
                </a:cubicBezTo>
                <a:lnTo>
                  <a:pt x="7776127" y="1562272"/>
                </a:lnTo>
                <a:cubicBezTo>
                  <a:pt x="7776127" y="1567155"/>
                  <a:pt x="7776618" y="1571550"/>
                  <a:pt x="7777599" y="1575457"/>
                </a:cubicBezTo>
                <a:cubicBezTo>
                  <a:pt x="7778581" y="1579364"/>
                  <a:pt x="7780216" y="1582717"/>
                  <a:pt x="7782507" y="1585517"/>
                </a:cubicBezTo>
                <a:cubicBezTo>
                  <a:pt x="7784797" y="1588317"/>
                  <a:pt x="7787774" y="1590465"/>
                  <a:pt x="7791438" y="1591963"/>
                </a:cubicBezTo>
                <a:cubicBezTo>
                  <a:pt x="7795102" y="1593461"/>
                  <a:pt x="7799584" y="1594209"/>
                  <a:pt x="7804883" y="1594209"/>
                </a:cubicBezTo>
                <a:cubicBezTo>
                  <a:pt x="7809071" y="1594209"/>
                  <a:pt x="7812800" y="1593868"/>
                  <a:pt x="7816072" y="1593184"/>
                </a:cubicBezTo>
                <a:cubicBezTo>
                  <a:pt x="7819343" y="1592500"/>
                  <a:pt x="7822173" y="1591735"/>
                  <a:pt x="7824561" y="1590889"/>
                </a:cubicBezTo>
                <a:cubicBezTo>
                  <a:pt x="7826949" y="1590042"/>
                  <a:pt x="7828913" y="1589277"/>
                  <a:pt x="7830450" y="1588593"/>
                </a:cubicBezTo>
                <a:cubicBezTo>
                  <a:pt x="7831988" y="1587910"/>
                  <a:pt x="7833150" y="1587568"/>
                  <a:pt x="7833935" y="1587568"/>
                </a:cubicBezTo>
                <a:cubicBezTo>
                  <a:pt x="7834393" y="1587568"/>
                  <a:pt x="7834802" y="1587682"/>
                  <a:pt x="7835161" y="1587910"/>
                </a:cubicBezTo>
                <a:cubicBezTo>
                  <a:pt x="7835521" y="1588138"/>
                  <a:pt x="7835799" y="1588479"/>
                  <a:pt x="7835995" y="1588935"/>
                </a:cubicBezTo>
                <a:cubicBezTo>
                  <a:pt x="7836192" y="1589391"/>
                  <a:pt x="7836339" y="1590026"/>
                  <a:pt x="7836437" y="1590840"/>
                </a:cubicBezTo>
                <a:cubicBezTo>
                  <a:pt x="7836535" y="1591654"/>
                  <a:pt x="7836584" y="1592647"/>
                  <a:pt x="7836584" y="1593819"/>
                </a:cubicBezTo>
                <a:cubicBezTo>
                  <a:pt x="7836584" y="1594665"/>
                  <a:pt x="7836552" y="1595398"/>
                  <a:pt x="7836487" y="1596016"/>
                </a:cubicBezTo>
                <a:cubicBezTo>
                  <a:pt x="7836421" y="1596635"/>
                  <a:pt x="7836340" y="1597188"/>
                  <a:pt x="7836243" y="1597676"/>
                </a:cubicBezTo>
                <a:cubicBezTo>
                  <a:pt x="7836145" y="1598165"/>
                  <a:pt x="7835982" y="1598604"/>
                  <a:pt x="7835754" y="1598995"/>
                </a:cubicBezTo>
                <a:cubicBezTo>
                  <a:pt x="7835526" y="1599386"/>
                  <a:pt x="7835233" y="1599760"/>
                  <a:pt x="7834875" y="1600118"/>
                </a:cubicBezTo>
                <a:cubicBezTo>
                  <a:pt x="7834517" y="1600476"/>
                  <a:pt x="7833459" y="1601062"/>
                  <a:pt x="7831701" y="1601876"/>
                </a:cubicBezTo>
                <a:cubicBezTo>
                  <a:pt x="7829943" y="1602690"/>
                  <a:pt x="7827664" y="1603488"/>
                  <a:pt x="7824864" y="1604269"/>
                </a:cubicBezTo>
                <a:cubicBezTo>
                  <a:pt x="7822064" y="1605051"/>
                  <a:pt x="7818825" y="1605751"/>
                  <a:pt x="7815146" y="1606369"/>
                </a:cubicBezTo>
                <a:cubicBezTo>
                  <a:pt x="7811467" y="1606988"/>
                  <a:pt x="7807544" y="1607297"/>
                  <a:pt x="7803377" y="1607297"/>
                </a:cubicBezTo>
                <a:cubicBezTo>
                  <a:pt x="7796150" y="1607297"/>
                  <a:pt x="7789817" y="1606288"/>
                  <a:pt x="7784381" y="1604269"/>
                </a:cubicBezTo>
                <a:cubicBezTo>
                  <a:pt x="7778944" y="1602251"/>
                  <a:pt x="7774369" y="1599255"/>
                  <a:pt x="7770658" y="1595284"/>
                </a:cubicBezTo>
                <a:cubicBezTo>
                  <a:pt x="7766947" y="1591312"/>
                  <a:pt x="7764147" y="1586331"/>
                  <a:pt x="7762259" y="1580340"/>
                </a:cubicBezTo>
                <a:cubicBezTo>
                  <a:pt x="7760370" y="1574350"/>
                  <a:pt x="7759426" y="1567383"/>
                  <a:pt x="7759426" y="1559439"/>
                </a:cubicBezTo>
                <a:cubicBezTo>
                  <a:pt x="7759426" y="1551886"/>
                  <a:pt x="7760403" y="1545098"/>
                  <a:pt x="7762356" y="1539076"/>
                </a:cubicBezTo>
                <a:cubicBezTo>
                  <a:pt x="7764310" y="1533053"/>
                  <a:pt x="7767126" y="1527941"/>
                  <a:pt x="7770805" y="1523742"/>
                </a:cubicBezTo>
                <a:cubicBezTo>
                  <a:pt x="7774483" y="1519542"/>
                  <a:pt x="7778927" y="1516319"/>
                  <a:pt x="7784136" y="1514072"/>
                </a:cubicBezTo>
                <a:cubicBezTo>
                  <a:pt x="7789345" y="1511826"/>
                  <a:pt x="7795173" y="1510703"/>
                  <a:pt x="7801619" y="1510703"/>
                </a:cubicBezTo>
                <a:close/>
                <a:moveTo>
                  <a:pt x="7716238" y="1510703"/>
                </a:moveTo>
                <a:cubicBezTo>
                  <a:pt x="7718582" y="1510703"/>
                  <a:pt x="7720926" y="1510898"/>
                  <a:pt x="7723270" y="1511289"/>
                </a:cubicBezTo>
                <a:cubicBezTo>
                  <a:pt x="7725614" y="1511679"/>
                  <a:pt x="7727731" y="1512168"/>
                  <a:pt x="7729619" y="1512754"/>
                </a:cubicBezTo>
                <a:cubicBezTo>
                  <a:pt x="7731507" y="1513340"/>
                  <a:pt x="7733119" y="1513975"/>
                  <a:pt x="7734453" y="1514658"/>
                </a:cubicBezTo>
                <a:cubicBezTo>
                  <a:pt x="7735788" y="1515342"/>
                  <a:pt x="7736797" y="1515944"/>
                  <a:pt x="7737481" y="1516465"/>
                </a:cubicBezTo>
                <a:cubicBezTo>
                  <a:pt x="7738165" y="1516986"/>
                  <a:pt x="7738621" y="1517442"/>
                  <a:pt x="7738849" y="1517833"/>
                </a:cubicBezTo>
                <a:cubicBezTo>
                  <a:pt x="7739076" y="1518223"/>
                  <a:pt x="7739239" y="1518663"/>
                  <a:pt x="7739337" y="1519151"/>
                </a:cubicBezTo>
                <a:cubicBezTo>
                  <a:pt x="7739434" y="1519639"/>
                  <a:pt x="7739532" y="1520242"/>
                  <a:pt x="7739630" y="1520958"/>
                </a:cubicBezTo>
                <a:cubicBezTo>
                  <a:pt x="7739728" y="1521674"/>
                  <a:pt x="7739776" y="1522553"/>
                  <a:pt x="7739776" y="1523595"/>
                </a:cubicBezTo>
                <a:cubicBezTo>
                  <a:pt x="7739776" y="1524702"/>
                  <a:pt x="7739728" y="1525662"/>
                  <a:pt x="7739630" y="1526476"/>
                </a:cubicBezTo>
                <a:cubicBezTo>
                  <a:pt x="7739532" y="1527290"/>
                  <a:pt x="7739369" y="1527958"/>
                  <a:pt x="7739141" y="1528478"/>
                </a:cubicBezTo>
                <a:cubicBezTo>
                  <a:pt x="7738913" y="1528999"/>
                  <a:pt x="7738637" y="1529374"/>
                  <a:pt x="7738311" y="1529602"/>
                </a:cubicBezTo>
                <a:cubicBezTo>
                  <a:pt x="7737986" y="1529830"/>
                  <a:pt x="7737628" y="1529943"/>
                  <a:pt x="7737237" y="1529943"/>
                </a:cubicBezTo>
                <a:cubicBezTo>
                  <a:pt x="7736651" y="1529943"/>
                  <a:pt x="7735804" y="1529585"/>
                  <a:pt x="7734697" y="1528869"/>
                </a:cubicBezTo>
                <a:cubicBezTo>
                  <a:pt x="7733591" y="1528153"/>
                  <a:pt x="7732158" y="1527388"/>
                  <a:pt x="7730400" y="1526574"/>
                </a:cubicBezTo>
                <a:cubicBezTo>
                  <a:pt x="7728642" y="1525760"/>
                  <a:pt x="7726575" y="1524995"/>
                  <a:pt x="7724198" y="1524279"/>
                </a:cubicBezTo>
                <a:cubicBezTo>
                  <a:pt x="7721821" y="1523562"/>
                  <a:pt x="7719103" y="1523204"/>
                  <a:pt x="7716043" y="1523204"/>
                </a:cubicBezTo>
                <a:cubicBezTo>
                  <a:pt x="7713308" y="1523204"/>
                  <a:pt x="7710899" y="1523514"/>
                  <a:pt x="7708815" y="1524132"/>
                </a:cubicBezTo>
                <a:cubicBezTo>
                  <a:pt x="7706732" y="1524751"/>
                  <a:pt x="7705023" y="1525630"/>
                  <a:pt x="7703688" y="1526769"/>
                </a:cubicBezTo>
                <a:cubicBezTo>
                  <a:pt x="7702353" y="1527909"/>
                  <a:pt x="7701344" y="1529260"/>
                  <a:pt x="7700660" y="1530823"/>
                </a:cubicBezTo>
                <a:cubicBezTo>
                  <a:pt x="7699976" y="1532385"/>
                  <a:pt x="7699635" y="1534078"/>
                  <a:pt x="7699635" y="1535901"/>
                </a:cubicBezTo>
                <a:cubicBezTo>
                  <a:pt x="7699635" y="1538441"/>
                  <a:pt x="7700286" y="1540573"/>
                  <a:pt x="7701588" y="1542299"/>
                </a:cubicBezTo>
                <a:cubicBezTo>
                  <a:pt x="7702890" y="1544024"/>
                  <a:pt x="7704583" y="1545538"/>
                  <a:pt x="7706667" y="1546840"/>
                </a:cubicBezTo>
                <a:cubicBezTo>
                  <a:pt x="7708750" y="1548142"/>
                  <a:pt x="7711127" y="1549314"/>
                  <a:pt x="7713797" y="1550356"/>
                </a:cubicBezTo>
                <a:cubicBezTo>
                  <a:pt x="7716466" y="1551398"/>
                  <a:pt x="7719185" y="1552472"/>
                  <a:pt x="7721952" y="1553579"/>
                </a:cubicBezTo>
                <a:cubicBezTo>
                  <a:pt x="7724719" y="1554686"/>
                  <a:pt x="7727454" y="1555923"/>
                  <a:pt x="7730156" y="1557291"/>
                </a:cubicBezTo>
                <a:cubicBezTo>
                  <a:pt x="7732858" y="1558658"/>
                  <a:pt x="7735251" y="1560318"/>
                  <a:pt x="7737335" y="1562272"/>
                </a:cubicBezTo>
                <a:cubicBezTo>
                  <a:pt x="7739418" y="1564225"/>
                  <a:pt x="7741095" y="1566569"/>
                  <a:pt x="7742365" y="1569304"/>
                </a:cubicBezTo>
                <a:cubicBezTo>
                  <a:pt x="7743634" y="1572039"/>
                  <a:pt x="7744269" y="1575294"/>
                  <a:pt x="7744269" y="1579071"/>
                </a:cubicBezTo>
                <a:cubicBezTo>
                  <a:pt x="7744269" y="1583563"/>
                  <a:pt x="7743439" y="1587568"/>
                  <a:pt x="7741779" y="1591084"/>
                </a:cubicBezTo>
                <a:cubicBezTo>
                  <a:pt x="7740118" y="1594600"/>
                  <a:pt x="7737758" y="1597563"/>
                  <a:pt x="7734697" y="1599972"/>
                </a:cubicBezTo>
                <a:cubicBezTo>
                  <a:pt x="7731637" y="1602381"/>
                  <a:pt x="7727991" y="1604204"/>
                  <a:pt x="7723759" y="1605441"/>
                </a:cubicBezTo>
                <a:cubicBezTo>
                  <a:pt x="7719526" y="1606678"/>
                  <a:pt x="7714871" y="1607297"/>
                  <a:pt x="7709792" y="1607297"/>
                </a:cubicBezTo>
                <a:cubicBezTo>
                  <a:pt x="7706667" y="1607297"/>
                  <a:pt x="7703688" y="1607053"/>
                  <a:pt x="7700855" y="1606564"/>
                </a:cubicBezTo>
                <a:cubicBezTo>
                  <a:pt x="7698023" y="1606076"/>
                  <a:pt x="7695484" y="1605457"/>
                  <a:pt x="7693237" y="1604709"/>
                </a:cubicBezTo>
                <a:cubicBezTo>
                  <a:pt x="7690991" y="1603960"/>
                  <a:pt x="7689086" y="1603179"/>
                  <a:pt x="7687524" y="1602365"/>
                </a:cubicBezTo>
                <a:cubicBezTo>
                  <a:pt x="7685961" y="1601551"/>
                  <a:pt x="7684821" y="1600818"/>
                  <a:pt x="7684105" y="1600167"/>
                </a:cubicBezTo>
                <a:cubicBezTo>
                  <a:pt x="7683389" y="1599516"/>
                  <a:pt x="7682868" y="1598604"/>
                  <a:pt x="7682543" y="1597432"/>
                </a:cubicBezTo>
                <a:cubicBezTo>
                  <a:pt x="7682217" y="1596260"/>
                  <a:pt x="7682054" y="1594665"/>
                  <a:pt x="7682054" y="1592647"/>
                </a:cubicBezTo>
                <a:cubicBezTo>
                  <a:pt x="7682054" y="1591410"/>
                  <a:pt x="7682119" y="1590368"/>
                  <a:pt x="7682250" y="1589521"/>
                </a:cubicBezTo>
                <a:cubicBezTo>
                  <a:pt x="7682380" y="1588675"/>
                  <a:pt x="7682543" y="1587991"/>
                  <a:pt x="7682738" y="1587470"/>
                </a:cubicBezTo>
                <a:cubicBezTo>
                  <a:pt x="7682933" y="1586949"/>
                  <a:pt x="7683210" y="1586575"/>
                  <a:pt x="7683568" y="1586347"/>
                </a:cubicBezTo>
                <a:cubicBezTo>
                  <a:pt x="7683926" y="1586119"/>
                  <a:pt x="7684333" y="1586005"/>
                  <a:pt x="7684789" y="1586005"/>
                </a:cubicBezTo>
                <a:cubicBezTo>
                  <a:pt x="7685505" y="1586005"/>
                  <a:pt x="7686563" y="1586445"/>
                  <a:pt x="7687963" y="1587324"/>
                </a:cubicBezTo>
                <a:cubicBezTo>
                  <a:pt x="7689363" y="1588203"/>
                  <a:pt x="7691089" y="1589163"/>
                  <a:pt x="7693140" y="1590205"/>
                </a:cubicBezTo>
                <a:cubicBezTo>
                  <a:pt x="7695191" y="1591247"/>
                  <a:pt x="7697616" y="1592207"/>
                  <a:pt x="7700416" y="1593086"/>
                </a:cubicBezTo>
                <a:cubicBezTo>
                  <a:pt x="7703216" y="1593965"/>
                  <a:pt x="7706439" y="1594405"/>
                  <a:pt x="7710085" y="1594405"/>
                </a:cubicBezTo>
                <a:cubicBezTo>
                  <a:pt x="7712820" y="1594405"/>
                  <a:pt x="7715294" y="1594112"/>
                  <a:pt x="7717508" y="1593526"/>
                </a:cubicBezTo>
                <a:cubicBezTo>
                  <a:pt x="7719722" y="1592940"/>
                  <a:pt x="7721643" y="1592077"/>
                  <a:pt x="7723270" y="1590937"/>
                </a:cubicBezTo>
                <a:cubicBezTo>
                  <a:pt x="7724898" y="1589798"/>
                  <a:pt x="7726152" y="1588349"/>
                  <a:pt x="7727031" y="1586591"/>
                </a:cubicBezTo>
                <a:cubicBezTo>
                  <a:pt x="7727909" y="1584833"/>
                  <a:pt x="7728349" y="1582750"/>
                  <a:pt x="7728349" y="1580340"/>
                </a:cubicBezTo>
                <a:cubicBezTo>
                  <a:pt x="7728349" y="1577866"/>
                  <a:pt x="7727714" y="1575783"/>
                  <a:pt x="7726445" y="1574090"/>
                </a:cubicBezTo>
                <a:cubicBezTo>
                  <a:pt x="7725175" y="1572397"/>
                  <a:pt x="7723498" y="1570899"/>
                  <a:pt x="7721415" y="1569597"/>
                </a:cubicBezTo>
                <a:cubicBezTo>
                  <a:pt x="7719331" y="1568295"/>
                  <a:pt x="7716987" y="1567139"/>
                  <a:pt x="7714383" y="1566130"/>
                </a:cubicBezTo>
                <a:cubicBezTo>
                  <a:pt x="7711778" y="1565120"/>
                  <a:pt x="7709092" y="1564062"/>
                  <a:pt x="7706325" y="1562955"/>
                </a:cubicBezTo>
                <a:cubicBezTo>
                  <a:pt x="7703557" y="1561849"/>
                  <a:pt x="7700855" y="1560595"/>
                  <a:pt x="7698219" y="1559195"/>
                </a:cubicBezTo>
                <a:cubicBezTo>
                  <a:pt x="7695581" y="1557795"/>
                  <a:pt x="7693221" y="1556086"/>
                  <a:pt x="7691137" y="1554067"/>
                </a:cubicBezTo>
                <a:cubicBezTo>
                  <a:pt x="7689054" y="1552049"/>
                  <a:pt x="7687377" y="1549640"/>
                  <a:pt x="7686108" y="1546840"/>
                </a:cubicBezTo>
                <a:cubicBezTo>
                  <a:pt x="7684838" y="1544040"/>
                  <a:pt x="7684203" y="1540687"/>
                  <a:pt x="7684203" y="1536780"/>
                </a:cubicBezTo>
                <a:cubicBezTo>
                  <a:pt x="7684203" y="1533329"/>
                  <a:pt x="7684870" y="1530025"/>
                  <a:pt x="7686205" y="1526867"/>
                </a:cubicBezTo>
                <a:cubicBezTo>
                  <a:pt x="7687540" y="1523709"/>
                  <a:pt x="7689542" y="1520942"/>
                  <a:pt x="7692212" y="1518565"/>
                </a:cubicBezTo>
                <a:cubicBezTo>
                  <a:pt x="7694881" y="1516189"/>
                  <a:pt x="7698219" y="1514284"/>
                  <a:pt x="7702223" y="1512852"/>
                </a:cubicBezTo>
                <a:cubicBezTo>
                  <a:pt x="7706227" y="1511419"/>
                  <a:pt x="7710899" y="1510703"/>
                  <a:pt x="7716238" y="1510703"/>
                </a:cubicBezTo>
                <a:close/>
                <a:moveTo>
                  <a:pt x="7632415" y="1510703"/>
                </a:moveTo>
                <a:cubicBezTo>
                  <a:pt x="7633262" y="1510703"/>
                  <a:pt x="7634222" y="1510752"/>
                  <a:pt x="7635297" y="1510849"/>
                </a:cubicBezTo>
                <a:cubicBezTo>
                  <a:pt x="7636371" y="1510947"/>
                  <a:pt x="7637494" y="1511126"/>
                  <a:pt x="7638666" y="1511386"/>
                </a:cubicBezTo>
                <a:cubicBezTo>
                  <a:pt x="7639838" y="1511647"/>
                  <a:pt x="7640896" y="1511940"/>
                  <a:pt x="7641840" y="1512265"/>
                </a:cubicBezTo>
                <a:cubicBezTo>
                  <a:pt x="7642785" y="1512591"/>
                  <a:pt x="7643452" y="1512917"/>
                  <a:pt x="7643843" y="1513242"/>
                </a:cubicBezTo>
                <a:cubicBezTo>
                  <a:pt x="7644233" y="1513568"/>
                  <a:pt x="7644493" y="1513877"/>
                  <a:pt x="7644624" y="1514170"/>
                </a:cubicBezTo>
                <a:cubicBezTo>
                  <a:pt x="7644754" y="1514463"/>
                  <a:pt x="7644868" y="1514837"/>
                  <a:pt x="7644966" y="1515293"/>
                </a:cubicBezTo>
                <a:cubicBezTo>
                  <a:pt x="7645063" y="1515749"/>
                  <a:pt x="7645128" y="1516416"/>
                  <a:pt x="7645161" y="1517295"/>
                </a:cubicBezTo>
                <a:cubicBezTo>
                  <a:pt x="7645194" y="1518174"/>
                  <a:pt x="7645210" y="1519363"/>
                  <a:pt x="7645210" y="1520860"/>
                </a:cubicBezTo>
                <a:cubicBezTo>
                  <a:pt x="7645210" y="1522293"/>
                  <a:pt x="7645177" y="1523497"/>
                  <a:pt x="7645112" y="1524474"/>
                </a:cubicBezTo>
                <a:cubicBezTo>
                  <a:pt x="7645047" y="1525451"/>
                  <a:pt x="7644917" y="1526216"/>
                  <a:pt x="7644722" y="1526769"/>
                </a:cubicBezTo>
                <a:cubicBezTo>
                  <a:pt x="7644526" y="1527323"/>
                  <a:pt x="7644282" y="1527746"/>
                  <a:pt x="7643989" y="1528039"/>
                </a:cubicBezTo>
                <a:cubicBezTo>
                  <a:pt x="7643696" y="1528332"/>
                  <a:pt x="7643289" y="1528478"/>
                  <a:pt x="7642768" y="1528478"/>
                </a:cubicBezTo>
                <a:cubicBezTo>
                  <a:pt x="7642247" y="1528478"/>
                  <a:pt x="7641612" y="1528332"/>
                  <a:pt x="7640864" y="1528039"/>
                </a:cubicBezTo>
                <a:cubicBezTo>
                  <a:pt x="7640115" y="1527746"/>
                  <a:pt x="7639269" y="1527453"/>
                  <a:pt x="7638324" y="1527160"/>
                </a:cubicBezTo>
                <a:cubicBezTo>
                  <a:pt x="7637380" y="1526867"/>
                  <a:pt x="7636322" y="1526590"/>
                  <a:pt x="7635150" y="1526330"/>
                </a:cubicBezTo>
                <a:cubicBezTo>
                  <a:pt x="7633978" y="1526069"/>
                  <a:pt x="7632708" y="1525939"/>
                  <a:pt x="7631341" y="1525939"/>
                </a:cubicBezTo>
                <a:cubicBezTo>
                  <a:pt x="7629713" y="1525939"/>
                  <a:pt x="7628118" y="1526265"/>
                  <a:pt x="7626555" y="1526916"/>
                </a:cubicBezTo>
                <a:cubicBezTo>
                  <a:pt x="7624993" y="1527567"/>
                  <a:pt x="7623348" y="1528641"/>
                  <a:pt x="7621623" y="1530139"/>
                </a:cubicBezTo>
                <a:cubicBezTo>
                  <a:pt x="7619897" y="1531636"/>
                  <a:pt x="7618091" y="1533622"/>
                  <a:pt x="7616202" y="1536097"/>
                </a:cubicBezTo>
                <a:cubicBezTo>
                  <a:pt x="7614314" y="1538571"/>
                  <a:pt x="7612231" y="1541599"/>
                  <a:pt x="7609952" y="1545180"/>
                </a:cubicBezTo>
                <a:lnTo>
                  <a:pt x="7609952" y="1602999"/>
                </a:lnTo>
                <a:cubicBezTo>
                  <a:pt x="7609952" y="1603520"/>
                  <a:pt x="7609821" y="1603960"/>
                  <a:pt x="7609561" y="1604318"/>
                </a:cubicBezTo>
                <a:cubicBezTo>
                  <a:pt x="7609301" y="1604676"/>
                  <a:pt x="7608877" y="1604985"/>
                  <a:pt x="7608291" y="1605246"/>
                </a:cubicBezTo>
                <a:cubicBezTo>
                  <a:pt x="7607705" y="1605506"/>
                  <a:pt x="7606892" y="1605702"/>
                  <a:pt x="7605850" y="1605832"/>
                </a:cubicBezTo>
                <a:cubicBezTo>
                  <a:pt x="7604808" y="1605962"/>
                  <a:pt x="7603473" y="1606027"/>
                  <a:pt x="7601845" y="1606027"/>
                </a:cubicBezTo>
                <a:cubicBezTo>
                  <a:pt x="7600283" y="1606027"/>
                  <a:pt x="7598980" y="1605962"/>
                  <a:pt x="7597939" y="1605832"/>
                </a:cubicBezTo>
                <a:cubicBezTo>
                  <a:pt x="7596897" y="1605702"/>
                  <a:pt x="7596067" y="1605506"/>
                  <a:pt x="7595448" y="1605246"/>
                </a:cubicBezTo>
                <a:cubicBezTo>
                  <a:pt x="7594829" y="1604985"/>
                  <a:pt x="7594406" y="1604676"/>
                  <a:pt x="7594178" y="1604318"/>
                </a:cubicBezTo>
                <a:cubicBezTo>
                  <a:pt x="7593951" y="1603960"/>
                  <a:pt x="7593837" y="1603520"/>
                  <a:pt x="7593837" y="1602999"/>
                </a:cubicBezTo>
                <a:lnTo>
                  <a:pt x="7593837" y="1515098"/>
                </a:lnTo>
                <a:cubicBezTo>
                  <a:pt x="7593837" y="1514577"/>
                  <a:pt x="7593934" y="1514137"/>
                  <a:pt x="7594130" y="1513779"/>
                </a:cubicBezTo>
                <a:cubicBezTo>
                  <a:pt x="7594325" y="1513421"/>
                  <a:pt x="7594716" y="1513096"/>
                  <a:pt x="7595302" y="1512803"/>
                </a:cubicBezTo>
                <a:cubicBezTo>
                  <a:pt x="7595888" y="1512510"/>
                  <a:pt x="7596636" y="1512314"/>
                  <a:pt x="7597548" y="1512217"/>
                </a:cubicBezTo>
                <a:cubicBezTo>
                  <a:pt x="7598459" y="1512119"/>
                  <a:pt x="7599664" y="1512070"/>
                  <a:pt x="7601162" y="1512070"/>
                </a:cubicBezTo>
                <a:cubicBezTo>
                  <a:pt x="7602594" y="1512070"/>
                  <a:pt x="7603782" y="1512119"/>
                  <a:pt x="7604727" y="1512217"/>
                </a:cubicBezTo>
                <a:cubicBezTo>
                  <a:pt x="7605671" y="1512314"/>
                  <a:pt x="7606403" y="1512510"/>
                  <a:pt x="7606924" y="1512803"/>
                </a:cubicBezTo>
                <a:cubicBezTo>
                  <a:pt x="7607445" y="1513096"/>
                  <a:pt x="7607819" y="1513421"/>
                  <a:pt x="7608047" y="1513779"/>
                </a:cubicBezTo>
                <a:cubicBezTo>
                  <a:pt x="7608275" y="1514137"/>
                  <a:pt x="7608389" y="1514577"/>
                  <a:pt x="7608389" y="1515098"/>
                </a:cubicBezTo>
                <a:lnTo>
                  <a:pt x="7608389" y="1527892"/>
                </a:lnTo>
                <a:cubicBezTo>
                  <a:pt x="7610798" y="1524376"/>
                  <a:pt x="7613061" y="1521511"/>
                  <a:pt x="7615177" y="1519298"/>
                </a:cubicBezTo>
                <a:cubicBezTo>
                  <a:pt x="7617293" y="1517084"/>
                  <a:pt x="7619295" y="1515342"/>
                  <a:pt x="7621183" y="1514072"/>
                </a:cubicBezTo>
                <a:cubicBezTo>
                  <a:pt x="7623072" y="1512803"/>
                  <a:pt x="7624944" y="1511924"/>
                  <a:pt x="7626799" y="1511435"/>
                </a:cubicBezTo>
                <a:cubicBezTo>
                  <a:pt x="7628655" y="1510947"/>
                  <a:pt x="7630527" y="1510703"/>
                  <a:pt x="7632415" y="1510703"/>
                </a:cubicBezTo>
                <a:close/>
                <a:moveTo>
                  <a:pt x="7534919" y="1510703"/>
                </a:moveTo>
                <a:cubicBezTo>
                  <a:pt x="7541821" y="1510703"/>
                  <a:pt x="7547697" y="1511810"/>
                  <a:pt x="7552548" y="1514024"/>
                </a:cubicBezTo>
                <a:cubicBezTo>
                  <a:pt x="7557399" y="1516237"/>
                  <a:pt x="7561387" y="1519216"/>
                  <a:pt x="7564513" y="1522960"/>
                </a:cubicBezTo>
                <a:cubicBezTo>
                  <a:pt x="7567638" y="1526704"/>
                  <a:pt x="7569933" y="1531099"/>
                  <a:pt x="7571398" y="1536145"/>
                </a:cubicBezTo>
                <a:cubicBezTo>
                  <a:pt x="7572863" y="1541192"/>
                  <a:pt x="7573596" y="1546580"/>
                  <a:pt x="7573596" y="1552310"/>
                </a:cubicBezTo>
                <a:lnTo>
                  <a:pt x="7573596" y="1555240"/>
                </a:lnTo>
                <a:cubicBezTo>
                  <a:pt x="7573596" y="1557779"/>
                  <a:pt x="7572958" y="1559586"/>
                  <a:pt x="7571683" y="1560660"/>
                </a:cubicBezTo>
                <a:cubicBezTo>
                  <a:pt x="7570408" y="1561735"/>
                  <a:pt x="7568952" y="1562272"/>
                  <a:pt x="7567316" y="1562272"/>
                </a:cubicBezTo>
                <a:lnTo>
                  <a:pt x="7509428" y="1562272"/>
                </a:lnTo>
                <a:cubicBezTo>
                  <a:pt x="7509428" y="1567155"/>
                  <a:pt x="7509918" y="1571550"/>
                  <a:pt x="7510900" y="1575457"/>
                </a:cubicBezTo>
                <a:cubicBezTo>
                  <a:pt x="7511881" y="1579364"/>
                  <a:pt x="7513517" y="1582717"/>
                  <a:pt x="7515807" y="1585517"/>
                </a:cubicBezTo>
                <a:cubicBezTo>
                  <a:pt x="7518097" y="1588317"/>
                  <a:pt x="7521074" y="1590465"/>
                  <a:pt x="7524738" y="1591963"/>
                </a:cubicBezTo>
                <a:cubicBezTo>
                  <a:pt x="7528402" y="1593461"/>
                  <a:pt x="7532884" y="1594209"/>
                  <a:pt x="7538183" y="1594209"/>
                </a:cubicBezTo>
                <a:cubicBezTo>
                  <a:pt x="7542371" y="1594209"/>
                  <a:pt x="7546100" y="1593868"/>
                  <a:pt x="7549372" y="1593184"/>
                </a:cubicBezTo>
                <a:cubicBezTo>
                  <a:pt x="7552643" y="1592500"/>
                  <a:pt x="7555473" y="1591735"/>
                  <a:pt x="7557861" y="1590889"/>
                </a:cubicBezTo>
                <a:cubicBezTo>
                  <a:pt x="7560250" y="1590042"/>
                  <a:pt x="7562213" y="1589277"/>
                  <a:pt x="7563750" y="1588593"/>
                </a:cubicBezTo>
                <a:cubicBezTo>
                  <a:pt x="7565288" y="1587910"/>
                  <a:pt x="7566450" y="1587568"/>
                  <a:pt x="7567235" y="1587568"/>
                </a:cubicBezTo>
                <a:cubicBezTo>
                  <a:pt x="7567693" y="1587568"/>
                  <a:pt x="7568102" y="1587682"/>
                  <a:pt x="7568461" y="1587910"/>
                </a:cubicBezTo>
                <a:cubicBezTo>
                  <a:pt x="7568821" y="1588138"/>
                  <a:pt x="7569099" y="1588479"/>
                  <a:pt x="7569295" y="1588935"/>
                </a:cubicBezTo>
                <a:cubicBezTo>
                  <a:pt x="7569492" y="1589391"/>
                  <a:pt x="7569639" y="1590026"/>
                  <a:pt x="7569737" y="1590840"/>
                </a:cubicBezTo>
                <a:cubicBezTo>
                  <a:pt x="7569835" y="1591654"/>
                  <a:pt x="7569884" y="1592647"/>
                  <a:pt x="7569884" y="1593819"/>
                </a:cubicBezTo>
                <a:cubicBezTo>
                  <a:pt x="7569884" y="1594665"/>
                  <a:pt x="7569852" y="1595398"/>
                  <a:pt x="7569787" y="1596016"/>
                </a:cubicBezTo>
                <a:cubicBezTo>
                  <a:pt x="7569722" y="1596635"/>
                  <a:pt x="7569640" y="1597188"/>
                  <a:pt x="7569543" y="1597676"/>
                </a:cubicBezTo>
                <a:cubicBezTo>
                  <a:pt x="7569445" y="1598165"/>
                  <a:pt x="7569282" y="1598604"/>
                  <a:pt x="7569054" y="1598995"/>
                </a:cubicBezTo>
                <a:cubicBezTo>
                  <a:pt x="7568826" y="1599386"/>
                  <a:pt x="7568533" y="1599760"/>
                  <a:pt x="7568175" y="1600118"/>
                </a:cubicBezTo>
                <a:cubicBezTo>
                  <a:pt x="7567817" y="1600476"/>
                  <a:pt x="7566759" y="1601062"/>
                  <a:pt x="7565001" y="1601876"/>
                </a:cubicBezTo>
                <a:cubicBezTo>
                  <a:pt x="7563243" y="1602690"/>
                  <a:pt x="7560964" y="1603488"/>
                  <a:pt x="7558164" y="1604269"/>
                </a:cubicBezTo>
                <a:cubicBezTo>
                  <a:pt x="7555364" y="1605051"/>
                  <a:pt x="7552125" y="1605751"/>
                  <a:pt x="7548446" y="1606369"/>
                </a:cubicBezTo>
                <a:cubicBezTo>
                  <a:pt x="7544767" y="1606988"/>
                  <a:pt x="7540844" y="1607297"/>
                  <a:pt x="7536677" y="1607297"/>
                </a:cubicBezTo>
                <a:cubicBezTo>
                  <a:pt x="7529450" y="1607297"/>
                  <a:pt x="7523118" y="1606288"/>
                  <a:pt x="7517681" y="1604269"/>
                </a:cubicBezTo>
                <a:cubicBezTo>
                  <a:pt x="7512244" y="1602251"/>
                  <a:pt x="7507670" y="1599255"/>
                  <a:pt x="7503958" y="1595284"/>
                </a:cubicBezTo>
                <a:cubicBezTo>
                  <a:pt x="7500247" y="1591312"/>
                  <a:pt x="7497447" y="1586331"/>
                  <a:pt x="7495559" y="1580340"/>
                </a:cubicBezTo>
                <a:cubicBezTo>
                  <a:pt x="7493670" y="1574350"/>
                  <a:pt x="7492726" y="1567383"/>
                  <a:pt x="7492726" y="1559439"/>
                </a:cubicBezTo>
                <a:cubicBezTo>
                  <a:pt x="7492726" y="1551886"/>
                  <a:pt x="7493703" y="1545098"/>
                  <a:pt x="7495656" y="1539076"/>
                </a:cubicBezTo>
                <a:cubicBezTo>
                  <a:pt x="7497610" y="1533053"/>
                  <a:pt x="7500426" y="1527941"/>
                  <a:pt x="7504105" y="1523742"/>
                </a:cubicBezTo>
                <a:cubicBezTo>
                  <a:pt x="7507784" y="1519542"/>
                  <a:pt x="7512228" y="1516319"/>
                  <a:pt x="7517436" y="1514072"/>
                </a:cubicBezTo>
                <a:cubicBezTo>
                  <a:pt x="7522646" y="1511826"/>
                  <a:pt x="7528473" y="1510703"/>
                  <a:pt x="7534919" y="1510703"/>
                </a:cubicBezTo>
                <a:close/>
                <a:moveTo>
                  <a:pt x="7372994" y="1510703"/>
                </a:moveTo>
                <a:cubicBezTo>
                  <a:pt x="7379896" y="1510703"/>
                  <a:pt x="7385773" y="1511810"/>
                  <a:pt x="7390623" y="1514024"/>
                </a:cubicBezTo>
                <a:cubicBezTo>
                  <a:pt x="7395474" y="1516237"/>
                  <a:pt x="7399462" y="1519216"/>
                  <a:pt x="7402588" y="1522960"/>
                </a:cubicBezTo>
                <a:cubicBezTo>
                  <a:pt x="7405713" y="1526704"/>
                  <a:pt x="7408008" y="1531099"/>
                  <a:pt x="7409473" y="1536145"/>
                </a:cubicBezTo>
                <a:cubicBezTo>
                  <a:pt x="7410938" y="1541192"/>
                  <a:pt x="7411671" y="1546580"/>
                  <a:pt x="7411671" y="1552310"/>
                </a:cubicBezTo>
                <a:lnTo>
                  <a:pt x="7411671" y="1555240"/>
                </a:lnTo>
                <a:cubicBezTo>
                  <a:pt x="7411671" y="1557779"/>
                  <a:pt x="7411033" y="1559586"/>
                  <a:pt x="7409758" y="1560660"/>
                </a:cubicBezTo>
                <a:cubicBezTo>
                  <a:pt x="7408483" y="1561735"/>
                  <a:pt x="7407027" y="1562272"/>
                  <a:pt x="7405391" y="1562272"/>
                </a:cubicBezTo>
                <a:lnTo>
                  <a:pt x="7347503" y="1562272"/>
                </a:lnTo>
                <a:cubicBezTo>
                  <a:pt x="7347503" y="1567155"/>
                  <a:pt x="7347993" y="1571550"/>
                  <a:pt x="7348975" y="1575457"/>
                </a:cubicBezTo>
                <a:cubicBezTo>
                  <a:pt x="7349956" y="1579364"/>
                  <a:pt x="7351592" y="1582717"/>
                  <a:pt x="7353882" y="1585517"/>
                </a:cubicBezTo>
                <a:cubicBezTo>
                  <a:pt x="7356172" y="1588317"/>
                  <a:pt x="7359149" y="1590465"/>
                  <a:pt x="7362813" y="1591963"/>
                </a:cubicBezTo>
                <a:cubicBezTo>
                  <a:pt x="7366477" y="1593461"/>
                  <a:pt x="7370959" y="1594209"/>
                  <a:pt x="7376258" y="1594209"/>
                </a:cubicBezTo>
                <a:cubicBezTo>
                  <a:pt x="7380446" y="1594209"/>
                  <a:pt x="7384176" y="1593868"/>
                  <a:pt x="7387447" y="1593184"/>
                </a:cubicBezTo>
                <a:cubicBezTo>
                  <a:pt x="7390718" y="1592500"/>
                  <a:pt x="7393548" y="1591735"/>
                  <a:pt x="7395936" y="1590889"/>
                </a:cubicBezTo>
                <a:cubicBezTo>
                  <a:pt x="7398325" y="1590042"/>
                  <a:pt x="7400288" y="1589277"/>
                  <a:pt x="7401825" y="1588593"/>
                </a:cubicBezTo>
                <a:cubicBezTo>
                  <a:pt x="7403363" y="1587910"/>
                  <a:pt x="7404525" y="1587568"/>
                  <a:pt x="7405310" y="1587568"/>
                </a:cubicBezTo>
                <a:cubicBezTo>
                  <a:pt x="7405768" y="1587568"/>
                  <a:pt x="7406177" y="1587682"/>
                  <a:pt x="7406536" y="1587910"/>
                </a:cubicBezTo>
                <a:cubicBezTo>
                  <a:pt x="7406896" y="1588138"/>
                  <a:pt x="7407174" y="1588479"/>
                  <a:pt x="7407370" y="1588935"/>
                </a:cubicBezTo>
                <a:cubicBezTo>
                  <a:pt x="7407567" y="1589391"/>
                  <a:pt x="7407714" y="1590026"/>
                  <a:pt x="7407812" y="1590840"/>
                </a:cubicBezTo>
                <a:cubicBezTo>
                  <a:pt x="7407910" y="1591654"/>
                  <a:pt x="7407959" y="1592647"/>
                  <a:pt x="7407959" y="1593819"/>
                </a:cubicBezTo>
                <a:cubicBezTo>
                  <a:pt x="7407959" y="1594665"/>
                  <a:pt x="7407927" y="1595398"/>
                  <a:pt x="7407862" y="1596016"/>
                </a:cubicBezTo>
                <a:cubicBezTo>
                  <a:pt x="7407797" y="1596635"/>
                  <a:pt x="7407715" y="1597188"/>
                  <a:pt x="7407618" y="1597676"/>
                </a:cubicBezTo>
                <a:cubicBezTo>
                  <a:pt x="7407520" y="1598165"/>
                  <a:pt x="7407357" y="1598604"/>
                  <a:pt x="7407129" y="1598995"/>
                </a:cubicBezTo>
                <a:cubicBezTo>
                  <a:pt x="7406901" y="1599386"/>
                  <a:pt x="7406608" y="1599760"/>
                  <a:pt x="7406250" y="1600118"/>
                </a:cubicBezTo>
                <a:cubicBezTo>
                  <a:pt x="7405892" y="1600476"/>
                  <a:pt x="7404834" y="1601062"/>
                  <a:pt x="7403076" y="1601876"/>
                </a:cubicBezTo>
                <a:cubicBezTo>
                  <a:pt x="7401318" y="1602690"/>
                  <a:pt x="7399039" y="1603488"/>
                  <a:pt x="7396239" y="1604269"/>
                </a:cubicBezTo>
                <a:cubicBezTo>
                  <a:pt x="7393439" y="1605051"/>
                  <a:pt x="7390200" y="1605751"/>
                  <a:pt x="7386521" y="1606369"/>
                </a:cubicBezTo>
                <a:cubicBezTo>
                  <a:pt x="7382842" y="1606988"/>
                  <a:pt x="7378919" y="1607297"/>
                  <a:pt x="7374752" y="1607297"/>
                </a:cubicBezTo>
                <a:cubicBezTo>
                  <a:pt x="7367525" y="1607297"/>
                  <a:pt x="7361193" y="1606288"/>
                  <a:pt x="7355756" y="1604269"/>
                </a:cubicBezTo>
                <a:cubicBezTo>
                  <a:pt x="7350319" y="1602251"/>
                  <a:pt x="7345745" y="1599255"/>
                  <a:pt x="7342033" y="1595284"/>
                </a:cubicBezTo>
                <a:cubicBezTo>
                  <a:pt x="7338322" y="1591312"/>
                  <a:pt x="7335522" y="1586331"/>
                  <a:pt x="7333634" y="1580340"/>
                </a:cubicBezTo>
                <a:cubicBezTo>
                  <a:pt x="7331746" y="1574350"/>
                  <a:pt x="7330801" y="1567383"/>
                  <a:pt x="7330801" y="1559439"/>
                </a:cubicBezTo>
                <a:cubicBezTo>
                  <a:pt x="7330801" y="1551886"/>
                  <a:pt x="7331778" y="1545098"/>
                  <a:pt x="7333731" y="1539076"/>
                </a:cubicBezTo>
                <a:cubicBezTo>
                  <a:pt x="7335685" y="1533053"/>
                  <a:pt x="7338501" y="1527941"/>
                  <a:pt x="7342180" y="1523742"/>
                </a:cubicBezTo>
                <a:cubicBezTo>
                  <a:pt x="7345859" y="1519542"/>
                  <a:pt x="7350303" y="1516319"/>
                  <a:pt x="7355512" y="1514072"/>
                </a:cubicBezTo>
                <a:cubicBezTo>
                  <a:pt x="7360721" y="1511826"/>
                  <a:pt x="7366548" y="1510703"/>
                  <a:pt x="7372994" y="1510703"/>
                </a:cubicBezTo>
                <a:close/>
                <a:moveTo>
                  <a:pt x="7217808" y="1510703"/>
                </a:moveTo>
                <a:cubicBezTo>
                  <a:pt x="7221455" y="1510703"/>
                  <a:pt x="7224727" y="1511126"/>
                  <a:pt x="7227624" y="1511973"/>
                </a:cubicBezTo>
                <a:cubicBezTo>
                  <a:pt x="7230522" y="1512819"/>
                  <a:pt x="7233077" y="1514007"/>
                  <a:pt x="7235291" y="1515537"/>
                </a:cubicBezTo>
                <a:cubicBezTo>
                  <a:pt x="7237505" y="1517068"/>
                  <a:pt x="7239393" y="1518891"/>
                  <a:pt x="7240956" y="1521007"/>
                </a:cubicBezTo>
                <a:cubicBezTo>
                  <a:pt x="7242518" y="1523123"/>
                  <a:pt x="7243821" y="1525483"/>
                  <a:pt x="7244863" y="1528088"/>
                </a:cubicBezTo>
                <a:cubicBezTo>
                  <a:pt x="7247793" y="1524897"/>
                  <a:pt x="7250576" y="1522195"/>
                  <a:pt x="7253213" y="1519981"/>
                </a:cubicBezTo>
                <a:cubicBezTo>
                  <a:pt x="7255850" y="1517767"/>
                  <a:pt x="7258390" y="1515977"/>
                  <a:pt x="7260831" y="1514610"/>
                </a:cubicBezTo>
                <a:cubicBezTo>
                  <a:pt x="7263273" y="1513242"/>
                  <a:pt x="7265650" y="1512249"/>
                  <a:pt x="7267961" y="1511631"/>
                </a:cubicBezTo>
                <a:cubicBezTo>
                  <a:pt x="7270273" y="1511012"/>
                  <a:pt x="7272600" y="1510703"/>
                  <a:pt x="7274944" y="1510703"/>
                </a:cubicBezTo>
                <a:cubicBezTo>
                  <a:pt x="7280609" y="1510703"/>
                  <a:pt x="7285362" y="1511696"/>
                  <a:pt x="7289204" y="1513682"/>
                </a:cubicBezTo>
                <a:cubicBezTo>
                  <a:pt x="7293046" y="1515668"/>
                  <a:pt x="7296155" y="1518321"/>
                  <a:pt x="7298531" y="1521642"/>
                </a:cubicBezTo>
                <a:cubicBezTo>
                  <a:pt x="7300908" y="1524962"/>
                  <a:pt x="7302601" y="1528853"/>
                  <a:pt x="7303610" y="1533313"/>
                </a:cubicBezTo>
                <a:cubicBezTo>
                  <a:pt x="7304619" y="1537773"/>
                  <a:pt x="7305124" y="1542478"/>
                  <a:pt x="7305124" y="1547426"/>
                </a:cubicBezTo>
                <a:lnTo>
                  <a:pt x="7305124" y="1602999"/>
                </a:lnTo>
                <a:cubicBezTo>
                  <a:pt x="7305124" y="1603520"/>
                  <a:pt x="7304994" y="1603960"/>
                  <a:pt x="7304733" y="1604318"/>
                </a:cubicBezTo>
                <a:cubicBezTo>
                  <a:pt x="7304473" y="1604676"/>
                  <a:pt x="7304050" y="1604985"/>
                  <a:pt x="7303464" y="1605246"/>
                </a:cubicBezTo>
                <a:cubicBezTo>
                  <a:pt x="7302877" y="1605506"/>
                  <a:pt x="7302064" y="1605702"/>
                  <a:pt x="7301022" y="1605832"/>
                </a:cubicBezTo>
                <a:cubicBezTo>
                  <a:pt x="7299980" y="1605962"/>
                  <a:pt x="7298678" y="1606027"/>
                  <a:pt x="7297115" y="1606027"/>
                </a:cubicBezTo>
                <a:cubicBezTo>
                  <a:pt x="7295487" y="1606027"/>
                  <a:pt x="7294153" y="1605962"/>
                  <a:pt x="7293111" y="1605832"/>
                </a:cubicBezTo>
                <a:cubicBezTo>
                  <a:pt x="7292069" y="1605702"/>
                  <a:pt x="7291239" y="1605506"/>
                  <a:pt x="7290620" y="1605246"/>
                </a:cubicBezTo>
                <a:cubicBezTo>
                  <a:pt x="7290002" y="1604985"/>
                  <a:pt x="7289562" y="1604676"/>
                  <a:pt x="7289302" y="1604318"/>
                </a:cubicBezTo>
                <a:cubicBezTo>
                  <a:pt x="7289041" y="1603960"/>
                  <a:pt x="7288911" y="1603520"/>
                  <a:pt x="7288911" y="1602999"/>
                </a:cubicBezTo>
                <a:lnTo>
                  <a:pt x="7288911" y="1549575"/>
                </a:lnTo>
                <a:cubicBezTo>
                  <a:pt x="7288911" y="1545863"/>
                  <a:pt x="7288585" y="1542478"/>
                  <a:pt x="7287934" y="1539417"/>
                </a:cubicBezTo>
                <a:cubicBezTo>
                  <a:pt x="7287283" y="1536357"/>
                  <a:pt x="7286241" y="1533720"/>
                  <a:pt x="7284809" y="1531506"/>
                </a:cubicBezTo>
                <a:cubicBezTo>
                  <a:pt x="7283376" y="1529292"/>
                  <a:pt x="7281553" y="1527599"/>
                  <a:pt x="7279339" y="1526427"/>
                </a:cubicBezTo>
                <a:cubicBezTo>
                  <a:pt x="7277126" y="1525255"/>
                  <a:pt x="7274521" y="1524669"/>
                  <a:pt x="7271526" y="1524669"/>
                </a:cubicBezTo>
                <a:cubicBezTo>
                  <a:pt x="7267815" y="1524669"/>
                  <a:pt x="7264087" y="1526102"/>
                  <a:pt x="7260343" y="1528967"/>
                </a:cubicBezTo>
                <a:cubicBezTo>
                  <a:pt x="7256599" y="1531832"/>
                  <a:pt x="7252481" y="1536031"/>
                  <a:pt x="7247988" y="1541566"/>
                </a:cubicBezTo>
                <a:lnTo>
                  <a:pt x="7247988" y="1602999"/>
                </a:lnTo>
                <a:cubicBezTo>
                  <a:pt x="7247988" y="1603520"/>
                  <a:pt x="7247858" y="1603960"/>
                  <a:pt x="7247597" y="1604318"/>
                </a:cubicBezTo>
                <a:cubicBezTo>
                  <a:pt x="7247337" y="1604676"/>
                  <a:pt x="7246897" y="1604985"/>
                  <a:pt x="7246279" y="1605246"/>
                </a:cubicBezTo>
                <a:cubicBezTo>
                  <a:pt x="7245660" y="1605506"/>
                  <a:pt x="7244830" y="1605702"/>
                  <a:pt x="7243788" y="1605832"/>
                </a:cubicBezTo>
                <a:cubicBezTo>
                  <a:pt x="7242746" y="1605962"/>
                  <a:pt x="7241444" y="1606027"/>
                  <a:pt x="7239881" y="1606027"/>
                </a:cubicBezTo>
                <a:cubicBezTo>
                  <a:pt x="7238384" y="1606027"/>
                  <a:pt x="7237098" y="1605962"/>
                  <a:pt x="7236024" y="1605832"/>
                </a:cubicBezTo>
                <a:cubicBezTo>
                  <a:pt x="7234949" y="1605702"/>
                  <a:pt x="7234103" y="1605506"/>
                  <a:pt x="7233484" y="1605246"/>
                </a:cubicBezTo>
                <a:cubicBezTo>
                  <a:pt x="7232865" y="1604985"/>
                  <a:pt x="7232442" y="1604676"/>
                  <a:pt x="7232214" y="1604318"/>
                </a:cubicBezTo>
                <a:cubicBezTo>
                  <a:pt x="7231987" y="1603960"/>
                  <a:pt x="7231873" y="1603520"/>
                  <a:pt x="7231873" y="1602999"/>
                </a:cubicBezTo>
                <a:lnTo>
                  <a:pt x="7231873" y="1549575"/>
                </a:lnTo>
                <a:cubicBezTo>
                  <a:pt x="7231873" y="1545863"/>
                  <a:pt x="7231514" y="1542478"/>
                  <a:pt x="7230798" y="1539417"/>
                </a:cubicBezTo>
                <a:cubicBezTo>
                  <a:pt x="7230082" y="1536357"/>
                  <a:pt x="7229008" y="1533720"/>
                  <a:pt x="7227575" y="1531506"/>
                </a:cubicBezTo>
                <a:cubicBezTo>
                  <a:pt x="7226143" y="1529292"/>
                  <a:pt x="7224336" y="1527599"/>
                  <a:pt x="7222155" y="1526427"/>
                </a:cubicBezTo>
                <a:cubicBezTo>
                  <a:pt x="7219973" y="1525255"/>
                  <a:pt x="7217385" y="1524669"/>
                  <a:pt x="7214390" y="1524669"/>
                </a:cubicBezTo>
                <a:cubicBezTo>
                  <a:pt x="7210678" y="1524669"/>
                  <a:pt x="7206935" y="1526102"/>
                  <a:pt x="7203158" y="1528967"/>
                </a:cubicBezTo>
                <a:cubicBezTo>
                  <a:pt x="7199381" y="1531832"/>
                  <a:pt x="7195279" y="1536031"/>
                  <a:pt x="7190852" y="1541566"/>
                </a:cubicBezTo>
                <a:lnTo>
                  <a:pt x="7190852" y="1602999"/>
                </a:lnTo>
                <a:cubicBezTo>
                  <a:pt x="7190852" y="1603520"/>
                  <a:pt x="7190722" y="1603960"/>
                  <a:pt x="7190461" y="1604318"/>
                </a:cubicBezTo>
                <a:cubicBezTo>
                  <a:pt x="7190201" y="1604676"/>
                  <a:pt x="7189777" y="1604985"/>
                  <a:pt x="7189191" y="1605246"/>
                </a:cubicBezTo>
                <a:cubicBezTo>
                  <a:pt x="7188605" y="1605506"/>
                  <a:pt x="7187792" y="1605702"/>
                  <a:pt x="7186750" y="1605832"/>
                </a:cubicBezTo>
                <a:cubicBezTo>
                  <a:pt x="7185708" y="1605962"/>
                  <a:pt x="7184373" y="1606027"/>
                  <a:pt x="7182745" y="1606027"/>
                </a:cubicBezTo>
                <a:cubicBezTo>
                  <a:pt x="7181183" y="1606027"/>
                  <a:pt x="7179880" y="1605962"/>
                  <a:pt x="7178839" y="1605832"/>
                </a:cubicBezTo>
                <a:cubicBezTo>
                  <a:pt x="7177797" y="1605702"/>
                  <a:pt x="7176967" y="1605506"/>
                  <a:pt x="7176348" y="1605246"/>
                </a:cubicBezTo>
                <a:cubicBezTo>
                  <a:pt x="7175730" y="1604985"/>
                  <a:pt x="7175306" y="1604676"/>
                  <a:pt x="7175078" y="1604318"/>
                </a:cubicBezTo>
                <a:cubicBezTo>
                  <a:pt x="7174850" y="1603960"/>
                  <a:pt x="7174736" y="1603520"/>
                  <a:pt x="7174736" y="1602999"/>
                </a:cubicBezTo>
                <a:lnTo>
                  <a:pt x="7174736" y="1515098"/>
                </a:lnTo>
                <a:cubicBezTo>
                  <a:pt x="7174736" y="1514577"/>
                  <a:pt x="7174834" y="1514137"/>
                  <a:pt x="7175029" y="1513779"/>
                </a:cubicBezTo>
                <a:cubicBezTo>
                  <a:pt x="7175225" y="1513421"/>
                  <a:pt x="7175615" y="1513096"/>
                  <a:pt x="7176202" y="1512803"/>
                </a:cubicBezTo>
                <a:cubicBezTo>
                  <a:pt x="7176788" y="1512510"/>
                  <a:pt x="7177536" y="1512314"/>
                  <a:pt x="7178448" y="1512217"/>
                </a:cubicBezTo>
                <a:cubicBezTo>
                  <a:pt x="7179360" y="1512119"/>
                  <a:pt x="7180564" y="1512070"/>
                  <a:pt x="7182062" y="1512070"/>
                </a:cubicBezTo>
                <a:cubicBezTo>
                  <a:pt x="7183494" y="1512070"/>
                  <a:pt x="7184682" y="1512119"/>
                  <a:pt x="7185627" y="1512217"/>
                </a:cubicBezTo>
                <a:cubicBezTo>
                  <a:pt x="7186571" y="1512314"/>
                  <a:pt x="7187303" y="1512510"/>
                  <a:pt x="7187824" y="1512803"/>
                </a:cubicBezTo>
                <a:cubicBezTo>
                  <a:pt x="7188345" y="1513096"/>
                  <a:pt x="7188719" y="1513421"/>
                  <a:pt x="7188947" y="1513779"/>
                </a:cubicBezTo>
                <a:cubicBezTo>
                  <a:pt x="7189175" y="1514137"/>
                  <a:pt x="7189289" y="1514577"/>
                  <a:pt x="7189289" y="1515098"/>
                </a:cubicBezTo>
                <a:lnTo>
                  <a:pt x="7189289" y="1526720"/>
                </a:lnTo>
                <a:cubicBezTo>
                  <a:pt x="7194238" y="1521186"/>
                  <a:pt x="7199040" y="1517133"/>
                  <a:pt x="7203695" y="1514561"/>
                </a:cubicBezTo>
                <a:cubicBezTo>
                  <a:pt x="7208351" y="1511989"/>
                  <a:pt x="7213055" y="1510703"/>
                  <a:pt x="7217808" y="1510703"/>
                </a:cubicBezTo>
                <a:close/>
                <a:moveTo>
                  <a:pt x="7108638" y="1510703"/>
                </a:moveTo>
                <a:cubicBezTo>
                  <a:pt x="7115866" y="1510703"/>
                  <a:pt x="7122165" y="1511777"/>
                  <a:pt x="7127537" y="1513926"/>
                </a:cubicBezTo>
                <a:cubicBezTo>
                  <a:pt x="7132909" y="1516074"/>
                  <a:pt x="7137385" y="1519200"/>
                  <a:pt x="7140967" y="1523302"/>
                </a:cubicBezTo>
                <a:cubicBezTo>
                  <a:pt x="7144548" y="1527404"/>
                  <a:pt x="7147234" y="1532385"/>
                  <a:pt x="7149024" y="1538245"/>
                </a:cubicBezTo>
                <a:cubicBezTo>
                  <a:pt x="7150815" y="1544105"/>
                  <a:pt x="7151710" y="1550714"/>
                  <a:pt x="7151710" y="1558072"/>
                </a:cubicBezTo>
                <a:cubicBezTo>
                  <a:pt x="7151710" y="1565234"/>
                  <a:pt x="7150766" y="1571827"/>
                  <a:pt x="7148878" y="1577850"/>
                </a:cubicBezTo>
                <a:cubicBezTo>
                  <a:pt x="7146989" y="1583873"/>
                  <a:pt x="7144173" y="1589065"/>
                  <a:pt x="7140429" y="1593428"/>
                </a:cubicBezTo>
                <a:cubicBezTo>
                  <a:pt x="7136685" y="1597791"/>
                  <a:pt x="7131997" y="1601193"/>
                  <a:pt x="7126365" y="1603634"/>
                </a:cubicBezTo>
                <a:cubicBezTo>
                  <a:pt x="7120733" y="1606076"/>
                  <a:pt x="7114205" y="1607297"/>
                  <a:pt x="7106783" y="1607297"/>
                </a:cubicBezTo>
                <a:cubicBezTo>
                  <a:pt x="7099555" y="1607297"/>
                  <a:pt x="7093255" y="1606222"/>
                  <a:pt x="7087884" y="1604074"/>
                </a:cubicBezTo>
                <a:cubicBezTo>
                  <a:pt x="7082512" y="1601925"/>
                  <a:pt x="7078035" y="1598800"/>
                  <a:pt x="7074454" y="1594698"/>
                </a:cubicBezTo>
                <a:cubicBezTo>
                  <a:pt x="7070873" y="1590596"/>
                  <a:pt x="7068204" y="1585614"/>
                  <a:pt x="7066445" y="1579754"/>
                </a:cubicBezTo>
                <a:cubicBezTo>
                  <a:pt x="7064687" y="1573894"/>
                  <a:pt x="7063808" y="1567253"/>
                  <a:pt x="7063808" y="1559830"/>
                </a:cubicBezTo>
                <a:cubicBezTo>
                  <a:pt x="7063808" y="1552668"/>
                  <a:pt x="7064736" y="1546075"/>
                  <a:pt x="7066592" y="1540052"/>
                </a:cubicBezTo>
                <a:cubicBezTo>
                  <a:pt x="7068448" y="1534029"/>
                  <a:pt x="7071248" y="1528837"/>
                  <a:pt x="7074991" y="1524474"/>
                </a:cubicBezTo>
                <a:cubicBezTo>
                  <a:pt x="7078735" y="1520112"/>
                  <a:pt x="7083407" y="1516726"/>
                  <a:pt x="7089007" y="1514317"/>
                </a:cubicBezTo>
                <a:cubicBezTo>
                  <a:pt x="7094607" y="1511907"/>
                  <a:pt x="7101150" y="1510703"/>
                  <a:pt x="7108638" y="1510703"/>
                </a:cubicBezTo>
                <a:close/>
                <a:moveTo>
                  <a:pt x="6951108" y="1510703"/>
                </a:moveTo>
                <a:cubicBezTo>
                  <a:pt x="6954755" y="1510703"/>
                  <a:pt x="6958026" y="1511126"/>
                  <a:pt x="6960924" y="1511973"/>
                </a:cubicBezTo>
                <a:cubicBezTo>
                  <a:pt x="6963821" y="1512819"/>
                  <a:pt x="6966377" y="1514007"/>
                  <a:pt x="6968591" y="1515537"/>
                </a:cubicBezTo>
                <a:cubicBezTo>
                  <a:pt x="6970805" y="1517068"/>
                  <a:pt x="6972693" y="1518891"/>
                  <a:pt x="6974256" y="1521007"/>
                </a:cubicBezTo>
                <a:cubicBezTo>
                  <a:pt x="6975818" y="1523123"/>
                  <a:pt x="6977121" y="1525483"/>
                  <a:pt x="6978162" y="1528088"/>
                </a:cubicBezTo>
                <a:cubicBezTo>
                  <a:pt x="6981093" y="1524897"/>
                  <a:pt x="6983876" y="1522195"/>
                  <a:pt x="6986513" y="1519981"/>
                </a:cubicBezTo>
                <a:cubicBezTo>
                  <a:pt x="6989150" y="1517767"/>
                  <a:pt x="6991690" y="1515977"/>
                  <a:pt x="6994131" y="1514610"/>
                </a:cubicBezTo>
                <a:cubicBezTo>
                  <a:pt x="6996573" y="1513242"/>
                  <a:pt x="6998950" y="1512249"/>
                  <a:pt x="7001261" y="1511631"/>
                </a:cubicBezTo>
                <a:cubicBezTo>
                  <a:pt x="7003573" y="1511012"/>
                  <a:pt x="7005900" y="1510703"/>
                  <a:pt x="7008244" y="1510703"/>
                </a:cubicBezTo>
                <a:cubicBezTo>
                  <a:pt x="7013909" y="1510703"/>
                  <a:pt x="7018662" y="1511696"/>
                  <a:pt x="7022504" y="1513682"/>
                </a:cubicBezTo>
                <a:cubicBezTo>
                  <a:pt x="7026346" y="1515668"/>
                  <a:pt x="7029455" y="1518321"/>
                  <a:pt x="7031831" y="1521642"/>
                </a:cubicBezTo>
                <a:cubicBezTo>
                  <a:pt x="7034208" y="1524962"/>
                  <a:pt x="7035901" y="1528853"/>
                  <a:pt x="7036910" y="1533313"/>
                </a:cubicBezTo>
                <a:cubicBezTo>
                  <a:pt x="7037919" y="1537773"/>
                  <a:pt x="7038424" y="1542478"/>
                  <a:pt x="7038424" y="1547426"/>
                </a:cubicBezTo>
                <a:lnTo>
                  <a:pt x="7038424" y="1602999"/>
                </a:lnTo>
                <a:cubicBezTo>
                  <a:pt x="7038424" y="1603520"/>
                  <a:pt x="7038294" y="1603960"/>
                  <a:pt x="7038033" y="1604318"/>
                </a:cubicBezTo>
                <a:cubicBezTo>
                  <a:pt x="7037773" y="1604676"/>
                  <a:pt x="7037350" y="1604985"/>
                  <a:pt x="7036764" y="1605246"/>
                </a:cubicBezTo>
                <a:cubicBezTo>
                  <a:pt x="7036178" y="1605506"/>
                  <a:pt x="7035364" y="1605702"/>
                  <a:pt x="7034322" y="1605832"/>
                </a:cubicBezTo>
                <a:cubicBezTo>
                  <a:pt x="7033280" y="1605962"/>
                  <a:pt x="7031978" y="1606027"/>
                  <a:pt x="7030415" y="1606027"/>
                </a:cubicBezTo>
                <a:cubicBezTo>
                  <a:pt x="7028787" y="1606027"/>
                  <a:pt x="7027453" y="1605962"/>
                  <a:pt x="7026411" y="1605832"/>
                </a:cubicBezTo>
                <a:cubicBezTo>
                  <a:pt x="7025369" y="1605702"/>
                  <a:pt x="7024539" y="1605506"/>
                  <a:pt x="7023920" y="1605246"/>
                </a:cubicBezTo>
                <a:cubicBezTo>
                  <a:pt x="7023302" y="1604985"/>
                  <a:pt x="7022862" y="1604676"/>
                  <a:pt x="7022602" y="1604318"/>
                </a:cubicBezTo>
                <a:cubicBezTo>
                  <a:pt x="7022341" y="1603960"/>
                  <a:pt x="7022211" y="1603520"/>
                  <a:pt x="7022211" y="1602999"/>
                </a:cubicBezTo>
                <a:lnTo>
                  <a:pt x="7022211" y="1549575"/>
                </a:lnTo>
                <a:cubicBezTo>
                  <a:pt x="7022211" y="1545863"/>
                  <a:pt x="7021885" y="1542478"/>
                  <a:pt x="7021234" y="1539417"/>
                </a:cubicBezTo>
                <a:cubicBezTo>
                  <a:pt x="7020583" y="1536357"/>
                  <a:pt x="7019541" y="1533720"/>
                  <a:pt x="7018109" y="1531506"/>
                </a:cubicBezTo>
                <a:cubicBezTo>
                  <a:pt x="7016676" y="1529292"/>
                  <a:pt x="7014853" y="1527599"/>
                  <a:pt x="7012639" y="1526427"/>
                </a:cubicBezTo>
                <a:cubicBezTo>
                  <a:pt x="7010426" y="1525255"/>
                  <a:pt x="7007821" y="1524669"/>
                  <a:pt x="7004826" y="1524669"/>
                </a:cubicBezTo>
                <a:cubicBezTo>
                  <a:pt x="7001115" y="1524669"/>
                  <a:pt x="6997387" y="1526102"/>
                  <a:pt x="6993643" y="1528967"/>
                </a:cubicBezTo>
                <a:cubicBezTo>
                  <a:pt x="6989899" y="1531832"/>
                  <a:pt x="6985781" y="1536031"/>
                  <a:pt x="6981288" y="1541566"/>
                </a:cubicBezTo>
                <a:lnTo>
                  <a:pt x="6981288" y="1602999"/>
                </a:lnTo>
                <a:cubicBezTo>
                  <a:pt x="6981288" y="1603520"/>
                  <a:pt x="6981158" y="1603960"/>
                  <a:pt x="6980897" y="1604318"/>
                </a:cubicBezTo>
                <a:cubicBezTo>
                  <a:pt x="6980637" y="1604676"/>
                  <a:pt x="6980197" y="1604985"/>
                  <a:pt x="6979579" y="1605246"/>
                </a:cubicBezTo>
                <a:cubicBezTo>
                  <a:pt x="6978960" y="1605506"/>
                  <a:pt x="6978130" y="1605702"/>
                  <a:pt x="6977088" y="1605832"/>
                </a:cubicBezTo>
                <a:cubicBezTo>
                  <a:pt x="6976046" y="1605962"/>
                  <a:pt x="6974744" y="1606027"/>
                  <a:pt x="6973181" y="1606027"/>
                </a:cubicBezTo>
                <a:cubicBezTo>
                  <a:pt x="6971684" y="1606027"/>
                  <a:pt x="6970398" y="1605962"/>
                  <a:pt x="6969323" y="1605832"/>
                </a:cubicBezTo>
                <a:cubicBezTo>
                  <a:pt x="6968249" y="1605702"/>
                  <a:pt x="6967403" y="1605506"/>
                  <a:pt x="6966784" y="1605246"/>
                </a:cubicBezTo>
                <a:cubicBezTo>
                  <a:pt x="6966166" y="1604985"/>
                  <a:pt x="6965742" y="1604676"/>
                  <a:pt x="6965514" y="1604318"/>
                </a:cubicBezTo>
                <a:cubicBezTo>
                  <a:pt x="6965287" y="1603960"/>
                  <a:pt x="6965173" y="1603520"/>
                  <a:pt x="6965173" y="1602999"/>
                </a:cubicBezTo>
                <a:lnTo>
                  <a:pt x="6965173" y="1549575"/>
                </a:lnTo>
                <a:cubicBezTo>
                  <a:pt x="6965173" y="1545863"/>
                  <a:pt x="6964814" y="1542478"/>
                  <a:pt x="6964098" y="1539417"/>
                </a:cubicBezTo>
                <a:cubicBezTo>
                  <a:pt x="6963382" y="1536357"/>
                  <a:pt x="6962308" y="1533720"/>
                  <a:pt x="6960875" y="1531506"/>
                </a:cubicBezTo>
                <a:cubicBezTo>
                  <a:pt x="6959443" y="1529292"/>
                  <a:pt x="6957636" y="1527599"/>
                  <a:pt x="6955455" y="1526427"/>
                </a:cubicBezTo>
                <a:cubicBezTo>
                  <a:pt x="6953273" y="1525255"/>
                  <a:pt x="6950685" y="1524669"/>
                  <a:pt x="6947690" y="1524669"/>
                </a:cubicBezTo>
                <a:cubicBezTo>
                  <a:pt x="6943979" y="1524669"/>
                  <a:pt x="6940235" y="1526102"/>
                  <a:pt x="6936458" y="1528967"/>
                </a:cubicBezTo>
                <a:cubicBezTo>
                  <a:pt x="6932682" y="1531832"/>
                  <a:pt x="6928579" y="1536031"/>
                  <a:pt x="6924152" y="1541566"/>
                </a:cubicBezTo>
                <a:lnTo>
                  <a:pt x="6924152" y="1602999"/>
                </a:lnTo>
                <a:cubicBezTo>
                  <a:pt x="6924152" y="1603520"/>
                  <a:pt x="6924022" y="1603960"/>
                  <a:pt x="6923761" y="1604318"/>
                </a:cubicBezTo>
                <a:cubicBezTo>
                  <a:pt x="6923501" y="1604676"/>
                  <a:pt x="6923077" y="1604985"/>
                  <a:pt x="6922491" y="1605246"/>
                </a:cubicBezTo>
                <a:cubicBezTo>
                  <a:pt x="6921905" y="1605506"/>
                  <a:pt x="6921092" y="1605702"/>
                  <a:pt x="6920050" y="1605832"/>
                </a:cubicBezTo>
                <a:cubicBezTo>
                  <a:pt x="6919008" y="1605962"/>
                  <a:pt x="6917673" y="1606027"/>
                  <a:pt x="6916045" y="1606027"/>
                </a:cubicBezTo>
                <a:cubicBezTo>
                  <a:pt x="6914483" y="1606027"/>
                  <a:pt x="6913180" y="1605962"/>
                  <a:pt x="6912139" y="1605832"/>
                </a:cubicBezTo>
                <a:cubicBezTo>
                  <a:pt x="6911097" y="1605702"/>
                  <a:pt x="6910267" y="1605506"/>
                  <a:pt x="6909648" y="1605246"/>
                </a:cubicBezTo>
                <a:cubicBezTo>
                  <a:pt x="6909029" y="1604985"/>
                  <a:pt x="6908606" y="1604676"/>
                  <a:pt x="6908378" y="1604318"/>
                </a:cubicBezTo>
                <a:cubicBezTo>
                  <a:pt x="6908150" y="1603960"/>
                  <a:pt x="6908037" y="1603520"/>
                  <a:pt x="6908037" y="1602999"/>
                </a:cubicBezTo>
                <a:lnTo>
                  <a:pt x="6908037" y="1515098"/>
                </a:lnTo>
                <a:cubicBezTo>
                  <a:pt x="6908037" y="1514577"/>
                  <a:pt x="6908134" y="1514137"/>
                  <a:pt x="6908330" y="1513779"/>
                </a:cubicBezTo>
                <a:cubicBezTo>
                  <a:pt x="6908525" y="1513421"/>
                  <a:pt x="6908916" y="1513096"/>
                  <a:pt x="6909502" y="1512803"/>
                </a:cubicBezTo>
                <a:cubicBezTo>
                  <a:pt x="6910088" y="1512510"/>
                  <a:pt x="6910836" y="1512314"/>
                  <a:pt x="6911748" y="1512217"/>
                </a:cubicBezTo>
                <a:cubicBezTo>
                  <a:pt x="6912659" y="1512119"/>
                  <a:pt x="6913864" y="1512070"/>
                  <a:pt x="6915362" y="1512070"/>
                </a:cubicBezTo>
                <a:cubicBezTo>
                  <a:pt x="6916794" y="1512070"/>
                  <a:pt x="6917982" y="1512119"/>
                  <a:pt x="6918927" y="1512217"/>
                </a:cubicBezTo>
                <a:cubicBezTo>
                  <a:pt x="6919871" y="1512314"/>
                  <a:pt x="6920603" y="1512510"/>
                  <a:pt x="6921124" y="1512803"/>
                </a:cubicBezTo>
                <a:cubicBezTo>
                  <a:pt x="6921645" y="1513096"/>
                  <a:pt x="6922019" y="1513421"/>
                  <a:pt x="6922247" y="1513779"/>
                </a:cubicBezTo>
                <a:cubicBezTo>
                  <a:pt x="6922475" y="1514137"/>
                  <a:pt x="6922589" y="1514577"/>
                  <a:pt x="6922589" y="1515098"/>
                </a:cubicBezTo>
                <a:lnTo>
                  <a:pt x="6922589" y="1526720"/>
                </a:lnTo>
                <a:cubicBezTo>
                  <a:pt x="6927538" y="1521186"/>
                  <a:pt x="6932340" y="1517133"/>
                  <a:pt x="6936995" y="1514561"/>
                </a:cubicBezTo>
                <a:cubicBezTo>
                  <a:pt x="6941651" y="1511989"/>
                  <a:pt x="6946355" y="1510703"/>
                  <a:pt x="6951108" y="1510703"/>
                </a:cubicBezTo>
                <a:close/>
                <a:moveTo>
                  <a:pt x="6879941" y="1510703"/>
                </a:moveTo>
                <a:cubicBezTo>
                  <a:pt x="6880787" y="1510703"/>
                  <a:pt x="6881747" y="1510752"/>
                  <a:pt x="6882822" y="1510849"/>
                </a:cubicBezTo>
                <a:cubicBezTo>
                  <a:pt x="6883896" y="1510947"/>
                  <a:pt x="6885019" y="1511126"/>
                  <a:pt x="6886191" y="1511386"/>
                </a:cubicBezTo>
                <a:cubicBezTo>
                  <a:pt x="6887363" y="1511647"/>
                  <a:pt x="6888421" y="1511940"/>
                  <a:pt x="6889366" y="1512265"/>
                </a:cubicBezTo>
                <a:cubicBezTo>
                  <a:pt x="6890310" y="1512591"/>
                  <a:pt x="6890977" y="1512917"/>
                  <a:pt x="6891368" y="1513242"/>
                </a:cubicBezTo>
                <a:cubicBezTo>
                  <a:pt x="6891758" y="1513568"/>
                  <a:pt x="6892019" y="1513877"/>
                  <a:pt x="6892149" y="1514170"/>
                </a:cubicBezTo>
                <a:cubicBezTo>
                  <a:pt x="6892279" y="1514463"/>
                  <a:pt x="6892393" y="1514837"/>
                  <a:pt x="6892491" y="1515293"/>
                </a:cubicBezTo>
                <a:cubicBezTo>
                  <a:pt x="6892589" y="1515749"/>
                  <a:pt x="6892654" y="1516416"/>
                  <a:pt x="6892686" y="1517295"/>
                </a:cubicBezTo>
                <a:cubicBezTo>
                  <a:pt x="6892719" y="1518174"/>
                  <a:pt x="6892735" y="1519363"/>
                  <a:pt x="6892735" y="1520860"/>
                </a:cubicBezTo>
                <a:cubicBezTo>
                  <a:pt x="6892735" y="1522293"/>
                  <a:pt x="6892703" y="1523497"/>
                  <a:pt x="6892637" y="1524474"/>
                </a:cubicBezTo>
                <a:cubicBezTo>
                  <a:pt x="6892572" y="1525451"/>
                  <a:pt x="6892442" y="1526216"/>
                  <a:pt x="6892247" y="1526769"/>
                </a:cubicBezTo>
                <a:cubicBezTo>
                  <a:pt x="6892051" y="1527323"/>
                  <a:pt x="6891807" y="1527746"/>
                  <a:pt x="6891514" y="1528039"/>
                </a:cubicBezTo>
                <a:cubicBezTo>
                  <a:pt x="6891221" y="1528332"/>
                  <a:pt x="6890814" y="1528478"/>
                  <a:pt x="6890293" y="1528478"/>
                </a:cubicBezTo>
                <a:cubicBezTo>
                  <a:pt x="6889773" y="1528478"/>
                  <a:pt x="6889138" y="1528332"/>
                  <a:pt x="6888389" y="1528039"/>
                </a:cubicBezTo>
                <a:cubicBezTo>
                  <a:pt x="6887640" y="1527746"/>
                  <a:pt x="6886794" y="1527453"/>
                  <a:pt x="6885850" y="1527160"/>
                </a:cubicBezTo>
                <a:cubicBezTo>
                  <a:pt x="6884905" y="1526867"/>
                  <a:pt x="6883847" y="1526590"/>
                  <a:pt x="6882675" y="1526330"/>
                </a:cubicBezTo>
                <a:cubicBezTo>
                  <a:pt x="6881503" y="1526069"/>
                  <a:pt x="6880234" y="1525939"/>
                  <a:pt x="6878866" y="1525939"/>
                </a:cubicBezTo>
                <a:cubicBezTo>
                  <a:pt x="6877238" y="1525939"/>
                  <a:pt x="6875643" y="1526265"/>
                  <a:pt x="6874080" y="1526916"/>
                </a:cubicBezTo>
                <a:cubicBezTo>
                  <a:pt x="6872518" y="1527567"/>
                  <a:pt x="6870874" y="1528641"/>
                  <a:pt x="6869148" y="1530139"/>
                </a:cubicBezTo>
                <a:cubicBezTo>
                  <a:pt x="6867423" y="1531636"/>
                  <a:pt x="6865616" y="1533622"/>
                  <a:pt x="6863728" y="1536097"/>
                </a:cubicBezTo>
                <a:cubicBezTo>
                  <a:pt x="6861839" y="1538571"/>
                  <a:pt x="6859756" y="1541599"/>
                  <a:pt x="6857477" y="1545180"/>
                </a:cubicBezTo>
                <a:lnTo>
                  <a:pt x="6857477" y="1602999"/>
                </a:lnTo>
                <a:cubicBezTo>
                  <a:pt x="6857477" y="1603520"/>
                  <a:pt x="6857347" y="1603960"/>
                  <a:pt x="6857086" y="1604318"/>
                </a:cubicBezTo>
                <a:cubicBezTo>
                  <a:pt x="6856826" y="1604676"/>
                  <a:pt x="6856402" y="1604985"/>
                  <a:pt x="6855816" y="1605246"/>
                </a:cubicBezTo>
                <a:cubicBezTo>
                  <a:pt x="6855230" y="1605506"/>
                  <a:pt x="6854417" y="1605702"/>
                  <a:pt x="6853375" y="1605832"/>
                </a:cubicBezTo>
                <a:cubicBezTo>
                  <a:pt x="6852333" y="1605962"/>
                  <a:pt x="6850998" y="1606027"/>
                  <a:pt x="6849370" y="1606027"/>
                </a:cubicBezTo>
                <a:cubicBezTo>
                  <a:pt x="6847808" y="1606027"/>
                  <a:pt x="6846505" y="1605962"/>
                  <a:pt x="6845464" y="1605832"/>
                </a:cubicBezTo>
                <a:cubicBezTo>
                  <a:pt x="6844422" y="1605702"/>
                  <a:pt x="6843592" y="1605506"/>
                  <a:pt x="6842973" y="1605246"/>
                </a:cubicBezTo>
                <a:cubicBezTo>
                  <a:pt x="6842354" y="1604985"/>
                  <a:pt x="6841931" y="1604676"/>
                  <a:pt x="6841703" y="1604318"/>
                </a:cubicBezTo>
                <a:cubicBezTo>
                  <a:pt x="6841476" y="1603960"/>
                  <a:pt x="6841362" y="1603520"/>
                  <a:pt x="6841362" y="1602999"/>
                </a:cubicBezTo>
                <a:lnTo>
                  <a:pt x="6841362" y="1515098"/>
                </a:lnTo>
                <a:cubicBezTo>
                  <a:pt x="6841362" y="1514577"/>
                  <a:pt x="6841459" y="1514137"/>
                  <a:pt x="6841655" y="1513779"/>
                </a:cubicBezTo>
                <a:cubicBezTo>
                  <a:pt x="6841850" y="1513421"/>
                  <a:pt x="6842241" y="1513096"/>
                  <a:pt x="6842827" y="1512803"/>
                </a:cubicBezTo>
                <a:cubicBezTo>
                  <a:pt x="6843413" y="1512510"/>
                  <a:pt x="6844161" y="1512314"/>
                  <a:pt x="6845073" y="1512217"/>
                </a:cubicBezTo>
                <a:cubicBezTo>
                  <a:pt x="6845985" y="1512119"/>
                  <a:pt x="6847189" y="1512070"/>
                  <a:pt x="6848687" y="1512070"/>
                </a:cubicBezTo>
                <a:cubicBezTo>
                  <a:pt x="6850119" y="1512070"/>
                  <a:pt x="6851307" y="1512119"/>
                  <a:pt x="6852252" y="1512217"/>
                </a:cubicBezTo>
                <a:cubicBezTo>
                  <a:pt x="6853196" y="1512314"/>
                  <a:pt x="6853928" y="1512510"/>
                  <a:pt x="6854449" y="1512803"/>
                </a:cubicBezTo>
                <a:cubicBezTo>
                  <a:pt x="6854970" y="1513096"/>
                  <a:pt x="6855344" y="1513421"/>
                  <a:pt x="6855572" y="1513779"/>
                </a:cubicBezTo>
                <a:cubicBezTo>
                  <a:pt x="6855800" y="1514137"/>
                  <a:pt x="6855914" y="1514577"/>
                  <a:pt x="6855914" y="1515098"/>
                </a:cubicBezTo>
                <a:lnTo>
                  <a:pt x="6855914" y="1527892"/>
                </a:lnTo>
                <a:cubicBezTo>
                  <a:pt x="6858323" y="1524376"/>
                  <a:pt x="6860586" y="1521511"/>
                  <a:pt x="6862702" y="1519298"/>
                </a:cubicBezTo>
                <a:cubicBezTo>
                  <a:pt x="6864818" y="1517084"/>
                  <a:pt x="6866820" y="1515342"/>
                  <a:pt x="6868709" y="1514072"/>
                </a:cubicBezTo>
                <a:cubicBezTo>
                  <a:pt x="6870597" y="1512803"/>
                  <a:pt x="6872469" y="1511924"/>
                  <a:pt x="6874325" y="1511435"/>
                </a:cubicBezTo>
                <a:cubicBezTo>
                  <a:pt x="6876180" y="1510947"/>
                  <a:pt x="6878052" y="1510703"/>
                  <a:pt x="6879941" y="1510703"/>
                </a:cubicBezTo>
                <a:close/>
                <a:moveTo>
                  <a:pt x="6782444" y="1510703"/>
                </a:moveTo>
                <a:cubicBezTo>
                  <a:pt x="6789346" y="1510703"/>
                  <a:pt x="6795222" y="1511810"/>
                  <a:pt x="6800073" y="1514024"/>
                </a:cubicBezTo>
                <a:cubicBezTo>
                  <a:pt x="6804924" y="1516237"/>
                  <a:pt x="6808912" y="1519216"/>
                  <a:pt x="6812038" y="1522960"/>
                </a:cubicBezTo>
                <a:cubicBezTo>
                  <a:pt x="6815163" y="1526704"/>
                  <a:pt x="6817458" y="1531099"/>
                  <a:pt x="6818923" y="1536145"/>
                </a:cubicBezTo>
                <a:cubicBezTo>
                  <a:pt x="6820388" y="1541192"/>
                  <a:pt x="6821121" y="1546580"/>
                  <a:pt x="6821121" y="1552310"/>
                </a:cubicBezTo>
                <a:lnTo>
                  <a:pt x="6821121" y="1555240"/>
                </a:lnTo>
                <a:cubicBezTo>
                  <a:pt x="6821121" y="1557779"/>
                  <a:pt x="6820483" y="1559586"/>
                  <a:pt x="6819208" y="1560660"/>
                </a:cubicBezTo>
                <a:cubicBezTo>
                  <a:pt x="6817933" y="1561735"/>
                  <a:pt x="6816477" y="1562272"/>
                  <a:pt x="6814841" y="1562272"/>
                </a:cubicBezTo>
                <a:lnTo>
                  <a:pt x="6756953" y="1562272"/>
                </a:lnTo>
                <a:cubicBezTo>
                  <a:pt x="6756953" y="1567155"/>
                  <a:pt x="6757443" y="1571550"/>
                  <a:pt x="6758425" y="1575457"/>
                </a:cubicBezTo>
                <a:cubicBezTo>
                  <a:pt x="6759406" y="1579364"/>
                  <a:pt x="6761042" y="1582717"/>
                  <a:pt x="6763332" y="1585517"/>
                </a:cubicBezTo>
                <a:cubicBezTo>
                  <a:pt x="6765622" y="1588317"/>
                  <a:pt x="6768599" y="1590465"/>
                  <a:pt x="6772263" y="1591963"/>
                </a:cubicBezTo>
                <a:cubicBezTo>
                  <a:pt x="6775927" y="1593461"/>
                  <a:pt x="6780409" y="1594209"/>
                  <a:pt x="6785708" y="1594209"/>
                </a:cubicBezTo>
                <a:cubicBezTo>
                  <a:pt x="6789896" y="1594209"/>
                  <a:pt x="6793625" y="1593868"/>
                  <a:pt x="6796897" y="1593184"/>
                </a:cubicBezTo>
                <a:cubicBezTo>
                  <a:pt x="6800168" y="1592500"/>
                  <a:pt x="6802998" y="1591735"/>
                  <a:pt x="6805386" y="1590889"/>
                </a:cubicBezTo>
                <a:cubicBezTo>
                  <a:pt x="6807775" y="1590042"/>
                  <a:pt x="6809738" y="1589277"/>
                  <a:pt x="6811275" y="1588593"/>
                </a:cubicBezTo>
                <a:cubicBezTo>
                  <a:pt x="6812813" y="1587910"/>
                  <a:pt x="6813975" y="1587568"/>
                  <a:pt x="6814760" y="1587568"/>
                </a:cubicBezTo>
                <a:cubicBezTo>
                  <a:pt x="6815218" y="1587568"/>
                  <a:pt x="6815627" y="1587682"/>
                  <a:pt x="6815986" y="1587910"/>
                </a:cubicBezTo>
                <a:cubicBezTo>
                  <a:pt x="6816346" y="1588138"/>
                  <a:pt x="6816624" y="1588479"/>
                  <a:pt x="6816820" y="1588935"/>
                </a:cubicBezTo>
                <a:cubicBezTo>
                  <a:pt x="6817017" y="1589391"/>
                  <a:pt x="6817164" y="1590026"/>
                  <a:pt x="6817262" y="1590840"/>
                </a:cubicBezTo>
                <a:cubicBezTo>
                  <a:pt x="6817360" y="1591654"/>
                  <a:pt x="6817409" y="1592647"/>
                  <a:pt x="6817409" y="1593819"/>
                </a:cubicBezTo>
                <a:cubicBezTo>
                  <a:pt x="6817409" y="1594665"/>
                  <a:pt x="6817377" y="1595398"/>
                  <a:pt x="6817312" y="1596016"/>
                </a:cubicBezTo>
                <a:cubicBezTo>
                  <a:pt x="6817247" y="1596635"/>
                  <a:pt x="6817165" y="1597188"/>
                  <a:pt x="6817068" y="1597676"/>
                </a:cubicBezTo>
                <a:cubicBezTo>
                  <a:pt x="6816970" y="1598165"/>
                  <a:pt x="6816807" y="1598604"/>
                  <a:pt x="6816579" y="1598995"/>
                </a:cubicBezTo>
                <a:cubicBezTo>
                  <a:pt x="6816351" y="1599386"/>
                  <a:pt x="6816058" y="1599760"/>
                  <a:pt x="6815700" y="1600118"/>
                </a:cubicBezTo>
                <a:cubicBezTo>
                  <a:pt x="6815342" y="1600476"/>
                  <a:pt x="6814284" y="1601062"/>
                  <a:pt x="6812526" y="1601876"/>
                </a:cubicBezTo>
                <a:cubicBezTo>
                  <a:pt x="6810768" y="1602690"/>
                  <a:pt x="6808489" y="1603488"/>
                  <a:pt x="6805689" y="1604269"/>
                </a:cubicBezTo>
                <a:cubicBezTo>
                  <a:pt x="6802889" y="1605051"/>
                  <a:pt x="6799650" y="1605751"/>
                  <a:pt x="6795971" y="1606369"/>
                </a:cubicBezTo>
                <a:cubicBezTo>
                  <a:pt x="6792292" y="1606988"/>
                  <a:pt x="6788369" y="1607297"/>
                  <a:pt x="6784202" y="1607297"/>
                </a:cubicBezTo>
                <a:cubicBezTo>
                  <a:pt x="6776975" y="1607297"/>
                  <a:pt x="6770643" y="1606288"/>
                  <a:pt x="6765206" y="1604269"/>
                </a:cubicBezTo>
                <a:cubicBezTo>
                  <a:pt x="6759769" y="1602251"/>
                  <a:pt x="6755195" y="1599255"/>
                  <a:pt x="6751483" y="1595284"/>
                </a:cubicBezTo>
                <a:cubicBezTo>
                  <a:pt x="6747772" y="1591312"/>
                  <a:pt x="6744972" y="1586331"/>
                  <a:pt x="6743084" y="1580340"/>
                </a:cubicBezTo>
                <a:cubicBezTo>
                  <a:pt x="6741196" y="1574350"/>
                  <a:pt x="6740251" y="1567383"/>
                  <a:pt x="6740251" y="1559439"/>
                </a:cubicBezTo>
                <a:cubicBezTo>
                  <a:pt x="6740251" y="1551886"/>
                  <a:pt x="6741228" y="1545098"/>
                  <a:pt x="6743181" y="1539076"/>
                </a:cubicBezTo>
                <a:cubicBezTo>
                  <a:pt x="6745135" y="1533053"/>
                  <a:pt x="6747951" y="1527941"/>
                  <a:pt x="6751630" y="1523742"/>
                </a:cubicBezTo>
                <a:cubicBezTo>
                  <a:pt x="6755309" y="1519542"/>
                  <a:pt x="6759753" y="1516319"/>
                  <a:pt x="6764962" y="1514072"/>
                </a:cubicBezTo>
                <a:cubicBezTo>
                  <a:pt x="6770171" y="1511826"/>
                  <a:pt x="6775998" y="1510703"/>
                  <a:pt x="6782444" y="1510703"/>
                </a:cubicBezTo>
                <a:close/>
                <a:moveTo>
                  <a:pt x="2621532" y="1506753"/>
                </a:moveTo>
                <a:cubicBezTo>
                  <a:pt x="2623005" y="1506753"/>
                  <a:pt x="2624212" y="1506812"/>
                  <a:pt x="2625155" y="1506929"/>
                </a:cubicBezTo>
                <a:cubicBezTo>
                  <a:pt x="2626097" y="1507047"/>
                  <a:pt x="2626834" y="1507238"/>
                  <a:pt x="2627364" y="1507504"/>
                </a:cubicBezTo>
                <a:cubicBezTo>
                  <a:pt x="2627894" y="1507769"/>
                  <a:pt x="2628277" y="1508078"/>
                  <a:pt x="2628513" y="1508431"/>
                </a:cubicBezTo>
                <a:cubicBezTo>
                  <a:pt x="2628749" y="1508784"/>
                  <a:pt x="2628866" y="1509168"/>
                  <a:pt x="2628866" y="1509579"/>
                </a:cubicBezTo>
                <a:lnTo>
                  <a:pt x="2628866" y="1528490"/>
                </a:lnTo>
                <a:lnTo>
                  <a:pt x="2649279" y="1528490"/>
                </a:lnTo>
                <a:cubicBezTo>
                  <a:pt x="2649750" y="1528490"/>
                  <a:pt x="2650163" y="1528594"/>
                  <a:pt x="2650516" y="1528800"/>
                </a:cubicBezTo>
                <a:cubicBezTo>
                  <a:pt x="2650870" y="1529006"/>
                  <a:pt x="2651179" y="1529359"/>
                  <a:pt x="2651444" y="1529860"/>
                </a:cubicBezTo>
                <a:cubicBezTo>
                  <a:pt x="2651709" y="1530361"/>
                  <a:pt x="2651901" y="1530994"/>
                  <a:pt x="2652018" y="1531761"/>
                </a:cubicBezTo>
                <a:cubicBezTo>
                  <a:pt x="2652136" y="1532526"/>
                  <a:pt x="2652195" y="1533469"/>
                  <a:pt x="2652195" y="1534588"/>
                </a:cubicBezTo>
                <a:cubicBezTo>
                  <a:pt x="2652195" y="1536708"/>
                  <a:pt x="2651930" y="1538240"/>
                  <a:pt x="2651400" y="1539183"/>
                </a:cubicBezTo>
                <a:cubicBezTo>
                  <a:pt x="2650870" y="1540126"/>
                  <a:pt x="2650163" y="1540596"/>
                  <a:pt x="2649279" y="1540596"/>
                </a:cubicBezTo>
                <a:lnTo>
                  <a:pt x="2628866" y="1540596"/>
                </a:lnTo>
                <a:lnTo>
                  <a:pt x="2628866" y="1584957"/>
                </a:lnTo>
                <a:cubicBezTo>
                  <a:pt x="2628866" y="1590435"/>
                  <a:pt x="2629676" y="1594574"/>
                  <a:pt x="2631296" y="1597372"/>
                </a:cubicBezTo>
                <a:cubicBezTo>
                  <a:pt x="2632916" y="1600171"/>
                  <a:pt x="2635818" y="1601570"/>
                  <a:pt x="2640000" y="1601570"/>
                </a:cubicBezTo>
                <a:cubicBezTo>
                  <a:pt x="2641355" y="1601570"/>
                  <a:pt x="2642563" y="1601437"/>
                  <a:pt x="2643624" y="1601172"/>
                </a:cubicBezTo>
                <a:cubicBezTo>
                  <a:pt x="2644684" y="1600907"/>
                  <a:pt x="2645626" y="1600628"/>
                  <a:pt x="2646451" y="1600333"/>
                </a:cubicBezTo>
                <a:cubicBezTo>
                  <a:pt x="2647276" y="1600038"/>
                  <a:pt x="2647983" y="1599759"/>
                  <a:pt x="2648572" y="1599493"/>
                </a:cubicBezTo>
                <a:cubicBezTo>
                  <a:pt x="2649161" y="1599228"/>
                  <a:pt x="2649692" y="1599096"/>
                  <a:pt x="2650163" y="1599096"/>
                </a:cubicBezTo>
                <a:cubicBezTo>
                  <a:pt x="2650457" y="1599096"/>
                  <a:pt x="2650737" y="1599169"/>
                  <a:pt x="2651002" y="1599317"/>
                </a:cubicBezTo>
                <a:cubicBezTo>
                  <a:pt x="2651267" y="1599463"/>
                  <a:pt x="2651473" y="1599744"/>
                  <a:pt x="2651621" y="1600156"/>
                </a:cubicBezTo>
                <a:cubicBezTo>
                  <a:pt x="2651768" y="1600568"/>
                  <a:pt x="2651901" y="1601128"/>
                  <a:pt x="2652018" y="1601835"/>
                </a:cubicBezTo>
                <a:cubicBezTo>
                  <a:pt x="2652136" y="1602542"/>
                  <a:pt x="2652195" y="1603426"/>
                  <a:pt x="2652195" y="1604486"/>
                </a:cubicBezTo>
                <a:cubicBezTo>
                  <a:pt x="2652195" y="1606194"/>
                  <a:pt x="2652077" y="1607549"/>
                  <a:pt x="2651842" y="1608551"/>
                </a:cubicBezTo>
                <a:cubicBezTo>
                  <a:pt x="2651606" y="1609552"/>
                  <a:pt x="2651252" y="1610289"/>
                  <a:pt x="2650781" y="1610760"/>
                </a:cubicBezTo>
                <a:cubicBezTo>
                  <a:pt x="2650310" y="1611231"/>
                  <a:pt x="2649603" y="1611673"/>
                  <a:pt x="2648660" y="1612085"/>
                </a:cubicBezTo>
                <a:cubicBezTo>
                  <a:pt x="2647718" y="1612498"/>
                  <a:pt x="2646643" y="1612837"/>
                  <a:pt x="2645435" y="1613102"/>
                </a:cubicBezTo>
                <a:cubicBezTo>
                  <a:pt x="2644228" y="1613367"/>
                  <a:pt x="2642946" y="1613587"/>
                  <a:pt x="2641591" y="1613765"/>
                </a:cubicBezTo>
                <a:cubicBezTo>
                  <a:pt x="2640236" y="1613941"/>
                  <a:pt x="2638881" y="1614030"/>
                  <a:pt x="2637526" y="1614030"/>
                </a:cubicBezTo>
                <a:cubicBezTo>
                  <a:pt x="2633402" y="1614030"/>
                  <a:pt x="2629868" y="1613484"/>
                  <a:pt x="2626922" y="1612395"/>
                </a:cubicBezTo>
                <a:cubicBezTo>
                  <a:pt x="2623977" y="1611305"/>
                  <a:pt x="2621561" y="1609655"/>
                  <a:pt x="2619676" y="1607446"/>
                </a:cubicBezTo>
                <a:cubicBezTo>
                  <a:pt x="2617791" y="1605237"/>
                  <a:pt x="2616421" y="1602439"/>
                  <a:pt x="2615567" y="1599051"/>
                </a:cubicBezTo>
                <a:cubicBezTo>
                  <a:pt x="2614713" y="1595664"/>
                  <a:pt x="2614286" y="1591672"/>
                  <a:pt x="2614286" y="1587078"/>
                </a:cubicBezTo>
                <a:lnTo>
                  <a:pt x="2614286" y="1540596"/>
                </a:lnTo>
                <a:lnTo>
                  <a:pt x="2603152" y="1540596"/>
                </a:lnTo>
                <a:cubicBezTo>
                  <a:pt x="2602268" y="1540596"/>
                  <a:pt x="2601561" y="1540126"/>
                  <a:pt x="2601031" y="1539183"/>
                </a:cubicBezTo>
                <a:cubicBezTo>
                  <a:pt x="2600500" y="1538240"/>
                  <a:pt x="2600235" y="1536708"/>
                  <a:pt x="2600235" y="1534588"/>
                </a:cubicBezTo>
                <a:cubicBezTo>
                  <a:pt x="2600235" y="1533469"/>
                  <a:pt x="2600309" y="1532526"/>
                  <a:pt x="2600456" y="1531761"/>
                </a:cubicBezTo>
                <a:cubicBezTo>
                  <a:pt x="2600604" y="1530994"/>
                  <a:pt x="2600795" y="1530361"/>
                  <a:pt x="2601031" y="1529860"/>
                </a:cubicBezTo>
                <a:cubicBezTo>
                  <a:pt x="2601267" y="1529359"/>
                  <a:pt x="2601576" y="1529006"/>
                  <a:pt x="2601958" y="1528800"/>
                </a:cubicBezTo>
                <a:cubicBezTo>
                  <a:pt x="2602342" y="1528594"/>
                  <a:pt x="2602769" y="1528490"/>
                  <a:pt x="2603240" y="1528490"/>
                </a:cubicBezTo>
                <a:lnTo>
                  <a:pt x="2614286" y="1528490"/>
                </a:lnTo>
                <a:lnTo>
                  <a:pt x="2614286" y="1509579"/>
                </a:lnTo>
                <a:cubicBezTo>
                  <a:pt x="2614286" y="1509168"/>
                  <a:pt x="2614389" y="1508784"/>
                  <a:pt x="2614595" y="1508431"/>
                </a:cubicBezTo>
                <a:cubicBezTo>
                  <a:pt x="2614802" y="1508078"/>
                  <a:pt x="2615184" y="1507769"/>
                  <a:pt x="2615744" y="1507504"/>
                </a:cubicBezTo>
                <a:cubicBezTo>
                  <a:pt x="2616304" y="1507238"/>
                  <a:pt x="2617055" y="1507047"/>
                  <a:pt x="2617997" y="1506929"/>
                </a:cubicBezTo>
                <a:cubicBezTo>
                  <a:pt x="2618940" y="1506812"/>
                  <a:pt x="2620118" y="1506753"/>
                  <a:pt x="2621532" y="1506753"/>
                </a:cubicBezTo>
                <a:close/>
                <a:moveTo>
                  <a:pt x="2002407" y="1506753"/>
                </a:moveTo>
                <a:cubicBezTo>
                  <a:pt x="2003880" y="1506753"/>
                  <a:pt x="2005087" y="1506812"/>
                  <a:pt x="2006030" y="1506929"/>
                </a:cubicBezTo>
                <a:cubicBezTo>
                  <a:pt x="2006972" y="1507047"/>
                  <a:pt x="2007709" y="1507238"/>
                  <a:pt x="2008239" y="1507504"/>
                </a:cubicBezTo>
                <a:cubicBezTo>
                  <a:pt x="2008769" y="1507769"/>
                  <a:pt x="2009152" y="1508078"/>
                  <a:pt x="2009388" y="1508431"/>
                </a:cubicBezTo>
                <a:cubicBezTo>
                  <a:pt x="2009623" y="1508784"/>
                  <a:pt x="2009741" y="1509168"/>
                  <a:pt x="2009741" y="1509579"/>
                </a:cubicBezTo>
                <a:lnTo>
                  <a:pt x="2009741" y="1528490"/>
                </a:lnTo>
                <a:lnTo>
                  <a:pt x="2030154" y="1528490"/>
                </a:lnTo>
                <a:cubicBezTo>
                  <a:pt x="2030625" y="1528490"/>
                  <a:pt x="2031038" y="1528594"/>
                  <a:pt x="2031391" y="1528800"/>
                </a:cubicBezTo>
                <a:cubicBezTo>
                  <a:pt x="2031744" y="1529006"/>
                  <a:pt x="2032054" y="1529359"/>
                  <a:pt x="2032319" y="1529860"/>
                </a:cubicBezTo>
                <a:cubicBezTo>
                  <a:pt x="2032584" y="1530361"/>
                  <a:pt x="2032776" y="1530994"/>
                  <a:pt x="2032893" y="1531761"/>
                </a:cubicBezTo>
                <a:cubicBezTo>
                  <a:pt x="2033011" y="1532526"/>
                  <a:pt x="2033070" y="1533469"/>
                  <a:pt x="2033070" y="1534588"/>
                </a:cubicBezTo>
                <a:cubicBezTo>
                  <a:pt x="2033070" y="1536708"/>
                  <a:pt x="2032805" y="1538240"/>
                  <a:pt x="2032275" y="1539183"/>
                </a:cubicBezTo>
                <a:cubicBezTo>
                  <a:pt x="2031744" y="1540126"/>
                  <a:pt x="2031038" y="1540596"/>
                  <a:pt x="2030154" y="1540596"/>
                </a:cubicBezTo>
                <a:lnTo>
                  <a:pt x="2009741" y="1540596"/>
                </a:lnTo>
                <a:lnTo>
                  <a:pt x="2009741" y="1584957"/>
                </a:lnTo>
                <a:cubicBezTo>
                  <a:pt x="2009741" y="1590435"/>
                  <a:pt x="2010551" y="1594574"/>
                  <a:pt x="2012171" y="1597372"/>
                </a:cubicBezTo>
                <a:cubicBezTo>
                  <a:pt x="2013792" y="1600171"/>
                  <a:pt x="2016693" y="1601570"/>
                  <a:pt x="2020876" y="1601570"/>
                </a:cubicBezTo>
                <a:cubicBezTo>
                  <a:pt x="2022231" y="1601570"/>
                  <a:pt x="2023438" y="1601437"/>
                  <a:pt x="2024498" y="1601172"/>
                </a:cubicBezTo>
                <a:cubicBezTo>
                  <a:pt x="2025559" y="1600907"/>
                  <a:pt x="2026502" y="1600628"/>
                  <a:pt x="2027326" y="1600333"/>
                </a:cubicBezTo>
                <a:cubicBezTo>
                  <a:pt x="2028151" y="1600038"/>
                  <a:pt x="2028858" y="1599759"/>
                  <a:pt x="2029447" y="1599493"/>
                </a:cubicBezTo>
                <a:cubicBezTo>
                  <a:pt x="2030036" y="1599228"/>
                  <a:pt x="2030566" y="1599096"/>
                  <a:pt x="2031038" y="1599096"/>
                </a:cubicBezTo>
                <a:cubicBezTo>
                  <a:pt x="2031332" y="1599096"/>
                  <a:pt x="2031612" y="1599169"/>
                  <a:pt x="2031877" y="1599317"/>
                </a:cubicBezTo>
                <a:cubicBezTo>
                  <a:pt x="2032142" y="1599463"/>
                  <a:pt x="2032349" y="1599744"/>
                  <a:pt x="2032496" y="1600156"/>
                </a:cubicBezTo>
                <a:cubicBezTo>
                  <a:pt x="2032643" y="1600568"/>
                  <a:pt x="2032776" y="1601128"/>
                  <a:pt x="2032893" y="1601835"/>
                </a:cubicBezTo>
                <a:cubicBezTo>
                  <a:pt x="2033011" y="1602542"/>
                  <a:pt x="2033070" y="1603426"/>
                  <a:pt x="2033070" y="1604486"/>
                </a:cubicBezTo>
                <a:cubicBezTo>
                  <a:pt x="2033070" y="1606194"/>
                  <a:pt x="2032952" y="1607549"/>
                  <a:pt x="2032716" y="1608551"/>
                </a:cubicBezTo>
                <a:cubicBezTo>
                  <a:pt x="2032481" y="1609552"/>
                  <a:pt x="2032128" y="1610289"/>
                  <a:pt x="2031656" y="1610760"/>
                </a:cubicBezTo>
                <a:cubicBezTo>
                  <a:pt x="2031185" y="1611231"/>
                  <a:pt x="2030478" y="1611673"/>
                  <a:pt x="2029535" y="1612085"/>
                </a:cubicBezTo>
                <a:cubicBezTo>
                  <a:pt x="2028593" y="1612498"/>
                  <a:pt x="2027518" y="1612837"/>
                  <a:pt x="2026310" y="1613102"/>
                </a:cubicBezTo>
                <a:cubicBezTo>
                  <a:pt x="2025102" y="1613367"/>
                  <a:pt x="2023821" y="1613587"/>
                  <a:pt x="2022466" y="1613765"/>
                </a:cubicBezTo>
                <a:cubicBezTo>
                  <a:pt x="2021111" y="1613941"/>
                  <a:pt x="2019756" y="1614030"/>
                  <a:pt x="2018401" y="1614030"/>
                </a:cubicBezTo>
                <a:cubicBezTo>
                  <a:pt x="2014278" y="1614030"/>
                  <a:pt x="2010743" y="1613484"/>
                  <a:pt x="2007797" y="1612395"/>
                </a:cubicBezTo>
                <a:cubicBezTo>
                  <a:pt x="2004852" y="1611305"/>
                  <a:pt x="2002436" y="1609655"/>
                  <a:pt x="2000551" y="1607446"/>
                </a:cubicBezTo>
                <a:cubicBezTo>
                  <a:pt x="1998666" y="1605237"/>
                  <a:pt x="1997296" y="1602439"/>
                  <a:pt x="1996442" y="1599051"/>
                </a:cubicBezTo>
                <a:cubicBezTo>
                  <a:pt x="1995588" y="1595664"/>
                  <a:pt x="1995161" y="1591672"/>
                  <a:pt x="1995161" y="1587078"/>
                </a:cubicBezTo>
                <a:lnTo>
                  <a:pt x="1995161" y="1540596"/>
                </a:lnTo>
                <a:lnTo>
                  <a:pt x="1984027" y="1540596"/>
                </a:lnTo>
                <a:cubicBezTo>
                  <a:pt x="1983143" y="1540596"/>
                  <a:pt x="1982436" y="1540126"/>
                  <a:pt x="1981906" y="1539183"/>
                </a:cubicBezTo>
                <a:cubicBezTo>
                  <a:pt x="1981376" y="1538240"/>
                  <a:pt x="1981110" y="1536708"/>
                  <a:pt x="1981110" y="1534588"/>
                </a:cubicBezTo>
                <a:cubicBezTo>
                  <a:pt x="1981110" y="1533469"/>
                  <a:pt x="1981184" y="1532526"/>
                  <a:pt x="1981331" y="1531761"/>
                </a:cubicBezTo>
                <a:cubicBezTo>
                  <a:pt x="1981478" y="1530994"/>
                  <a:pt x="1981670" y="1530361"/>
                  <a:pt x="1981906" y="1529860"/>
                </a:cubicBezTo>
                <a:cubicBezTo>
                  <a:pt x="1982141" y="1529359"/>
                  <a:pt x="1982451" y="1529006"/>
                  <a:pt x="1982834" y="1528800"/>
                </a:cubicBezTo>
                <a:cubicBezTo>
                  <a:pt x="1983217" y="1528594"/>
                  <a:pt x="1983643" y="1528490"/>
                  <a:pt x="1984115" y="1528490"/>
                </a:cubicBezTo>
                <a:lnTo>
                  <a:pt x="1995161" y="1528490"/>
                </a:lnTo>
                <a:lnTo>
                  <a:pt x="1995161" y="1509579"/>
                </a:lnTo>
                <a:cubicBezTo>
                  <a:pt x="1995161" y="1509168"/>
                  <a:pt x="1995264" y="1508784"/>
                  <a:pt x="1995470" y="1508431"/>
                </a:cubicBezTo>
                <a:cubicBezTo>
                  <a:pt x="1995676" y="1508078"/>
                  <a:pt x="1996059" y="1507769"/>
                  <a:pt x="1996619" y="1507504"/>
                </a:cubicBezTo>
                <a:cubicBezTo>
                  <a:pt x="1997178" y="1507238"/>
                  <a:pt x="1997930" y="1507047"/>
                  <a:pt x="1998872" y="1506929"/>
                </a:cubicBezTo>
                <a:cubicBezTo>
                  <a:pt x="1999815" y="1506812"/>
                  <a:pt x="2000993" y="1506753"/>
                  <a:pt x="2002407" y="1506753"/>
                </a:cubicBezTo>
                <a:close/>
                <a:moveTo>
                  <a:pt x="1535682" y="1506753"/>
                </a:moveTo>
                <a:cubicBezTo>
                  <a:pt x="1537155" y="1506753"/>
                  <a:pt x="1538362" y="1506812"/>
                  <a:pt x="1539305" y="1506929"/>
                </a:cubicBezTo>
                <a:cubicBezTo>
                  <a:pt x="1540247" y="1507047"/>
                  <a:pt x="1540984" y="1507238"/>
                  <a:pt x="1541514" y="1507504"/>
                </a:cubicBezTo>
                <a:cubicBezTo>
                  <a:pt x="1542044" y="1507769"/>
                  <a:pt x="1542427" y="1508078"/>
                  <a:pt x="1542663" y="1508431"/>
                </a:cubicBezTo>
                <a:cubicBezTo>
                  <a:pt x="1542898" y="1508784"/>
                  <a:pt x="1543016" y="1509168"/>
                  <a:pt x="1543016" y="1509579"/>
                </a:cubicBezTo>
                <a:lnTo>
                  <a:pt x="1543016" y="1528490"/>
                </a:lnTo>
                <a:lnTo>
                  <a:pt x="1563429" y="1528490"/>
                </a:lnTo>
                <a:cubicBezTo>
                  <a:pt x="1563900" y="1528490"/>
                  <a:pt x="1564313" y="1528594"/>
                  <a:pt x="1564666" y="1528800"/>
                </a:cubicBezTo>
                <a:cubicBezTo>
                  <a:pt x="1565020" y="1529006"/>
                  <a:pt x="1565329" y="1529359"/>
                  <a:pt x="1565594" y="1529860"/>
                </a:cubicBezTo>
                <a:cubicBezTo>
                  <a:pt x="1565859" y="1530361"/>
                  <a:pt x="1566050" y="1530994"/>
                  <a:pt x="1566168" y="1531761"/>
                </a:cubicBezTo>
                <a:cubicBezTo>
                  <a:pt x="1566286" y="1532526"/>
                  <a:pt x="1566345" y="1533469"/>
                  <a:pt x="1566345" y="1534588"/>
                </a:cubicBezTo>
                <a:cubicBezTo>
                  <a:pt x="1566345" y="1536708"/>
                  <a:pt x="1566080" y="1538240"/>
                  <a:pt x="1565550" y="1539183"/>
                </a:cubicBezTo>
                <a:cubicBezTo>
                  <a:pt x="1565020" y="1540126"/>
                  <a:pt x="1564313" y="1540596"/>
                  <a:pt x="1563429" y="1540596"/>
                </a:cubicBezTo>
                <a:lnTo>
                  <a:pt x="1543016" y="1540596"/>
                </a:lnTo>
                <a:lnTo>
                  <a:pt x="1543016" y="1584957"/>
                </a:lnTo>
                <a:cubicBezTo>
                  <a:pt x="1543016" y="1590435"/>
                  <a:pt x="1543826" y="1594574"/>
                  <a:pt x="1545446" y="1597372"/>
                </a:cubicBezTo>
                <a:cubicBezTo>
                  <a:pt x="1547066" y="1600171"/>
                  <a:pt x="1549968" y="1601570"/>
                  <a:pt x="1554150" y="1601570"/>
                </a:cubicBezTo>
                <a:cubicBezTo>
                  <a:pt x="1555505" y="1601570"/>
                  <a:pt x="1556713" y="1601437"/>
                  <a:pt x="1557774" y="1601172"/>
                </a:cubicBezTo>
                <a:cubicBezTo>
                  <a:pt x="1558834" y="1600907"/>
                  <a:pt x="1559776" y="1600628"/>
                  <a:pt x="1560601" y="1600333"/>
                </a:cubicBezTo>
                <a:cubicBezTo>
                  <a:pt x="1561426" y="1600038"/>
                  <a:pt x="1562133" y="1599759"/>
                  <a:pt x="1562722" y="1599493"/>
                </a:cubicBezTo>
                <a:cubicBezTo>
                  <a:pt x="1563311" y="1599228"/>
                  <a:pt x="1563841" y="1599096"/>
                  <a:pt x="1564313" y="1599096"/>
                </a:cubicBezTo>
                <a:cubicBezTo>
                  <a:pt x="1564607" y="1599096"/>
                  <a:pt x="1564887" y="1599169"/>
                  <a:pt x="1565152" y="1599317"/>
                </a:cubicBezTo>
                <a:cubicBezTo>
                  <a:pt x="1565417" y="1599463"/>
                  <a:pt x="1565623" y="1599744"/>
                  <a:pt x="1565771" y="1600156"/>
                </a:cubicBezTo>
                <a:cubicBezTo>
                  <a:pt x="1565918" y="1600568"/>
                  <a:pt x="1566050" y="1601128"/>
                  <a:pt x="1566168" y="1601835"/>
                </a:cubicBezTo>
                <a:cubicBezTo>
                  <a:pt x="1566286" y="1602542"/>
                  <a:pt x="1566345" y="1603426"/>
                  <a:pt x="1566345" y="1604486"/>
                </a:cubicBezTo>
                <a:cubicBezTo>
                  <a:pt x="1566345" y="1606194"/>
                  <a:pt x="1566227" y="1607549"/>
                  <a:pt x="1565992" y="1608551"/>
                </a:cubicBezTo>
                <a:cubicBezTo>
                  <a:pt x="1565756" y="1609552"/>
                  <a:pt x="1565402" y="1610289"/>
                  <a:pt x="1564931" y="1610760"/>
                </a:cubicBezTo>
                <a:cubicBezTo>
                  <a:pt x="1564460" y="1611231"/>
                  <a:pt x="1563753" y="1611673"/>
                  <a:pt x="1562810" y="1612085"/>
                </a:cubicBezTo>
                <a:cubicBezTo>
                  <a:pt x="1561868" y="1612498"/>
                  <a:pt x="1560793" y="1612837"/>
                  <a:pt x="1559585" y="1613102"/>
                </a:cubicBezTo>
                <a:cubicBezTo>
                  <a:pt x="1558377" y="1613367"/>
                  <a:pt x="1557096" y="1613587"/>
                  <a:pt x="1555741" y="1613765"/>
                </a:cubicBezTo>
                <a:cubicBezTo>
                  <a:pt x="1554386" y="1613941"/>
                  <a:pt x="1553031" y="1614030"/>
                  <a:pt x="1551676" y="1614030"/>
                </a:cubicBezTo>
                <a:cubicBezTo>
                  <a:pt x="1547552" y="1614030"/>
                  <a:pt x="1544018" y="1613484"/>
                  <a:pt x="1541072" y="1612395"/>
                </a:cubicBezTo>
                <a:cubicBezTo>
                  <a:pt x="1538127" y="1611305"/>
                  <a:pt x="1535711" y="1609655"/>
                  <a:pt x="1533826" y="1607446"/>
                </a:cubicBezTo>
                <a:cubicBezTo>
                  <a:pt x="1531941" y="1605237"/>
                  <a:pt x="1530571" y="1602439"/>
                  <a:pt x="1529717" y="1599051"/>
                </a:cubicBezTo>
                <a:cubicBezTo>
                  <a:pt x="1528863" y="1595664"/>
                  <a:pt x="1528436" y="1591672"/>
                  <a:pt x="1528436" y="1587078"/>
                </a:cubicBezTo>
                <a:lnTo>
                  <a:pt x="1528436" y="1540596"/>
                </a:lnTo>
                <a:lnTo>
                  <a:pt x="1517302" y="1540596"/>
                </a:lnTo>
                <a:cubicBezTo>
                  <a:pt x="1516418" y="1540596"/>
                  <a:pt x="1515711" y="1540126"/>
                  <a:pt x="1515181" y="1539183"/>
                </a:cubicBezTo>
                <a:cubicBezTo>
                  <a:pt x="1514650" y="1538240"/>
                  <a:pt x="1514385" y="1536708"/>
                  <a:pt x="1514385" y="1534588"/>
                </a:cubicBezTo>
                <a:cubicBezTo>
                  <a:pt x="1514385" y="1533469"/>
                  <a:pt x="1514459" y="1532526"/>
                  <a:pt x="1514606" y="1531761"/>
                </a:cubicBezTo>
                <a:cubicBezTo>
                  <a:pt x="1514754" y="1530994"/>
                  <a:pt x="1514945" y="1530361"/>
                  <a:pt x="1515181" y="1529860"/>
                </a:cubicBezTo>
                <a:cubicBezTo>
                  <a:pt x="1515416" y="1529359"/>
                  <a:pt x="1515726" y="1529006"/>
                  <a:pt x="1516108" y="1528800"/>
                </a:cubicBezTo>
                <a:cubicBezTo>
                  <a:pt x="1516492" y="1528594"/>
                  <a:pt x="1516919" y="1528490"/>
                  <a:pt x="1517390" y="1528490"/>
                </a:cubicBezTo>
                <a:lnTo>
                  <a:pt x="1528436" y="1528490"/>
                </a:lnTo>
                <a:lnTo>
                  <a:pt x="1528436" y="1509579"/>
                </a:lnTo>
                <a:cubicBezTo>
                  <a:pt x="1528436" y="1509168"/>
                  <a:pt x="1528539" y="1508784"/>
                  <a:pt x="1528745" y="1508431"/>
                </a:cubicBezTo>
                <a:cubicBezTo>
                  <a:pt x="1528951" y="1508078"/>
                  <a:pt x="1529334" y="1507769"/>
                  <a:pt x="1529894" y="1507504"/>
                </a:cubicBezTo>
                <a:cubicBezTo>
                  <a:pt x="1530454" y="1507238"/>
                  <a:pt x="1531205" y="1507047"/>
                  <a:pt x="1532147" y="1506929"/>
                </a:cubicBezTo>
                <a:cubicBezTo>
                  <a:pt x="1533090" y="1506812"/>
                  <a:pt x="1534268" y="1506753"/>
                  <a:pt x="1535682" y="1506753"/>
                </a:cubicBezTo>
                <a:close/>
                <a:moveTo>
                  <a:pt x="1183258" y="1506753"/>
                </a:moveTo>
                <a:cubicBezTo>
                  <a:pt x="1184731" y="1506753"/>
                  <a:pt x="1185939" y="1506812"/>
                  <a:pt x="1186882" y="1506929"/>
                </a:cubicBezTo>
                <a:cubicBezTo>
                  <a:pt x="1187824" y="1507047"/>
                  <a:pt x="1188561" y="1507238"/>
                  <a:pt x="1189091" y="1507504"/>
                </a:cubicBezTo>
                <a:cubicBezTo>
                  <a:pt x="1189621" y="1507769"/>
                  <a:pt x="1190004" y="1508078"/>
                  <a:pt x="1190239" y="1508431"/>
                </a:cubicBezTo>
                <a:cubicBezTo>
                  <a:pt x="1190475" y="1508784"/>
                  <a:pt x="1190593" y="1509168"/>
                  <a:pt x="1190593" y="1509579"/>
                </a:cubicBezTo>
                <a:lnTo>
                  <a:pt x="1190593" y="1528490"/>
                </a:lnTo>
                <a:lnTo>
                  <a:pt x="1211006" y="1528490"/>
                </a:lnTo>
                <a:cubicBezTo>
                  <a:pt x="1211476" y="1528490"/>
                  <a:pt x="1211889" y="1528594"/>
                  <a:pt x="1212243" y="1528800"/>
                </a:cubicBezTo>
                <a:cubicBezTo>
                  <a:pt x="1212596" y="1529006"/>
                  <a:pt x="1212905" y="1529359"/>
                  <a:pt x="1213170" y="1529860"/>
                </a:cubicBezTo>
                <a:cubicBezTo>
                  <a:pt x="1213435" y="1530361"/>
                  <a:pt x="1213627" y="1530994"/>
                  <a:pt x="1213745" y="1531761"/>
                </a:cubicBezTo>
                <a:cubicBezTo>
                  <a:pt x="1213863" y="1532526"/>
                  <a:pt x="1213922" y="1533469"/>
                  <a:pt x="1213922" y="1534588"/>
                </a:cubicBezTo>
                <a:cubicBezTo>
                  <a:pt x="1213922" y="1536708"/>
                  <a:pt x="1213657" y="1538240"/>
                  <a:pt x="1213127" y="1539183"/>
                </a:cubicBezTo>
                <a:cubicBezTo>
                  <a:pt x="1212596" y="1540126"/>
                  <a:pt x="1211889" y="1540596"/>
                  <a:pt x="1211006" y="1540596"/>
                </a:cubicBezTo>
                <a:lnTo>
                  <a:pt x="1190593" y="1540596"/>
                </a:lnTo>
                <a:lnTo>
                  <a:pt x="1190593" y="1584957"/>
                </a:lnTo>
                <a:cubicBezTo>
                  <a:pt x="1190593" y="1590435"/>
                  <a:pt x="1191403" y="1594574"/>
                  <a:pt x="1193023" y="1597372"/>
                </a:cubicBezTo>
                <a:cubicBezTo>
                  <a:pt x="1194643" y="1600171"/>
                  <a:pt x="1197545" y="1601570"/>
                  <a:pt x="1201727" y="1601570"/>
                </a:cubicBezTo>
                <a:cubicBezTo>
                  <a:pt x="1203082" y="1601570"/>
                  <a:pt x="1204290" y="1601437"/>
                  <a:pt x="1205351" y="1601172"/>
                </a:cubicBezTo>
                <a:cubicBezTo>
                  <a:pt x="1206410" y="1600907"/>
                  <a:pt x="1207353" y="1600628"/>
                  <a:pt x="1208178" y="1600333"/>
                </a:cubicBezTo>
                <a:cubicBezTo>
                  <a:pt x="1209003" y="1600038"/>
                  <a:pt x="1209709" y="1599759"/>
                  <a:pt x="1210299" y="1599493"/>
                </a:cubicBezTo>
                <a:cubicBezTo>
                  <a:pt x="1210888" y="1599228"/>
                  <a:pt x="1211418" y="1599096"/>
                  <a:pt x="1211889" y="1599096"/>
                </a:cubicBezTo>
                <a:cubicBezTo>
                  <a:pt x="1212184" y="1599096"/>
                  <a:pt x="1212463" y="1599169"/>
                  <a:pt x="1212729" y="1599317"/>
                </a:cubicBezTo>
                <a:cubicBezTo>
                  <a:pt x="1212994" y="1599463"/>
                  <a:pt x="1213200" y="1599744"/>
                  <a:pt x="1213348" y="1600156"/>
                </a:cubicBezTo>
                <a:cubicBezTo>
                  <a:pt x="1213494" y="1600568"/>
                  <a:pt x="1213627" y="1601128"/>
                  <a:pt x="1213745" y="1601835"/>
                </a:cubicBezTo>
                <a:cubicBezTo>
                  <a:pt x="1213863" y="1602542"/>
                  <a:pt x="1213922" y="1603426"/>
                  <a:pt x="1213922" y="1604486"/>
                </a:cubicBezTo>
                <a:cubicBezTo>
                  <a:pt x="1213922" y="1606194"/>
                  <a:pt x="1213804" y="1607549"/>
                  <a:pt x="1213568" y="1608551"/>
                </a:cubicBezTo>
                <a:cubicBezTo>
                  <a:pt x="1213332" y="1609552"/>
                  <a:pt x="1212979" y="1610289"/>
                  <a:pt x="1212508" y="1610760"/>
                </a:cubicBezTo>
                <a:cubicBezTo>
                  <a:pt x="1212037" y="1611231"/>
                  <a:pt x="1211329" y="1611673"/>
                  <a:pt x="1210387" y="1612085"/>
                </a:cubicBezTo>
                <a:cubicBezTo>
                  <a:pt x="1209445" y="1612498"/>
                  <a:pt x="1208369" y="1612837"/>
                  <a:pt x="1207161" y="1613102"/>
                </a:cubicBezTo>
                <a:cubicBezTo>
                  <a:pt x="1205954" y="1613367"/>
                  <a:pt x="1204673" y="1613587"/>
                  <a:pt x="1203318" y="1613765"/>
                </a:cubicBezTo>
                <a:cubicBezTo>
                  <a:pt x="1201963" y="1613941"/>
                  <a:pt x="1200608" y="1614030"/>
                  <a:pt x="1199253" y="1614030"/>
                </a:cubicBezTo>
                <a:cubicBezTo>
                  <a:pt x="1195129" y="1614030"/>
                  <a:pt x="1191594" y="1613484"/>
                  <a:pt x="1188649" y="1612395"/>
                </a:cubicBezTo>
                <a:cubicBezTo>
                  <a:pt x="1185703" y="1611305"/>
                  <a:pt x="1183288" y="1609655"/>
                  <a:pt x="1181403" y="1607446"/>
                </a:cubicBezTo>
                <a:cubicBezTo>
                  <a:pt x="1179517" y="1605237"/>
                  <a:pt x="1178148" y="1602439"/>
                  <a:pt x="1177294" y="1599051"/>
                </a:cubicBezTo>
                <a:cubicBezTo>
                  <a:pt x="1176440" y="1595664"/>
                  <a:pt x="1176013" y="1591672"/>
                  <a:pt x="1176013" y="1587078"/>
                </a:cubicBezTo>
                <a:lnTo>
                  <a:pt x="1176013" y="1540596"/>
                </a:lnTo>
                <a:lnTo>
                  <a:pt x="1164878" y="1540596"/>
                </a:lnTo>
                <a:cubicBezTo>
                  <a:pt x="1163995" y="1540596"/>
                  <a:pt x="1163288" y="1540126"/>
                  <a:pt x="1162758" y="1539183"/>
                </a:cubicBezTo>
                <a:cubicBezTo>
                  <a:pt x="1162228" y="1538240"/>
                  <a:pt x="1161962" y="1536708"/>
                  <a:pt x="1161962" y="1534588"/>
                </a:cubicBezTo>
                <a:cubicBezTo>
                  <a:pt x="1161962" y="1533469"/>
                  <a:pt x="1162036" y="1532526"/>
                  <a:pt x="1162183" y="1531761"/>
                </a:cubicBezTo>
                <a:cubicBezTo>
                  <a:pt x="1162331" y="1530994"/>
                  <a:pt x="1162522" y="1530361"/>
                  <a:pt x="1162758" y="1529860"/>
                </a:cubicBezTo>
                <a:cubicBezTo>
                  <a:pt x="1162994" y="1529359"/>
                  <a:pt x="1163303" y="1529006"/>
                  <a:pt x="1163685" y="1528800"/>
                </a:cubicBezTo>
                <a:cubicBezTo>
                  <a:pt x="1164068" y="1528594"/>
                  <a:pt x="1164495" y="1528490"/>
                  <a:pt x="1164966" y="1528490"/>
                </a:cubicBezTo>
                <a:lnTo>
                  <a:pt x="1176013" y="1528490"/>
                </a:lnTo>
                <a:lnTo>
                  <a:pt x="1176013" y="1509579"/>
                </a:lnTo>
                <a:cubicBezTo>
                  <a:pt x="1176013" y="1509168"/>
                  <a:pt x="1176116" y="1508784"/>
                  <a:pt x="1176322" y="1508431"/>
                </a:cubicBezTo>
                <a:cubicBezTo>
                  <a:pt x="1176528" y="1508078"/>
                  <a:pt x="1176911" y="1507769"/>
                  <a:pt x="1177471" y="1507504"/>
                </a:cubicBezTo>
                <a:cubicBezTo>
                  <a:pt x="1178030" y="1507238"/>
                  <a:pt x="1178782" y="1507047"/>
                  <a:pt x="1179724" y="1506929"/>
                </a:cubicBezTo>
                <a:cubicBezTo>
                  <a:pt x="1180667" y="1506812"/>
                  <a:pt x="1181845" y="1506753"/>
                  <a:pt x="1183258" y="1506753"/>
                </a:cubicBezTo>
                <a:close/>
                <a:moveTo>
                  <a:pt x="935609" y="1506753"/>
                </a:moveTo>
                <a:cubicBezTo>
                  <a:pt x="937081" y="1506753"/>
                  <a:pt x="938289" y="1506812"/>
                  <a:pt x="939231" y="1506929"/>
                </a:cubicBezTo>
                <a:cubicBezTo>
                  <a:pt x="940174" y="1507047"/>
                  <a:pt x="940910" y="1507238"/>
                  <a:pt x="941441" y="1507504"/>
                </a:cubicBezTo>
                <a:cubicBezTo>
                  <a:pt x="941971" y="1507769"/>
                  <a:pt x="942353" y="1508078"/>
                  <a:pt x="942589" y="1508431"/>
                </a:cubicBezTo>
                <a:cubicBezTo>
                  <a:pt x="942825" y="1508784"/>
                  <a:pt x="942943" y="1509168"/>
                  <a:pt x="942943" y="1509579"/>
                </a:cubicBezTo>
                <a:lnTo>
                  <a:pt x="942943" y="1528490"/>
                </a:lnTo>
                <a:lnTo>
                  <a:pt x="963356" y="1528490"/>
                </a:lnTo>
                <a:cubicBezTo>
                  <a:pt x="963827" y="1528490"/>
                  <a:pt x="964239" y="1528594"/>
                  <a:pt x="964593" y="1528800"/>
                </a:cubicBezTo>
                <a:cubicBezTo>
                  <a:pt x="964946" y="1529006"/>
                  <a:pt x="965255" y="1529359"/>
                  <a:pt x="965520" y="1529860"/>
                </a:cubicBezTo>
                <a:cubicBezTo>
                  <a:pt x="965785" y="1530361"/>
                  <a:pt x="965977" y="1530994"/>
                  <a:pt x="966095" y="1531761"/>
                </a:cubicBezTo>
                <a:cubicBezTo>
                  <a:pt x="966213" y="1532526"/>
                  <a:pt x="966272" y="1533469"/>
                  <a:pt x="966272" y="1534588"/>
                </a:cubicBezTo>
                <a:cubicBezTo>
                  <a:pt x="966272" y="1536708"/>
                  <a:pt x="966006" y="1538240"/>
                  <a:pt x="965476" y="1539183"/>
                </a:cubicBezTo>
                <a:cubicBezTo>
                  <a:pt x="964946" y="1540126"/>
                  <a:pt x="964239" y="1540596"/>
                  <a:pt x="963356" y="1540596"/>
                </a:cubicBezTo>
                <a:lnTo>
                  <a:pt x="942943" y="1540596"/>
                </a:lnTo>
                <a:lnTo>
                  <a:pt x="942943" y="1584957"/>
                </a:lnTo>
                <a:cubicBezTo>
                  <a:pt x="942943" y="1590435"/>
                  <a:pt x="943753" y="1594574"/>
                  <a:pt x="945373" y="1597372"/>
                </a:cubicBezTo>
                <a:cubicBezTo>
                  <a:pt x="946993" y="1600171"/>
                  <a:pt x="949895" y="1601570"/>
                  <a:pt x="954077" y="1601570"/>
                </a:cubicBezTo>
                <a:cubicBezTo>
                  <a:pt x="955432" y="1601570"/>
                  <a:pt x="956640" y="1601437"/>
                  <a:pt x="957699" y="1601172"/>
                </a:cubicBezTo>
                <a:cubicBezTo>
                  <a:pt x="958760" y="1600907"/>
                  <a:pt x="959703" y="1600628"/>
                  <a:pt x="960528" y="1600333"/>
                </a:cubicBezTo>
                <a:cubicBezTo>
                  <a:pt x="961352" y="1600038"/>
                  <a:pt x="962060" y="1599759"/>
                  <a:pt x="962649" y="1599493"/>
                </a:cubicBezTo>
                <a:cubicBezTo>
                  <a:pt x="963238" y="1599228"/>
                  <a:pt x="963768" y="1599096"/>
                  <a:pt x="964239" y="1599096"/>
                </a:cubicBezTo>
                <a:cubicBezTo>
                  <a:pt x="964533" y="1599096"/>
                  <a:pt x="964813" y="1599169"/>
                  <a:pt x="965079" y="1599317"/>
                </a:cubicBezTo>
                <a:cubicBezTo>
                  <a:pt x="965344" y="1599463"/>
                  <a:pt x="965550" y="1599744"/>
                  <a:pt x="965698" y="1600156"/>
                </a:cubicBezTo>
                <a:cubicBezTo>
                  <a:pt x="965845" y="1600568"/>
                  <a:pt x="965977" y="1601128"/>
                  <a:pt x="966095" y="1601835"/>
                </a:cubicBezTo>
                <a:cubicBezTo>
                  <a:pt x="966213" y="1602542"/>
                  <a:pt x="966272" y="1603426"/>
                  <a:pt x="966272" y="1604486"/>
                </a:cubicBezTo>
                <a:cubicBezTo>
                  <a:pt x="966272" y="1606194"/>
                  <a:pt x="966153" y="1607549"/>
                  <a:pt x="965918" y="1608551"/>
                </a:cubicBezTo>
                <a:cubicBezTo>
                  <a:pt x="965682" y="1609552"/>
                  <a:pt x="965329" y="1610289"/>
                  <a:pt x="964858" y="1610760"/>
                </a:cubicBezTo>
                <a:cubicBezTo>
                  <a:pt x="964387" y="1611231"/>
                  <a:pt x="963679" y="1611673"/>
                  <a:pt x="962737" y="1612085"/>
                </a:cubicBezTo>
                <a:cubicBezTo>
                  <a:pt x="961795" y="1612498"/>
                  <a:pt x="960719" y="1612837"/>
                  <a:pt x="959512" y="1613102"/>
                </a:cubicBezTo>
                <a:cubicBezTo>
                  <a:pt x="958304" y="1613367"/>
                  <a:pt x="957023" y="1613587"/>
                  <a:pt x="955668" y="1613765"/>
                </a:cubicBezTo>
                <a:cubicBezTo>
                  <a:pt x="954312" y="1613941"/>
                  <a:pt x="952958" y="1614030"/>
                  <a:pt x="951603" y="1614030"/>
                </a:cubicBezTo>
                <a:cubicBezTo>
                  <a:pt x="947479" y="1614030"/>
                  <a:pt x="943944" y="1613484"/>
                  <a:pt x="940999" y="1612395"/>
                </a:cubicBezTo>
                <a:cubicBezTo>
                  <a:pt x="938054" y="1611305"/>
                  <a:pt x="935638" y="1609655"/>
                  <a:pt x="933753" y="1607446"/>
                </a:cubicBezTo>
                <a:cubicBezTo>
                  <a:pt x="931868" y="1605237"/>
                  <a:pt x="930498" y="1602439"/>
                  <a:pt x="929644" y="1599051"/>
                </a:cubicBezTo>
                <a:cubicBezTo>
                  <a:pt x="928789" y="1595664"/>
                  <a:pt x="928362" y="1591672"/>
                  <a:pt x="928362" y="1587078"/>
                </a:cubicBezTo>
                <a:lnTo>
                  <a:pt x="928362" y="1540596"/>
                </a:lnTo>
                <a:lnTo>
                  <a:pt x="917228" y="1540596"/>
                </a:lnTo>
                <a:cubicBezTo>
                  <a:pt x="916344" y="1540596"/>
                  <a:pt x="915637" y="1540126"/>
                  <a:pt x="915107" y="1539183"/>
                </a:cubicBezTo>
                <a:cubicBezTo>
                  <a:pt x="914577" y="1538240"/>
                  <a:pt x="914312" y="1536708"/>
                  <a:pt x="914312" y="1534588"/>
                </a:cubicBezTo>
                <a:cubicBezTo>
                  <a:pt x="914312" y="1533469"/>
                  <a:pt x="914385" y="1532526"/>
                  <a:pt x="914533" y="1531761"/>
                </a:cubicBezTo>
                <a:cubicBezTo>
                  <a:pt x="914681" y="1530994"/>
                  <a:pt x="914871" y="1530361"/>
                  <a:pt x="915107" y="1529860"/>
                </a:cubicBezTo>
                <a:cubicBezTo>
                  <a:pt x="915343" y="1529359"/>
                  <a:pt x="915652" y="1529006"/>
                  <a:pt x="916035" y="1528800"/>
                </a:cubicBezTo>
                <a:cubicBezTo>
                  <a:pt x="916418" y="1528594"/>
                  <a:pt x="916845" y="1528490"/>
                  <a:pt x="917317" y="1528490"/>
                </a:cubicBezTo>
                <a:lnTo>
                  <a:pt x="928362" y="1528490"/>
                </a:lnTo>
                <a:lnTo>
                  <a:pt x="928362" y="1509579"/>
                </a:lnTo>
                <a:cubicBezTo>
                  <a:pt x="928362" y="1509168"/>
                  <a:pt x="928466" y="1508784"/>
                  <a:pt x="928672" y="1508431"/>
                </a:cubicBezTo>
                <a:cubicBezTo>
                  <a:pt x="928878" y="1508078"/>
                  <a:pt x="929261" y="1507769"/>
                  <a:pt x="929820" y="1507504"/>
                </a:cubicBezTo>
                <a:cubicBezTo>
                  <a:pt x="930380" y="1507238"/>
                  <a:pt x="931131" y="1507047"/>
                  <a:pt x="932074" y="1506929"/>
                </a:cubicBezTo>
                <a:cubicBezTo>
                  <a:pt x="933016" y="1506812"/>
                  <a:pt x="934195" y="1506753"/>
                  <a:pt x="935609" y="1506753"/>
                </a:cubicBezTo>
                <a:close/>
                <a:moveTo>
                  <a:pt x="640333" y="1506753"/>
                </a:moveTo>
                <a:cubicBezTo>
                  <a:pt x="641806" y="1506753"/>
                  <a:pt x="643014" y="1506812"/>
                  <a:pt x="643956" y="1506929"/>
                </a:cubicBezTo>
                <a:cubicBezTo>
                  <a:pt x="644899" y="1507047"/>
                  <a:pt x="645635" y="1507238"/>
                  <a:pt x="646165" y="1507504"/>
                </a:cubicBezTo>
                <a:cubicBezTo>
                  <a:pt x="646695" y="1507769"/>
                  <a:pt x="647078" y="1508078"/>
                  <a:pt x="647314" y="1508431"/>
                </a:cubicBezTo>
                <a:cubicBezTo>
                  <a:pt x="647550" y="1508784"/>
                  <a:pt x="647667" y="1509168"/>
                  <a:pt x="647667" y="1509579"/>
                </a:cubicBezTo>
                <a:lnTo>
                  <a:pt x="647667" y="1528490"/>
                </a:lnTo>
                <a:lnTo>
                  <a:pt x="668080" y="1528490"/>
                </a:lnTo>
                <a:cubicBezTo>
                  <a:pt x="668551" y="1528490"/>
                  <a:pt x="668964" y="1528594"/>
                  <a:pt x="669317" y="1528800"/>
                </a:cubicBezTo>
                <a:cubicBezTo>
                  <a:pt x="669671" y="1529006"/>
                  <a:pt x="669980" y="1529359"/>
                  <a:pt x="670245" y="1529860"/>
                </a:cubicBezTo>
                <a:cubicBezTo>
                  <a:pt x="670510" y="1530361"/>
                  <a:pt x="670702" y="1530994"/>
                  <a:pt x="670820" y="1531761"/>
                </a:cubicBezTo>
                <a:cubicBezTo>
                  <a:pt x="670938" y="1532526"/>
                  <a:pt x="670996" y="1533469"/>
                  <a:pt x="670996" y="1534588"/>
                </a:cubicBezTo>
                <a:cubicBezTo>
                  <a:pt x="670996" y="1536708"/>
                  <a:pt x="670731" y="1538240"/>
                  <a:pt x="670201" y="1539183"/>
                </a:cubicBezTo>
                <a:cubicBezTo>
                  <a:pt x="669671" y="1540126"/>
                  <a:pt x="668964" y="1540596"/>
                  <a:pt x="668080" y="1540596"/>
                </a:cubicBezTo>
                <a:lnTo>
                  <a:pt x="647667" y="1540596"/>
                </a:lnTo>
                <a:lnTo>
                  <a:pt x="647667" y="1584957"/>
                </a:lnTo>
                <a:cubicBezTo>
                  <a:pt x="647667" y="1590435"/>
                  <a:pt x="648478" y="1594574"/>
                  <a:pt x="650098" y="1597372"/>
                </a:cubicBezTo>
                <a:cubicBezTo>
                  <a:pt x="651718" y="1600171"/>
                  <a:pt x="654619" y="1601570"/>
                  <a:pt x="658802" y="1601570"/>
                </a:cubicBezTo>
                <a:cubicBezTo>
                  <a:pt x="660157" y="1601570"/>
                  <a:pt x="661364" y="1601437"/>
                  <a:pt x="662425" y="1601172"/>
                </a:cubicBezTo>
                <a:cubicBezTo>
                  <a:pt x="663486" y="1600907"/>
                  <a:pt x="664428" y="1600628"/>
                  <a:pt x="665253" y="1600333"/>
                </a:cubicBezTo>
                <a:cubicBezTo>
                  <a:pt x="666078" y="1600038"/>
                  <a:pt x="666785" y="1599759"/>
                  <a:pt x="667373" y="1599493"/>
                </a:cubicBezTo>
                <a:cubicBezTo>
                  <a:pt x="667962" y="1599228"/>
                  <a:pt x="668493" y="1599096"/>
                  <a:pt x="668964" y="1599096"/>
                </a:cubicBezTo>
                <a:cubicBezTo>
                  <a:pt x="669259" y="1599096"/>
                  <a:pt x="669539" y="1599169"/>
                  <a:pt x="669803" y="1599317"/>
                </a:cubicBezTo>
                <a:cubicBezTo>
                  <a:pt x="670069" y="1599463"/>
                  <a:pt x="670275" y="1599744"/>
                  <a:pt x="670422" y="1600156"/>
                </a:cubicBezTo>
                <a:cubicBezTo>
                  <a:pt x="670569" y="1600568"/>
                  <a:pt x="670702" y="1601128"/>
                  <a:pt x="670820" y="1601835"/>
                </a:cubicBezTo>
                <a:cubicBezTo>
                  <a:pt x="670938" y="1602542"/>
                  <a:pt x="670996" y="1603426"/>
                  <a:pt x="670996" y="1604486"/>
                </a:cubicBezTo>
                <a:cubicBezTo>
                  <a:pt x="670996" y="1606194"/>
                  <a:pt x="670879" y="1607549"/>
                  <a:pt x="670643" y="1608551"/>
                </a:cubicBezTo>
                <a:cubicBezTo>
                  <a:pt x="670407" y="1609552"/>
                  <a:pt x="670054" y="1610289"/>
                  <a:pt x="669582" y="1610760"/>
                </a:cubicBezTo>
                <a:cubicBezTo>
                  <a:pt x="669111" y="1611231"/>
                  <a:pt x="668404" y="1611673"/>
                  <a:pt x="667462" y="1612085"/>
                </a:cubicBezTo>
                <a:cubicBezTo>
                  <a:pt x="666519" y="1612498"/>
                  <a:pt x="665444" y="1612837"/>
                  <a:pt x="664236" y="1613102"/>
                </a:cubicBezTo>
                <a:cubicBezTo>
                  <a:pt x="663029" y="1613367"/>
                  <a:pt x="661747" y="1613587"/>
                  <a:pt x="660393" y="1613765"/>
                </a:cubicBezTo>
                <a:cubicBezTo>
                  <a:pt x="659038" y="1613941"/>
                  <a:pt x="657683" y="1614030"/>
                  <a:pt x="656328" y="1614030"/>
                </a:cubicBezTo>
                <a:cubicBezTo>
                  <a:pt x="652204" y="1614030"/>
                  <a:pt x="648669" y="1613484"/>
                  <a:pt x="645723" y="1612395"/>
                </a:cubicBezTo>
                <a:cubicBezTo>
                  <a:pt x="642778" y="1611305"/>
                  <a:pt x="640363" y="1609655"/>
                  <a:pt x="638477" y="1607446"/>
                </a:cubicBezTo>
                <a:cubicBezTo>
                  <a:pt x="636592" y="1605237"/>
                  <a:pt x="635223" y="1602439"/>
                  <a:pt x="634368" y="1599051"/>
                </a:cubicBezTo>
                <a:cubicBezTo>
                  <a:pt x="633514" y="1595664"/>
                  <a:pt x="633087" y="1591672"/>
                  <a:pt x="633087" y="1587078"/>
                </a:cubicBezTo>
                <a:lnTo>
                  <a:pt x="633087" y="1540596"/>
                </a:lnTo>
                <a:lnTo>
                  <a:pt x="621953" y="1540596"/>
                </a:lnTo>
                <a:cubicBezTo>
                  <a:pt x="621069" y="1540596"/>
                  <a:pt x="620362" y="1540126"/>
                  <a:pt x="619832" y="1539183"/>
                </a:cubicBezTo>
                <a:cubicBezTo>
                  <a:pt x="619302" y="1538240"/>
                  <a:pt x="619037" y="1536708"/>
                  <a:pt x="619037" y="1534588"/>
                </a:cubicBezTo>
                <a:cubicBezTo>
                  <a:pt x="619037" y="1533469"/>
                  <a:pt x="619111" y="1532526"/>
                  <a:pt x="619258" y="1531761"/>
                </a:cubicBezTo>
                <a:cubicBezTo>
                  <a:pt x="619405" y="1530994"/>
                  <a:pt x="619596" y="1530361"/>
                  <a:pt x="619832" y="1529860"/>
                </a:cubicBezTo>
                <a:cubicBezTo>
                  <a:pt x="620068" y="1529359"/>
                  <a:pt x="620377" y="1529006"/>
                  <a:pt x="620760" y="1528800"/>
                </a:cubicBezTo>
                <a:cubicBezTo>
                  <a:pt x="621143" y="1528594"/>
                  <a:pt x="621570" y="1528490"/>
                  <a:pt x="622041" y="1528490"/>
                </a:cubicBezTo>
                <a:lnTo>
                  <a:pt x="633087" y="1528490"/>
                </a:lnTo>
                <a:lnTo>
                  <a:pt x="633087" y="1509579"/>
                </a:lnTo>
                <a:cubicBezTo>
                  <a:pt x="633087" y="1509168"/>
                  <a:pt x="633190" y="1508784"/>
                  <a:pt x="633396" y="1508431"/>
                </a:cubicBezTo>
                <a:cubicBezTo>
                  <a:pt x="633603" y="1508078"/>
                  <a:pt x="633985" y="1507769"/>
                  <a:pt x="634546" y="1507504"/>
                </a:cubicBezTo>
                <a:cubicBezTo>
                  <a:pt x="635105" y="1507238"/>
                  <a:pt x="635856" y="1507047"/>
                  <a:pt x="636798" y="1506929"/>
                </a:cubicBezTo>
                <a:cubicBezTo>
                  <a:pt x="637741" y="1506812"/>
                  <a:pt x="638919" y="1506753"/>
                  <a:pt x="640333" y="1506753"/>
                </a:cubicBezTo>
                <a:close/>
                <a:moveTo>
                  <a:pt x="313023" y="1496767"/>
                </a:moveTo>
                <a:cubicBezTo>
                  <a:pt x="316322" y="1496767"/>
                  <a:pt x="319533" y="1497076"/>
                  <a:pt x="322655" y="1497695"/>
                </a:cubicBezTo>
                <a:cubicBezTo>
                  <a:pt x="325777" y="1498314"/>
                  <a:pt x="328664" y="1499094"/>
                  <a:pt x="331315" y="1500036"/>
                </a:cubicBezTo>
                <a:cubicBezTo>
                  <a:pt x="333966" y="1500979"/>
                  <a:pt x="336322" y="1502068"/>
                  <a:pt x="338384" y="1503306"/>
                </a:cubicBezTo>
                <a:cubicBezTo>
                  <a:pt x="340446" y="1504544"/>
                  <a:pt x="341874" y="1505559"/>
                  <a:pt x="342670" y="1506355"/>
                </a:cubicBezTo>
                <a:cubicBezTo>
                  <a:pt x="343465" y="1507150"/>
                  <a:pt x="343981" y="1507754"/>
                  <a:pt x="344216" y="1508166"/>
                </a:cubicBezTo>
                <a:cubicBezTo>
                  <a:pt x="344452" y="1508579"/>
                  <a:pt x="344643" y="1509065"/>
                  <a:pt x="344791" y="1509624"/>
                </a:cubicBezTo>
                <a:cubicBezTo>
                  <a:pt x="344938" y="1510184"/>
                  <a:pt x="345056" y="1510846"/>
                  <a:pt x="345144" y="1511612"/>
                </a:cubicBezTo>
                <a:cubicBezTo>
                  <a:pt x="345232" y="1512378"/>
                  <a:pt x="345277" y="1513292"/>
                  <a:pt x="345277" y="1514352"/>
                </a:cubicBezTo>
                <a:cubicBezTo>
                  <a:pt x="345277" y="1515530"/>
                  <a:pt x="345218" y="1516532"/>
                  <a:pt x="345099" y="1517356"/>
                </a:cubicBezTo>
                <a:cubicBezTo>
                  <a:pt x="344981" y="1518181"/>
                  <a:pt x="344804" y="1518874"/>
                  <a:pt x="344566" y="1519433"/>
                </a:cubicBezTo>
                <a:cubicBezTo>
                  <a:pt x="344329" y="1519993"/>
                  <a:pt x="344048" y="1520405"/>
                  <a:pt x="343722" y="1520670"/>
                </a:cubicBezTo>
                <a:cubicBezTo>
                  <a:pt x="343396" y="1520936"/>
                  <a:pt x="342996" y="1521068"/>
                  <a:pt x="342522" y="1521068"/>
                </a:cubicBezTo>
                <a:cubicBezTo>
                  <a:pt x="341694" y="1521068"/>
                  <a:pt x="340539" y="1520493"/>
                  <a:pt x="339058" y="1519344"/>
                </a:cubicBezTo>
                <a:cubicBezTo>
                  <a:pt x="337577" y="1518196"/>
                  <a:pt x="335666" y="1516929"/>
                  <a:pt x="333327" y="1515545"/>
                </a:cubicBezTo>
                <a:cubicBezTo>
                  <a:pt x="330987" y="1514160"/>
                  <a:pt x="328145" y="1512894"/>
                  <a:pt x="324799" y="1511745"/>
                </a:cubicBezTo>
                <a:cubicBezTo>
                  <a:pt x="321454" y="1510596"/>
                  <a:pt x="317441" y="1510022"/>
                  <a:pt x="312762" y="1510022"/>
                </a:cubicBezTo>
                <a:cubicBezTo>
                  <a:pt x="307668" y="1510022"/>
                  <a:pt x="303033" y="1511038"/>
                  <a:pt x="298858" y="1513070"/>
                </a:cubicBezTo>
                <a:cubicBezTo>
                  <a:pt x="294683" y="1515104"/>
                  <a:pt x="291114" y="1518093"/>
                  <a:pt x="288153" y="1522040"/>
                </a:cubicBezTo>
                <a:cubicBezTo>
                  <a:pt x="285192" y="1525987"/>
                  <a:pt x="282897" y="1530802"/>
                  <a:pt x="281268" y="1536487"/>
                </a:cubicBezTo>
                <a:cubicBezTo>
                  <a:pt x="279639" y="1542173"/>
                  <a:pt x="278825" y="1548668"/>
                  <a:pt x="278825" y="1555972"/>
                </a:cubicBezTo>
                <a:cubicBezTo>
                  <a:pt x="278825" y="1563219"/>
                  <a:pt x="279610" y="1569625"/>
                  <a:pt x="281179" y="1575192"/>
                </a:cubicBezTo>
                <a:cubicBezTo>
                  <a:pt x="282749" y="1580760"/>
                  <a:pt x="284999" y="1585414"/>
                  <a:pt x="287931" y="1589154"/>
                </a:cubicBezTo>
                <a:cubicBezTo>
                  <a:pt x="290862" y="1592895"/>
                  <a:pt x="294460" y="1595723"/>
                  <a:pt x="298725" y="1597637"/>
                </a:cubicBezTo>
                <a:cubicBezTo>
                  <a:pt x="302989" y="1599552"/>
                  <a:pt x="307816" y="1600510"/>
                  <a:pt x="313205" y="1600510"/>
                </a:cubicBezTo>
                <a:cubicBezTo>
                  <a:pt x="317765" y="1600510"/>
                  <a:pt x="321748" y="1599950"/>
                  <a:pt x="325153" y="1598830"/>
                </a:cubicBezTo>
                <a:cubicBezTo>
                  <a:pt x="328559" y="1597711"/>
                  <a:pt x="331460" y="1596459"/>
                  <a:pt x="333859" y="1595075"/>
                </a:cubicBezTo>
                <a:cubicBezTo>
                  <a:pt x="336257" y="1593691"/>
                  <a:pt x="338226" y="1592438"/>
                  <a:pt x="339766" y="1591320"/>
                </a:cubicBezTo>
                <a:cubicBezTo>
                  <a:pt x="341306" y="1590200"/>
                  <a:pt x="342520" y="1589640"/>
                  <a:pt x="343409" y="1589640"/>
                </a:cubicBezTo>
                <a:cubicBezTo>
                  <a:pt x="343824" y="1589640"/>
                  <a:pt x="344179" y="1589729"/>
                  <a:pt x="344475" y="1589905"/>
                </a:cubicBezTo>
                <a:cubicBezTo>
                  <a:pt x="344771" y="1590082"/>
                  <a:pt x="345008" y="1590421"/>
                  <a:pt x="345186" y="1590921"/>
                </a:cubicBezTo>
                <a:cubicBezTo>
                  <a:pt x="345363" y="1591422"/>
                  <a:pt x="345496" y="1592115"/>
                  <a:pt x="345585" y="1592999"/>
                </a:cubicBezTo>
                <a:cubicBezTo>
                  <a:pt x="345674" y="1593882"/>
                  <a:pt x="345719" y="1595001"/>
                  <a:pt x="345719" y="1596356"/>
                </a:cubicBezTo>
                <a:cubicBezTo>
                  <a:pt x="345719" y="1597299"/>
                  <a:pt x="345689" y="1598123"/>
                  <a:pt x="345630" y="1598830"/>
                </a:cubicBezTo>
                <a:cubicBezTo>
                  <a:pt x="345571" y="1599537"/>
                  <a:pt x="345469" y="1600156"/>
                  <a:pt x="345321" y="1600686"/>
                </a:cubicBezTo>
                <a:cubicBezTo>
                  <a:pt x="345173" y="1601216"/>
                  <a:pt x="344982" y="1601687"/>
                  <a:pt x="344747" y="1602100"/>
                </a:cubicBezTo>
                <a:cubicBezTo>
                  <a:pt x="344511" y="1602513"/>
                  <a:pt x="344098" y="1603013"/>
                  <a:pt x="343509" y="1603602"/>
                </a:cubicBezTo>
                <a:cubicBezTo>
                  <a:pt x="342920" y="1604192"/>
                  <a:pt x="341683" y="1605089"/>
                  <a:pt x="339798" y="1606297"/>
                </a:cubicBezTo>
                <a:cubicBezTo>
                  <a:pt x="337913" y="1607505"/>
                  <a:pt x="335571" y="1608683"/>
                  <a:pt x="332773" y="1609832"/>
                </a:cubicBezTo>
                <a:cubicBezTo>
                  <a:pt x="329974" y="1610981"/>
                  <a:pt x="326764" y="1611953"/>
                  <a:pt x="323140" y="1612748"/>
                </a:cubicBezTo>
                <a:cubicBezTo>
                  <a:pt x="319518" y="1613543"/>
                  <a:pt x="315556" y="1613941"/>
                  <a:pt x="311256" y="1613941"/>
                </a:cubicBezTo>
                <a:cubicBezTo>
                  <a:pt x="303833" y="1613941"/>
                  <a:pt x="297131" y="1612704"/>
                  <a:pt x="291152" y="1610230"/>
                </a:cubicBezTo>
                <a:cubicBezTo>
                  <a:pt x="285173" y="1607755"/>
                  <a:pt x="280077" y="1604103"/>
                  <a:pt x="275865" y="1599273"/>
                </a:cubicBezTo>
                <a:cubicBezTo>
                  <a:pt x="271652" y="1594442"/>
                  <a:pt x="268413" y="1588477"/>
                  <a:pt x="266145" y="1581378"/>
                </a:cubicBezTo>
                <a:cubicBezTo>
                  <a:pt x="263877" y="1574279"/>
                  <a:pt x="262743" y="1566105"/>
                  <a:pt x="262743" y="1556856"/>
                </a:cubicBezTo>
                <a:cubicBezTo>
                  <a:pt x="262743" y="1547372"/>
                  <a:pt x="263965" y="1538918"/>
                  <a:pt x="266410" y="1531494"/>
                </a:cubicBezTo>
                <a:cubicBezTo>
                  <a:pt x="268855" y="1524073"/>
                  <a:pt x="272286" y="1517783"/>
                  <a:pt x="276704" y="1512629"/>
                </a:cubicBezTo>
                <a:cubicBezTo>
                  <a:pt x="281123" y="1507474"/>
                  <a:pt x="286410" y="1503542"/>
                  <a:pt x="292566" y="1500831"/>
                </a:cubicBezTo>
                <a:cubicBezTo>
                  <a:pt x="298722" y="1498122"/>
                  <a:pt x="305541" y="1496767"/>
                  <a:pt x="313023" y="1496767"/>
                </a:cubicBezTo>
                <a:close/>
                <a:moveTo>
                  <a:pt x="1751399" y="1495264"/>
                </a:moveTo>
                <a:cubicBezTo>
                  <a:pt x="1754816" y="1495264"/>
                  <a:pt x="1757157" y="1495868"/>
                  <a:pt x="1758424" y="1497076"/>
                </a:cubicBezTo>
                <a:cubicBezTo>
                  <a:pt x="1759691" y="1498284"/>
                  <a:pt x="1760324" y="1500567"/>
                  <a:pt x="1760324" y="1503925"/>
                </a:cubicBezTo>
                <a:cubicBezTo>
                  <a:pt x="1760324" y="1507341"/>
                  <a:pt x="1759676" y="1509669"/>
                  <a:pt x="1758380" y="1510906"/>
                </a:cubicBezTo>
                <a:cubicBezTo>
                  <a:pt x="1757084" y="1512143"/>
                  <a:pt x="1754698" y="1512761"/>
                  <a:pt x="1751222" y="1512761"/>
                </a:cubicBezTo>
                <a:cubicBezTo>
                  <a:pt x="1747805" y="1512761"/>
                  <a:pt x="1745463" y="1512157"/>
                  <a:pt x="1744197" y="1510950"/>
                </a:cubicBezTo>
                <a:cubicBezTo>
                  <a:pt x="1742930" y="1509742"/>
                  <a:pt x="1742297" y="1507459"/>
                  <a:pt x="1742297" y="1504102"/>
                </a:cubicBezTo>
                <a:cubicBezTo>
                  <a:pt x="1742297" y="1500684"/>
                  <a:pt x="1742945" y="1498358"/>
                  <a:pt x="1744241" y="1497120"/>
                </a:cubicBezTo>
                <a:cubicBezTo>
                  <a:pt x="1745537" y="1495883"/>
                  <a:pt x="1747923" y="1495264"/>
                  <a:pt x="1751399" y="1495264"/>
                </a:cubicBezTo>
                <a:close/>
                <a:moveTo>
                  <a:pt x="1589474" y="1495264"/>
                </a:moveTo>
                <a:cubicBezTo>
                  <a:pt x="1592891" y="1495264"/>
                  <a:pt x="1595232" y="1495868"/>
                  <a:pt x="1596499" y="1497076"/>
                </a:cubicBezTo>
                <a:cubicBezTo>
                  <a:pt x="1597766" y="1498284"/>
                  <a:pt x="1598399" y="1500567"/>
                  <a:pt x="1598399" y="1503925"/>
                </a:cubicBezTo>
                <a:cubicBezTo>
                  <a:pt x="1598399" y="1507341"/>
                  <a:pt x="1597751" y="1509669"/>
                  <a:pt x="1596455" y="1510906"/>
                </a:cubicBezTo>
                <a:cubicBezTo>
                  <a:pt x="1595159" y="1512143"/>
                  <a:pt x="1592773" y="1512761"/>
                  <a:pt x="1589297" y="1512761"/>
                </a:cubicBezTo>
                <a:cubicBezTo>
                  <a:pt x="1585880" y="1512761"/>
                  <a:pt x="1583539" y="1512157"/>
                  <a:pt x="1582272" y="1510950"/>
                </a:cubicBezTo>
                <a:cubicBezTo>
                  <a:pt x="1581005" y="1509742"/>
                  <a:pt x="1580372" y="1507459"/>
                  <a:pt x="1580372" y="1504102"/>
                </a:cubicBezTo>
                <a:cubicBezTo>
                  <a:pt x="1580372" y="1500684"/>
                  <a:pt x="1581020" y="1498358"/>
                  <a:pt x="1582316" y="1497120"/>
                </a:cubicBezTo>
                <a:cubicBezTo>
                  <a:pt x="1583612" y="1495883"/>
                  <a:pt x="1585998" y="1495264"/>
                  <a:pt x="1589474" y="1495264"/>
                </a:cubicBezTo>
                <a:close/>
                <a:moveTo>
                  <a:pt x="1494224" y="1495264"/>
                </a:moveTo>
                <a:cubicBezTo>
                  <a:pt x="1497641" y="1495264"/>
                  <a:pt x="1499983" y="1495868"/>
                  <a:pt x="1501249" y="1497076"/>
                </a:cubicBezTo>
                <a:cubicBezTo>
                  <a:pt x="1502516" y="1498284"/>
                  <a:pt x="1503149" y="1500567"/>
                  <a:pt x="1503149" y="1503925"/>
                </a:cubicBezTo>
                <a:cubicBezTo>
                  <a:pt x="1503149" y="1507341"/>
                  <a:pt x="1502501" y="1509669"/>
                  <a:pt x="1501205" y="1510906"/>
                </a:cubicBezTo>
                <a:cubicBezTo>
                  <a:pt x="1499909" y="1512143"/>
                  <a:pt x="1497523" y="1512761"/>
                  <a:pt x="1494047" y="1512761"/>
                </a:cubicBezTo>
                <a:cubicBezTo>
                  <a:pt x="1490630" y="1512761"/>
                  <a:pt x="1488289" y="1512157"/>
                  <a:pt x="1487022" y="1510950"/>
                </a:cubicBezTo>
                <a:cubicBezTo>
                  <a:pt x="1485755" y="1509742"/>
                  <a:pt x="1485122" y="1507459"/>
                  <a:pt x="1485122" y="1504102"/>
                </a:cubicBezTo>
                <a:cubicBezTo>
                  <a:pt x="1485122" y="1500684"/>
                  <a:pt x="1485770" y="1498358"/>
                  <a:pt x="1487066" y="1497120"/>
                </a:cubicBezTo>
                <a:cubicBezTo>
                  <a:pt x="1488362" y="1495883"/>
                  <a:pt x="1490748" y="1495264"/>
                  <a:pt x="1494224" y="1495264"/>
                </a:cubicBezTo>
                <a:close/>
                <a:moveTo>
                  <a:pt x="1360874" y="1495264"/>
                </a:moveTo>
                <a:cubicBezTo>
                  <a:pt x="1364291" y="1495264"/>
                  <a:pt x="1366633" y="1495868"/>
                  <a:pt x="1367899" y="1497076"/>
                </a:cubicBezTo>
                <a:cubicBezTo>
                  <a:pt x="1369166" y="1498284"/>
                  <a:pt x="1369799" y="1500567"/>
                  <a:pt x="1369799" y="1503925"/>
                </a:cubicBezTo>
                <a:cubicBezTo>
                  <a:pt x="1369799" y="1507341"/>
                  <a:pt x="1369151" y="1509669"/>
                  <a:pt x="1367855" y="1510906"/>
                </a:cubicBezTo>
                <a:cubicBezTo>
                  <a:pt x="1366559" y="1512143"/>
                  <a:pt x="1364173" y="1512761"/>
                  <a:pt x="1360697" y="1512761"/>
                </a:cubicBezTo>
                <a:cubicBezTo>
                  <a:pt x="1357280" y="1512761"/>
                  <a:pt x="1354938" y="1512157"/>
                  <a:pt x="1353672" y="1510950"/>
                </a:cubicBezTo>
                <a:cubicBezTo>
                  <a:pt x="1352406" y="1509742"/>
                  <a:pt x="1351772" y="1507459"/>
                  <a:pt x="1351772" y="1504102"/>
                </a:cubicBezTo>
                <a:cubicBezTo>
                  <a:pt x="1351772" y="1500684"/>
                  <a:pt x="1352420" y="1498358"/>
                  <a:pt x="1353716" y="1497120"/>
                </a:cubicBezTo>
                <a:cubicBezTo>
                  <a:pt x="1355012" y="1495883"/>
                  <a:pt x="1357398" y="1495264"/>
                  <a:pt x="1360874" y="1495264"/>
                </a:cubicBezTo>
                <a:close/>
                <a:moveTo>
                  <a:pt x="1713211" y="1489433"/>
                </a:moveTo>
                <a:cubicBezTo>
                  <a:pt x="1714683" y="1489433"/>
                  <a:pt x="1715891" y="1489491"/>
                  <a:pt x="1716833" y="1489609"/>
                </a:cubicBezTo>
                <a:cubicBezTo>
                  <a:pt x="1717776" y="1489727"/>
                  <a:pt x="1718513" y="1489903"/>
                  <a:pt x="1719043" y="1490140"/>
                </a:cubicBezTo>
                <a:cubicBezTo>
                  <a:pt x="1719573" y="1490375"/>
                  <a:pt x="1719956" y="1490670"/>
                  <a:pt x="1720192" y="1491023"/>
                </a:cubicBezTo>
                <a:cubicBezTo>
                  <a:pt x="1720427" y="1491377"/>
                  <a:pt x="1720545" y="1491789"/>
                  <a:pt x="1720545" y="1492260"/>
                </a:cubicBezTo>
                <a:lnTo>
                  <a:pt x="1720545" y="1610318"/>
                </a:lnTo>
                <a:cubicBezTo>
                  <a:pt x="1720545" y="1610789"/>
                  <a:pt x="1720427" y="1611187"/>
                  <a:pt x="1720192" y="1611511"/>
                </a:cubicBezTo>
                <a:cubicBezTo>
                  <a:pt x="1719956" y="1611836"/>
                  <a:pt x="1719573" y="1612115"/>
                  <a:pt x="1719043" y="1612350"/>
                </a:cubicBezTo>
                <a:cubicBezTo>
                  <a:pt x="1718513" y="1612586"/>
                  <a:pt x="1717776" y="1612763"/>
                  <a:pt x="1716833" y="1612880"/>
                </a:cubicBezTo>
                <a:cubicBezTo>
                  <a:pt x="1715891" y="1612999"/>
                  <a:pt x="1714683" y="1613058"/>
                  <a:pt x="1713211" y="1613058"/>
                </a:cubicBezTo>
                <a:cubicBezTo>
                  <a:pt x="1711797" y="1613058"/>
                  <a:pt x="1710618" y="1612999"/>
                  <a:pt x="1709676" y="1612880"/>
                </a:cubicBezTo>
                <a:cubicBezTo>
                  <a:pt x="1708733" y="1612763"/>
                  <a:pt x="1707982" y="1612586"/>
                  <a:pt x="1707423" y="1612350"/>
                </a:cubicBezTo>
                <a:cubicBezTo>
                  <a:pt x="1706863" y="1612115"/>
                  <a:pt x="1706480" y="1611836"/>
                  <a:pt x="1706274" y="1611511"/>
                </a:cubicBezTo>
                <a:cubicBezTo>
                  <a:pt x="1706068" y="1611187"/>
                  <a:pt x="1705964" y="1610789"/>
                  <a:pt x="1705964" y="1610318"/>
                </a:cubicBezTo>
                <a:lnTo>
                  <a:pt x="1705964" y="1492260"/>
                </a:lnTo>
                <a:cubicBezTo>
                  <a:pt x="1705964" y="1491789"/>
                  <a:pt x="1706068" y="1491377"/>
                  <a:pt x="1706274" y="1491023"/>
                </a:cubicBezTo>
                <a:cubicBezTo>
                  <a:pt x="1706480" y="1490670"/>
                  <a:pt x="1706863" y="1490375"/>
                  <a:pt x="1707423" y="1490140"/>
                </a:cubicBezTo>
                <a:cubicBezTo>
                  <a:pt x="1707982" y="1489903"/>
                  <a:pt x="1708733" y="1489727"/>
                  <a:pt x="1709676" y="1489609"/>
                </a:cubicBezTo>
                <a:cubicBezTo>
                  <a:pt x="1710618" y="1489491"/>
                  <a:pt x="1711797" y="1489433"/>
                  <a:pt x="1713211" y="1489433"/>
                </a:cubicBezTo>
                <a:close/>
                <a:moveTo>
                  <a:pt x="9053454" y="1488532"/>
                </a:moveTo>
                <a:cubicBezTo>
                  <a:pt x="9055082" y="1488532"/>
                  <a:pt x="9056417" y="1488597"/>
                  <a:pt x="9057459" y="1488727"/>
                </a:cubicBezTo>
                <a:cubicBezTo>
                  <a:pt x="9058501" y="1488858"/>
                  <a:pt x="9059314" y="1489069"/>
                  <a:pt x="9059900" y="1489362"/>
                </a:cubicBezTo>
                <a:cubicBezTo>
                  <a:pt x="9060486" y="1489655"/>
                  <a:pt x="9060909" y="1489997"/>
                  <a:pt x="9061170" y="1490388"/>
                </a:cubicBezTo>
                <a:cubicBezTo>
                  <a:pt x="9061431" y="1490778"/>
                  <a:pt x="9061561" y="1491202"/>
                  <a:pt x="9061561" y="1491657"/>
                </a:cubicBezTo>
                <a:lnTo>
                  <a:pt x="9061561" y="1512558"/>
                </a:lnTo>
                <a:lnTo>
                  <a:pt x="9084122" y="1512558"/>
                </a:lnTo>
                <a:cubicBezTo>
                  <a:pt x="9084643" y="1512558"/>
                  <a:pt x="9085099" y="1512672"/>
                  <a:pt x="9085489" y="1512900"/>
                </a:cubicBezTo>
                <a:cubicBezTo>
                  <a:pt x="9085880" y="1513128"/>
                  <a:pt x="9086222" y="1513519"/>
                  <a:pt x="9086515" y="1514072"/>
                </a:cubicBezTo>
                <a:cubicBezTo>
                  <a:pt x="9086808" y="1514626"/>
                  <a:pt x="9087019" y="1515326"/>
                  <a:pt x="9087150" y="1516172"/>
                </a:cubicBezTo>
                <a:cubicBezTo>
                  <a:pt x="9087280" y="1517019"/>
                  <a:pt x="9087345" y="1518061"/>
                  <a:pt x="9087345" y="1519298"/>
                </a:cubicBezTo>
                <a:cubicBezTo>
                  <a:pt x="9087345" y="1521642"/>
                  <a:pt x="9087052" y="1523335"/>
                  <a:pt x="9086466" y="1524376"/>
                </a:cubicBezTo>
                <a:cubicBezTo>
                  <a:pt x="9085880" y="1525418"/>
                  <a:pt x="9085099" y="1525939"/>
                  <a:pt x="9084122" y="1525939"/>
                </a:cubicBezTo>
                <a:lnTo>
                  <a:pt x="9061561" y="1525939"/>
                </a:lnTo>
                <a:lnTo>
                  <a:pt x="9061561" y="1574969"/>
                </a:lnTo>
                <a:cubicBezTo>
                  <a:pt x="9061561" y="1581024"/>
                  <a:pt x="9062456" y="1585598"/>
                  <a:pt x="9064247" y="1588691"/>
                </a:cubicBezTo>
                <a:cubicBezTo>
                  <a:pt x="9066037" y="1591784"/>
                  <a:pt x="9069244" y="1593330"/>
                  <a:pt x="9073867" y="1593330"/>
                </a:cubicBezTo>
                <a:cubicBezTo>
                  <a:pt x="9075365" y="1593330"/>
                  <a:pt x="9076699" y="1593184"/>
                  <a:pt x="9077871" y="1592891"/>
                </a:cubicBezTo>
                <a:cubicBezTo>
                  <a:pt x="9079043" y="1592598"/>
                  <a:pt x="9080085" y="1592288"/>
                  <a:pt x="9080997" y="1591963"/>
                </a:cubicBezTo>
                <a:cubicBezTo>
                  <a:pt x="9081908" y="1591637"/>
                  <a:pt x="9082690" y="1591328"/>
                  <a:pt x="9083341" y="1591035"/>
                </a:cubicBezTo>
                <a:cubicBezTo>
                  <a:pt x="9083992" y="1590742"/>
                  <a:pt x="9084578" y="1590596"/>
                  <a:pt x="9085099" y="1590596"/>
                </a:cubicBezTo>
                <a:cubicBezTo>
                  <a:pt x="9085424" y="1590596"/>
                  <a:pt x="9085734" y="1590677"/>
                  <a:pt x="9086027" y="1590840"/>
                </a:cubicBezTo>
                <a:cubicBezTo>
                  <a:pt x="9086320" y="1591002"/>
                  <a:pt x="9086547" y="1591312"/>
                  <a:pt x="9086710" y="1591768"/>
                </a:cubicBezTo>
                <a:cubicBezTo>
                  <a:pt x="9086873" y="1592223"/>
                  <a:pt x="9087019" y="1592842"/>
                  <a:pt x="9087150" y="1593623"/>
                </a:cubicBezTo>
                <a:cubicBezTo>
                  <a:pt x="9087280" y="1594405"/>
                  <a:pt x="9087345" y="1595381"/>
                  <a:pt x="9087345" y="1596553"/>
                </a:cubicBezTo>
                <a:cubicBezTo>
                  <a:pt x="9087345" y="1598442"/>
                  <a:pt x="9087215" y="1599939"/>
                  <a:pt x="9086955" y="1601046"/>
                </a:cubicBezTo>
                <a:cubicBezTo>
                  <a:pt x="9086694" y="1602153"/>
                  <a:pt x="9086303" y="1602967"/>
                  <a:pt x="9085783" y="1603488"/>
                </a:cubicBezTo>
                <a:cubicBezTo>
                  <a:pt x="9085261" y="1604009"/>
                  <a:pt x="9084480" y="1604497"/>
                  <a:pt x="9083439" y="1604953"/>
                </a:cubicBezTo>
                <a:cubicBezTo>
                  <a:pt x="9082397" y="1605409"/>
                  <a:pt x="9081208" y="1605783"/>
                  <a:pt x="9079873" y="1606076"/>
                </a:cubicBezTo>
                <a:cubicBezTo>
                  <a:pt x="9078539" y="1606369"/>
                  <a:pt x="9077123" y="1606613"/>
                  <a:pt x="9075625" y="1606809"/>
                </a:cubicBezTo>
                <a:cubicBezTo>
                  <a:pt x="9074127" y="1607004"/>
                  <a:pt x="9072630" y="1607102"/>
                  <a:pt x="9071132" y="1607102"/>
                </a:cubicBezTo>
                <a:cubicBezTo>
                  <a:pt x="9066574" y="1607102"/>
                  <a:pt x="9062667" y="1606499"/>
                  <a:pt x="9059412" y="1605295"/>
                </a:cubicBezTo>
                <a:cubicBezTo>
                  <a:pt x="9056157" y="1604090"/>
                  <a:pt x="9053487" y="1602267"/>
                  <a:pt x="9051403" y="1599825"/>
                </a:cubicBezTo>
                <a:cubicBezTo>
                  <a:pt x="9049319" y="1597383"/>
                  <a:pt x="9047806" y="1594291"/>
                  <a:pt x="9046861" y="1590547"/>
                </a:cubicBezTo>
                <a:cubicBezTo>
                  <a:pt x="9045917" y="1586803"/>
                  <a:pt x="9045445" y="1582391"/>
                  <a:pt x="9045445" y="1577313"/>
                </a:cubicBezTo>
                <a:lnTo>
                  <a:pt x="9045445" y="1525939"/>
                </a:lnTo>
                <a:lnTo>
                  <a:pt x="9033139" y="1525939"/>
                </a:lnTo>
                <a:cubicBezTo>
                  <a:pt x="9032163" y="1525939"/>
                  <a:pt x="9031381" y="1525418"/>
                  <a:pt x="9030795" y="1524376"/>
                </a:cubicBezTo>
                <a:cubicBezTo>
                  <a:pt x="9030209" y="1523335"/>
                  <a:pt x="9029916" y="1521642"/>
                  <a:pt x="9029916" y="1519298"/>
                </a:cubicBezTo>
                <a:cubicBezTo>
                  <a:pt x="9029916" y="1518061"/>
                  <a:pt x="9029997" y="1517019"/>
                  <a:pt x="9030160" y="1516172"/>
                </a:cubicBezTo>
                <a:cubicBezTo>
                  <a:pt x="9030323" y="1515326"/>
                  <a:pt x="9030535" y="1514626"/>
                  <a:pt x="9030795" y="1514072"/>
                </a:cubicBezTo>
                <a:cubicBezTo>
                  <a:pt x="9031055" y="1513519"/>
                  <a:pt x="9031397" y="1513128"/>
                  <a:pt x="9031821" y="1512900"/>
                </a:cubicBezTo>
                <a:cubicBezTo>
                  <a:pt x="9032244" y="1512672"/>
                  <a:pt x="9032716" y="1512558"/>
                  <a:pt x="9033237" y="1512558"/>
                </a:cubicBezTo>
                <a:lnTo>
                  <a:pt x="9045445" y="1512558"/>
                </a:lnTo>
                <a:lnTo>
                  <a:pt x="9045445" y="1491657"/>
                </a:lnTo>
                <a:cubicBezTo>
                  <a:pt x="9045445" y="1491202"/>
                  <a:pt x="9045559" y="1490778"/>
                  <a:pt x="9045787" y="1490388"/>
                </a:cubicBezTo>
                <a:cubicBezTo>
                  <a:pt x="9046015" y="1489997"/>
                  <a:pt x="9046438" y="1489655"/>
                  <a:pt x="9047057" y="1489362"/>
                </a:cubicBezTo>
                <a:cubicBezTo>
                  <a:pt x="9047675" y="1489069"/>
                  <a:pt x="9048506" y="1488858"/>
                  <a:pt x="9049547" y="1488727"/>
                </a:cubicBezTo>
                <a:cubicBezTo>
                  <a:pt x="9050589" y="1488597"/>
                  <a:pt x="9051891" y="1488532"/>
                  <a:pt x="9053454" y="1488532"/>
                </a:cubicBezTo>
                <a:close/>
                <a:moveTo>
                  <a:pt x="8653404" y="1488532"/>
                </a:moveTo>
                <a:cubicBezTo>
                  <a:pt x="8655032" y="1488532"/>
                  <a:pt x="8656367" y="1488597"/>
                  <a:pt x="8657409" y="1488727"/>
                </a:cubicBezTo>
                <a:cubicBezTo>
                  <a:pt x="8658451" y="1488858"/>
                  <a:pt x="8659264" y="1489069"/>
                  <a:pt x="8659850" y="1489362"/>
                </a:cubicBezTo>
                <a:cubicBezTo>
                  <a:pt x="8660436" y="1489655"/>
                  <a:pt x="8660859" y="1489997"/>
                  <a:pt x="8661120" y="1490388"/>
                </a:cubicBezTo>
                <a:cubicBezTo>
                  <a:pt x="8661381" y="1490778"/>
                  <a:pt x="8661511" y="1491202"/>
                  <a:pt x="8661511" y="1491657"/>
                </a:cubicBezTo>
                <a:lnTo>
                  <a:pt x="8661511" y="1512558"/>
                </a:lnTo>
                <a:lnTo>
                  <a:pt x="8684072" y="1512558"/>
                </a:lnTo>
                <a:cubicBezTo>
                  <a:pt x="8684593" y="1512558"/>
                  <a:pt x="8685049" y="1512672"/>
                  <a:pt x="8685439" y="1512900"/>
                </a:cubicBezTo>
                <a:cubicBezTo>
                  <a:pt x="8685830" y="1513128"/>
                  <a:pt x="8686172" y="1513519"/>
                  <a:pt x="8686465" y="1514072"/>
                </a:cubicBezTo>
                <a:cubicBezTo>
                  <a:pt x="8686758" y="1514626"/>
                  <a:pt x="8686969" y="1515326"/>
                  <a:pt x="8687100" y="1516172"/>
                </a:cubicBezTo>
                <a:cubicBezTo>
                  <a:pt x="8687230" y="1517019"/>
                  <a:pt x="8687295" y="1518061"/>
                  <a:pt x="8687295" y="1519298"/>
                </a:cubicBezTo>
                <a:cubicBezTo>
                  <a:pt x="8687295" y="1521642"/>
                  <a:pt x="8687002" y="1523335"/>
                  <a:pt x="8686416" y="1524376"/>
                </a:cubicBezTo>
                <a:cubicBezTo>
                  <a:pt x="8685830" y="1525418"/>
                  <a:pt x="8685049" y="1525939"/>
                  <a:pt x="8684072" y="1525939"/>
                </a:cubicBezTo>
                <a:lnTo>
                  <a:pt x="8661511" y="1525939"/>
                </a:lnTo>
                <a:lnTo>
                  <a:pt x="8661511" y="1574969"/>
                </a:lnTo>
                <a:cubicBezTo>
                  <a:pt x="8661511" y="1581024"/>
                  <a:pt x="8662406" y="1585598"/>
                  <a:pt x="8664197" y="1588691"/>
                </a:cubicBezTo>
                <a:cubicBezTo>
                  <a:pt x="8665987" y="1591784"/>
                  <a:pt x="8669194" y="1593330"/>
                  <a:pt x="8673817" y="1593330"/>
                </a:cubicBezTo>
                <a:cubicBezTo>
                  <a:pt x="8675315" y="1593330"/>
                  <a:pt x="8676649" y="1593184"/>
                  <a:pt x="8677821" y="1592891"/>
                </a:cubicBezTo>
                <a:cubicBezTo>
                  <a:pt x="8678993" y="1592598"/>
                  <a:pt x="8680035" y="1592288"/>
                  <a:pt x="8680947" y="1591963"/>
                </a:cubicBezTo>
                <a:cubicBezTo>
                  <a:pt x="8681858" y="1591637"/>
                  <a:pt x="8682640" y="1591328"/>
                  <a:pt x="8683291" y="1591035"/>
                </a:cubicBezTo>
                <a:cubicBezTo>
                  <a:pt x="8683942" y="1590742"/>
                  <a:pt x="8684528" y="1590596"/>
                  <a:pt x="8685049" y="1590596"/>
                </a:cubicBezTo>
                <a:cubicBezTo>
                  <a:pt x="8685374" y="1590596"/>
                  <a:pt x="8685684" y="1590677"/>
                  <a:pt x="8685977" y="1590840"/>
                </a:cubicBezTo>
                <a:cubicBezTo>
                  <a:pt x="8686270" y="1591002"/>
                  <a:pt x="8686497" y="1591312"/>
                  <a:pt x="8686660" y="1591768"/>
                </a:cubicBezTo>
                <a:cubicBezTo>
                  <a:pt x="8686823" y="1592223"/>
                  <a:pt x="8686969" y="1592842"/>
                  <a:pt x="8687100" y="1593623"/>
                </a:cubicBezTo>
                <a:cubicBezTo>
                  <a:pt x="8687230" y="1594405"/>
                  <a:pt x="8687295" y="1595381"/>
                  <a:pt x="8687295" y="1596553"/>
                </a:cubicBezTo>
                <a:cubicBezTo>
                  <a:pt x="8687295" y="1598442"/>
                  <a:pt x="8687165" y="1599939"/>
                  <a:pt x="8686905" y="1601046"/>
                </a:cubicBezTo>
                <a:cubicBezTo>
                  <a:pt x="8686644" y="1602153"/>
                  <a:pt x="8686253" y="1602967"/>
                  <a:pt x="8685733" y="1603488"/>
                </a:cubicBezTo>
                <a:cubicBezTo>
                  <a:pt x="8685211" y="1604009"/>
                  <a:pt x="8684430" y="1604497"/>
                  <a:pt x="8683389" y="1604953"/>
                </a:cubicBezTo>
                <a:cubicBezTo>
                  <a:pt x="8682347" y="1605409"/>
                  <a:pt x="8681158" y="1605783"/>
                  <a:pt x="8679823" y="1606076"/>
                </a:cubicBezTo>
                <a:cubicBezTo>
                  <a:pt x="8678489" y="1606369"/>
                  <a:pt x="8677073" y="1606613"/>
                  <a:pt x="8675575" y="1606809"/>
                </a:cubicBezTo>
                <a:cubicBezTo>
                  <a:pt x="8674077" y="1607004"/>
                  <a:pt x="8672580" y="1607102"/>
                  <a:pt x="8671082" y="1607102"/>
                </a:cubicBezTo>
                <a:cubicBezTo>
                  <a:pt x="8666524" y="1607102"/>
                  <a:pt x="8662617" y="1606499"/>
                  <a:pt x="8659362" y="1605295"/>
                </a:cubicBezTo>
                <a:cubicBezTo>
                  <a:pt x="8656107" y="1604090"/>
                  <a:pt x="8653437" y="1602267"/>
                  <a:pt x="8651353" y="1599825"/>
                </a:cubicBezTo>
                <a:cubicBezTo>
                  <a:pt x="8649269" y="1597383"/>
                  <a:pt x="8647756" y="1594291"/>
                  <a:pt x="8646811" y="1590547"/>
                </a:cubicBezTo>
                <a:cubicBezTo>
                  <a:pt x="8645867" y="1586803"/>
                  <a:pt x="8645395" y="1582391"/>
                  <a:pt x="8645395" y="1577313"/>
                </a:cubicBezTo>
                <a:lnTo>
                  <a:pt x="8645395" y="1525939"/>
                </a:lnTo>
                <a:lnTo>
                  <a:pt x="8633089" y="1525939"/>
                </a:lnTo>
                <a:cubicBezTo>
                  <a:pt x="8632113" y="1525939"/>
                  <a:pt x="8631331" y="1525418"/>
                  <a:pt x="8630745" y="1524376"/>
                </a:cubicBezTo>
                <a:cubicBezTo>
                  <a:pt x="8630159" y="1523335"/>
                  <a:pt x="8629866" y="1521642"/>
                  <a:pt x="8629866" y="1519298"/>
                </a:cubicBezTo>
                <a:cubicBezTo>
                  <a:pt x="8629866" y="1518061"/>
                  <a:pt x="8629947" y="1517019"/>
                  <a:pt x="8630110" y="1516172"/>
                </a:cubicBezTo>
                <a:cubicBezTo>
                  <a:pt x="8630273" y="1515326"/>
                  <a:pt x="8630485" y="1514626"/>
                  <a:pt x="8630745" y="1514072"/>
                </a:cubicBezTo>
                <a:cubicBezTo>
                  <a:pt x="8631005" y="1513519"/>
                  <a:pt x="8631347" y="1513128"/>
                  <a:pt x="8631771" y="1512900"/>
                </a:cubicBezTo>
                <a:cubicBezTo>
                  <a:pt x="8632194" y="1512672"/>
                  <a:pt x="8632666" y="1512558"/>
                  <a:pt x="8633187" y="1512558"/>
                </a:cubicBezTo>
                <a:lnTo>
                  <a:pt x="8645395" y="1512558"/>
                </a:lnTo>
                <a:lnTo>
                  <a:pt x="8645395" y="1491657"/>
                </a:lnTo>
                <a:cubicBezTo>
                  <a:pt x="8645395" y="1491202"/>
                  <a:pt x="8645509" y="1490778"/>
                  <a:pt x="8645737" y="1490388"/>
                </a:cubicBezTo>
                <a:cubicBezTo>
                  <a:pt x="8645965" y="1489997"/>
                  <a:pt x="8646388" y="1489655"/>
                  <a:pt x="8647007" y="1489362"/>
                </a:cubicBezTo>
                <a:cubicBezTo>
                  <a:pt x="8647625" y="1489069"/>
                  <a:pt x="8648456" y="1488858"/>
                  <a:pt x="8649497" y="1488727"/>
                </a:cubicBezTo>
                <a:cubicBezTo>
                  <a:pt x="8650539" y="1488597"/>
                  <a:pt x="8651841" y="1488532"/>
                  <a:pt x="8653404" y="1488532"/>
                </a:cubicBezTo>
                <a:close/>
                <a:moveTo>
                  <a:pt x="7872354" y="1488532"/>
                </a:moveTo>
                <a:cubicBezTo>
                  <a:pt x="7873982" y="1488532"/>
                  <a:pt x="7875317" y="1488597"/>
                  <a:pt x="7876359" y="1488727"/>
                </a:cubicBezTo>
                <a:cubicBezTo>
                  <a:pt x="7877400" y="1488858"/>
                  <a:pt x="7878214" y="1489069"/>
                  <a:pt x="7878800" y="1489362"/>
                </a:cubicBezTo>
                <a:cubicBezTo>
                  <a:pt x="7879386" y="1489655"/>
                  <a:pt x="7879810" y="1489997"/>
                  <a:pt x="7880070" y="1490388"/>
                </a:cubicBezTo>
                <a:cubicBezTo>
                  <a:pt x="7880331" y="1490778"/>
                  <a:pt x="7880461" y="1491202"/>
                  <a:pt x="7880461" y="1491657"/>
                </a:cubicBezTo>
                <a:lnTo>
                  <a:pt x="7880461" y="1512558"/>
                </a:lnTo>
                <a:lnTo>
                  <a:pt x="7903022" y="1512558"/>
                </a:lnTo>
                <a:cubicBezTo>
                  <a:pt x="7903543" y="1512558"/>
                  <a:pt x="7903999" y="1512672"/>
                  <a:pt x="7904389" y="1512900"/>
                </a:cubicBezTo>
                <a:cubicBezTo>
                  <a:pt x="7904780" y="1513128"/>
                  <a:pt x="7905122" y="1513519"/>
                  <a:pt x="7905415" y="1514072"/>
                </a:cubicBezTo>
                <a:cubicBezTo>
                  <a:pt x="7905708" y="1514626"/>
                  <a:pt x="7905920" y="1515326"/>
                  <a:pt x="7906050" y="1516172"/>
                </a:cubicBezTo>
                <a:cubicBezTo>
                  <a:pt x="7906180" y="1517019"/>
                  <a:pt x="7906245" y="1518061"/>
                  <a:pt x="7906245" y="1519298"/>
                </a:cubicBezTo>
                <a:cubicBezTo>
                  <a:pt x="7906245" y="1521642"/>
                  <a:pt x="7905952" y="1523335"/>
                  <a:pt x="7905366" y="1524376"/>
                </a:cubicBezTo>
                <a:cubicBezTo>
                  <a:pt x="7904780" y="1525418"/>
                  <a:pt x="7903999" y="1525939"/>
                  <a:pt x="7903022" y="1525939"/>
                </a:cubicBezTo>
                <a:lnTo>
                  <a:pt x="7880461" y="1525939"/>
                </a:lnTo>
                <a:lnTo>
                  <a:pt x="7880461" y="1574969"/>
                </a:lnTo>
                <a:cubicBezTo>
                  <a:pt x="7880461" y="1581024"/>
                  <a:pt x="7881356" y="1585598"/>
                  <a:pt x="7883147" y="1588691"/>
                </a:cubicBezTo>
                <a:cubicBezTo>
                  <a:pt x="7884937" y="1591784"/>
                  <a:pt x="7888144" y="1593330"/>
                  <a:pt x="7892767" y="1593330"/>
                </a:cubicBezTo>
                <a:cubicBezTo>
                  <a:pt x="7894265" y="1593330"/>
                  <a:pt x="7895599" y="1593184"/>
                  <a:pt x="7896771" y="1592891"/>
                </a:cubicBezTo>
                <a:cubicBezTo>
                  <a:pt x="7897943" y="1592598"/>
                  <a:pt x="7898985" y="1592288"/>
                  <a:pt x="7899897" y="1591963"/>
                </a:cubicBezTo>
                <a:cubicBezTo>
                  <a:pt x="7900808" y="1591637"/>
                  <a:pt x="7901590" y="1591328"/>
                  <a:pt x="7902241" y="1591035"/>
                </a:cubicBezTo>
                <a:cubicBezTo>
                  <a:pt x="7902892" y="1590742"/>
                  <a:pt x="7903478" y="1590596"/>
                  <a:pt x="7903999" y="1590596"/>
                </a:cubicBezTo>
                <a:cubicBezTo>
                  <a:pt x="7904324" y="1590596"/>
                  <a:pt x="7904634" y="1590677"/>
                  <a:pt x="7904927" y="1590840"/>
                </a:cubicBezTo>
                <a:cubicBezTo>
                  <a:pt x="7905220" y="1591002"/>
                  <a:pt x="7905447" y="1591312"/>
                  <a:pt x="7905610" y="1591768"/>
                </a:cubicBezTo>
                <a:cubicBezTo>
                  <a:pt x="7905773" y="1592223"/>
                  <a:pt x="7905920" y="1592842"/>
                  <a:pt x="7906050" y="1593623"/>
                </a:cubicBezTo>
                <a:cubicBezTo>
                  <a:pt x="7906180" y="1594405"/>
                  <a:pt x="7906245" y="1595381"/>
                  <a:pt x="7906245" y="1596553"/>
                </a:cubicBezTo>
                <a:cubicBezTo>
                  <a:pt x="7906245" y="1598442"/>
                  <a:pt x="7906115" y="1599939"/>
                  <a:pt x="7905855" y="1601046"/>
                </a:cubicBezTo>
                <a:cubicBezTo>
                  <a:pt x="7905594" y="1602153"/>
                  <a:pt x="7905203" y="1602967"/>
                  <a:pt x="7904683" y="1603488"/>
                </a:cubicBezTo>
                <a:cubicBezTo>
                  <a:pt x="7904162" y="1604009"/>
                  <a:pt x="7903380" y="1604497"/>
                  <a:pt x="7902338" y="1604953"/>
                </a:cubicBezTo>
                <a:cubicBezTo>
                  <a:pt x="7901297" y="1605409"/>
                  <a:pt x="7900108" y="1605783"/>
                  <a:pt x="7898773" y="1606076"/>
                </a:cubicBezTo>
                <a:cubicBezTo>
                  <a:pt x="7897439" y="1606369"/>
                  <a:pt x="7896023" y="1606613"/>
                  <a:pt x="7894525" y="1606809"/>
                </a:cubicBezTo>
                <a:cubicBezTo>
                  <a:pt x="7893027" y="1607004"/>
                  <a:pt x="7891530" y="1607102"/>
                  <a:pt x="7890032" y="1607102"/>
                </a:cubicBezTo>
                <a:cubicBezTo>
                  <a:pt x="7885474" y="1607102"/>
                  <a:pt x="7881568" y="1606499"/>
                  <a:pt x="7878312" y="1605295"/>
                </a:cubicBezTo>
                <a:cubicBezTo>
                  <a:pt x="7875056" y="1604090"/>
                  <a:pt x="7872387" y="1602267"/>
                  <a:pt x="7870303" y="1599825"/>
                </a:cubicBezTo>
                <a:cubicBezTo>
                  <a:pt x="7868220" y="1597383"/>
                  <a:pt x="7866706" y="1594291"/>
                  <a:pt x="7865762" y="1590547"/>
                </a:cubicBezTo>
                <a:cubicBezTo>
                  <a:pt x="7864817" y="1586803"/>
                  <a:pt x="7864345" y="1582391"/>
                  <a:pt x="7864345" y="1577313"/>
                </a:cubicBezTo>
                <a:lnTo>
                  <a:pt x="7864345" y="1525939"/>
                </a:lnTo>
                <a:lnTo>
                  <a:pt x="7852039" y="1525939"/>
                </a:lnTo>
                <a:cubicBezTo>
                  <a:pt x="7851063" y="1525939"/>
                  <a:pt x="7850281" y="1525418"/>
                  <a:pt x="7849695" y="1524376"/>
                </a:cubicBezTo>
                <a:cubicBezTo>
                  <a:pt x="7849109" y="1523335"/>
                  <a:pt x="7848816" y="1521642"/>
                  <a:pt x="7848816" y="1519298"/>
                </a:cubicBezTo>
                <a:cubicBezTo>
                  <a:pt x="7848816" y="1518061"/>
                  <a:pt x="7848897" y="1517019"/>
                  <a:pt x="7849060" y="1516172"/>
                </a:cubicBezTo>
                <a:cubicBezTo>
                  <a:pt x="7849223" y="1515326"/>
                  <a:pt x="7849435" y="1514626"/>
                  <a:pt x="7849695" y="1514072"/>
                </a:cubicBezTo>
                <a:cubicBezTo>
                  <a:pt x="7849956" y="1513519"/>
                  <a:pt x="7850297" y="1513128"/>
                  <a:pt x="7850721" y="1512900"/>
                </a:cubicBezTo>
                <a:cubicBezTo>
                  <a:pt x="7851144" y="1512672"/>
                  <a:pt x="7851616" y="1512558"/>
                  <a:pt x="7852137" y="1512558"/>
                </a:cubicBezTo>
                <a:lnTo>
                  <a:pt x="7864345" y="1512558"/>
                </a:lnTo>
                <a:lnTo>
                  <a:pt x="7864345" y="1491657"/>
                </a:lnTo>
                <a:cubicBezTo>
                  <a:pt x="7864345" y="1491202"/>
                  <a:pt x="7864459" y="1490778"/>
                  <a:pt x="7864687" y="1490388"/>
                </a:cubicBezTo>
                <a:cubicBezTo>
                  <a:pt x="7864915" y="1489997"/>
                  <a:pt x="7865338" y="1489655"/>
                  <a:pt x="7865957" y="1489362"/>
                </a:cubicBezTo>
                <a:cubicBezTo>
                  <a:pt x="7866575" y="1489069"/>
                  <a:pt x="7867406" y="1488858"/>
                  <a:pt x="7868447" y="1488727"/>
                </a:cubicBezTo>
                <a:cubicBezTo>
                  <a:pt x="7869489" y="1488597"/>
                  <a:pt x="7870791" y="1488532"/>
                  <a:pt x="7872354" y="1488532"/>
                </a:cubicBezTo>
                <a:close/>
                <a:moveTo>
                  <a:pt x="7443729" y="1488532"/>
                </a:moveTo>
                <a:cubicBezTo>
                  <a:pt x="7445357" y="1488532"/>
                  <a:pt x="7446692" y="1488597"/>
                  <a:pt x="7447734" y="1488727"/>
                </a:cubicBezTo>
                <a:cubicBezTo>
                  <a:pt x="7448776" y="1488858"/>
                  <a:pt x="7449590" y="1489069"/>
                  <a:pt x="7450176" y="1489362"/>
                </a:cubicBezTo>
                <a:cubicBezTo>
                  <a:pt x="7450761" y="1489655"/>
                  <a:pt x="7451185" y="1489997"/>
                  <a:pt x="7451445" y="1490388"/>
                </a:cubicBezTo>
                <a:cubicBezTo>
                  <a:pt x="7451706" y="1490778"/>
                  <a:pt x="7451836" y="1491202"/>
                  <a:pt x="7451836" y="1491657"/>
                </a:cubicBezTo>
                <a:lnTo>
                  <a:pt x="7451836" y="1512558"/>
                </a:lnTo>
                <a:lnTo>
                  <a:pt x="7474397" y="1512558"/>
                </a:lnTo>
                <a:cubicBezTo>
                  <a:pt x="7474918" y="1512558"/>
                  <a:pt x="7475374" y="1512672"/>
                  <a:pt x="7475765" y="1512900"/>
                </a:cubicBezTo>
                <a:cubicBezTo>
                  <a:pt x="7476155" y="1513128"/>
                  <a:pt x="7476497" y="1513519"/>
                  <a:pt x="7476790" y="1514072"/>
                </a:cubicBezTo>
                <a:cubicBezTo>
                  <a:pt x="7477083" y="1514626"/>
                  <a:pt x="7477295" y="1515326"/>
                  <a:pt x="7477425" y="1516172"/>
                </a:cubicBezTo>
                <a:cubicBezTo>
                  <a:pt x="7477555" y="1517019"/>
                  <a:pt x="7477620" y="1518061"/>
                  <a:pt x="7477620" y="1519298"/>
                </a:cubicBezTo>
                <a:cubicBezTo>
                  <a:pt x="7477620" y="1521642"/>
                  <a:pt x="7477327" y="1523335"/>
                  <a:pt x="7476741" y="1524376"/>
                </a:cubicBezTo>
                <a:cubicBezTo>
                  <a:pt x="7476155" y="1525418"/>
                  <a:pt x="7475374" y="1525939"/>
                  <a:pt x="7474397" y="1525939"/>
                </a:cubicBezTo>
                <a:lnTo>
                  <a:pt x="7451836" y="1525939"/>
                </a:lnTo>
                <a:lnTo>
                  <a:pt x="7451836" y="1574969"/>
                </a:lnTo>
                <a:cubicBezTo>
                  <a:pt x="7451836" y="1581024"/>
                  <a:pt x="7452731" y="1585598"/>
                  <a:pt x="7454522" y="1588691"/>
                </a:cubicBezTo>
                <a:cubicBezTo>
                  <a:pt x="7456312" y="1591784"/>
                  <a:pt x="7459519" y="1593330"/>
                  <a:pt x="7464142" y="1593330"/>
                </a:cubicBezTo>
                <a:cubicBezTo>
                  <a:pt x="7465640" y="1593330"/>
                  <a:pt x="7466974" y="1593184"/>
                  <a:pt x="7468146" y="1592891"/>
                </a:cubicBezTo>
                <a:cubicBezTo>
                  <a:pt x="7469319" y="1592598"/>
                  <a:pt x="7470360" y="1592288"/>
                  <a:pt x="7471272" y="1591963"/>
                </a:cubicBezTo>
                <a:cubicBezTo>
                  <a:pt x="7472183" y="1591637"/>
                  <a:pt x="7472965" y="1591328"/>
                  <a:pt x="7473616" y="1591035"/>
                </a:cubicBezTo>
                <a:cubicBezTo>
                  <a:pt x="7474267" y="1590742"/>
                  <a:pt x="7474853" y="1590596"/>
                  <a:pt x="7475374" y="1590596"/>
                </a:cubicBezTo>
                <a:cubicBezTo>
                  <a:pt x="7475700" y="1590596"/>
                  <a:pt x="7476009" y="1590677"/>
                  <a:pt x="7476302" y="1590840"/>
                </a:cubicBezTo>
                <a:cubicBezTo>
                  <a:pt x="7476595" y="1591002"/>
                  <a:pt x="7476823" y="1591312"/>
                  <a:pt x="7476985" y="1591768"/>
                </a:cubicBezTo>
                <a:cubicBezTo>
                  <a:pt x="7477148" y="1592223"/>
                  <a:pt x="7477295" y="1592842"/>
                  <a:pt x="7477425" y="1593623"/>
                </a:cubicBezTo>
                <a:cubicBezTo>
                  <a:pt x="7477555" y="1594405"/>
                  <a:pt x="7477620" y="1595381"/>
                  <a:pt x="7477620" y="1596553"/>
                </a:cubicBezTo>
                <a:cubicBezTo>
                  <a:pt x="7477620" y="1598442"/>
                  <a:pt x="7477490" y="1599939"/>
                  <a:pt x="7477230" y="1601046"/>
                </a:cubicBezTo>
                <a:cubicBezTo>
                  <a:pt x="7476969" y="1602153"/>
                  <a:pt x="7476578" y="1602967"/>
                  <a:pt x="7476058" y="1603488"/>
                </a:cubicBezTo>
                <a:cubicBezTo>
                  <a:pt x="7475537" y="1604009"/>
                  <a:pt x="7474755" y="1604497"/>
                  <a:pt x="7473714" y="1604953"/>
                </a:cubicBezTo>
                <a:cubicBezTo>
                  <a:pt x="7472672" y="1605409"/>
                  <a:pt x="7471483" y="1605783"/>
                  <a:pt x="7470149" y="1606076"/>
                </a:cubicBezTo>
                <a:cubicBezTo>
                  <a:pt x="7468814" y="1606369"/>
                  <a:pt x="7467398" y="1606613"/>
                  <a:pt x="7465900" y="1606809"/>
                </a:cubicBezTo>
                <a:cubicBezTo>
                  <a:pt x="7464403" y="1607004"/>
                  <a:pt x="7462905" y="1607102"/>
                  <a:pt x="7461407" y="1607102"/>
                </a:cubicBezTo>
                <a:cubicBezTo>
                  <a:pt x="7456849" y="1607102"/>
                  <a:pt x="7452943" y="1606499"/>
                  <a:pt x="7449687" y="1605295"/>
                </a:cubicBezTo>
                <a:cubicBezTo>
                  <a:pt x="7446431" y="1604090"/>
                  <a:pt x="7443762" y="1602267"/>
                  <a:pt x="7441678" y="1599825"/>
                </a:cubicBezTo>
                <a:cubicBezTo>
                  <a:pt x="7439595" y="1597383"/>
                  <a:pt x="7438081" y="1594291"/>
                  <a:pt x="7437137" y="1590547"/>
                </a:cubicBezTo>
                <a:cubicBezTo>
                  <a:pt x="7436193" y="1586803"/>
                  <a:pt x="7435721" y="1582391"/>
                  <a:pt x="7435721" y="1577313"/>
                </a:cubicBezTo>
                <a:lnTo>
                  <a:pt x="7435721" y="1525939"/>
                </a:lnTo>
                <a:lnTo>
                  <a:pt x="7423414" y="1525939"/>
                </a:lnTo>
                <a:cubicBezTo>
                  <a:pt x="7422438" y="1525939"/>
                  <a:pt x="7421656" y="1525418"/>
                  <a:pt x="7421070" y="1524376"/>
                </a:cubicBezTo>
                <a:cubicBezTo>
                  <a:pt x="7420484" y="1523335"/>
                  <a:pt x="7420191" y="1521642"/>
                  <a:pt x="7420191" y="1519298"/>
                </a:cubicBezTo>
                <a:cubicBezTo>
                  <a:pt x="7420191" y="1518061"/>
                  <a:pt x="7420273" y="1517019"/>
                  <a:pt x="7420436" y="1516172"/>
                </a:cubicBezTo>
                <a:cubicBezTo>
                  <a:pt x="7420598" y="1515326"/>
                  <a:pt x="7420810" y="1514626"/>
                  <a:pt x="7421070" y="1514072"/>
                </a:cubicBezTo>
                <a:cubicBezTo>
                  <a:pt x="7421331" y="1513519"/>
                  <a:pt x="7421673" y="1513128"/>
                  <a:pt x="7422096" y="1512900"/>
                </a:cubicBezTo>
                <a:cubicBezTo>
                  <a:pt x="7422519" y="1512672"/>
                  <a:pt x="7422991" y="1512558"/>
                  <a:pt x="7423512" y="1512558"/>
                </a:cubicBezTo>
                <a:lnTo>
                  <a:pt x="7435721" y="1512558"/>
                </a:lnTo>
                <a:lnTo>
                  <a:pt x="7435721" y="1491657"/>
                </a:lnTo>
                <a:cubicBezTo>
                  <a:pt x="7435721" y="1491202"/>
                  <a:pt x="7435835" y="1490778"/>
                  <a:pt x="7436062" y="1490388"/>
                </a:cubicBezTo>
                <a:cubicBezTo>
                  <a:pt x="7436290" y="1489997"/>
                  <a:pt x="7436713" y="1489655"/>
                  <a:pt x="7437332" y="1489362"/>
                </a:cubicBezTo>
                <a:cubicBezTo>
                  <a:pt x="7437951" y="1489069"/>
                  <a:pt x="7438781" y="1488858"/>
                  <a:pt x="7439823" y="1488727"/>
                </a:cubicBezTo>
                <a:cubicBezTo>
                  <a:pt x="7440864" y="1488597"/>
                  <a:pt x="7442167" y="1488532"/>
                  <a:pt x="7443729" y="1488532"/>
                </a:cubicBezTo>
                <a:close/>
                <a:moveTo>
                  <a:pt x="6586479" y="1488532"/>
                </a:moveTo>
                <a:cubicBezTo>
                  <a:pt x="6588107" y="1488532"/>
                  <a:pt x="6589442" y="1488597"/>
                  <a:pt x="6590484" y="1488727"/>
                </a:cubicBezTo>
                <a:cubicBezTo>
                  <a:pt x="6591526" y="1488858"/>
                  <a:pt x="6592340" y="1489069"/>
                  <a:pt x="6592926" y="1489362"/>
                </a:cubicBezTo>
                <a:cubicBezTo>
                  <a:pt x="6593512" y="1489655"/>
                  <a:pt x="6593935" y="1489997"/>
                  <a:pt x="6594195" y="1490388"/>
                </a:cubicBezTo>
                <a:cubicBezTo>
                  <a:pt x="6594456" y="1490778"/>
                  <a:pt x="6594586" y="1491202"/>
                  <a:pt x="6594586" y="1491657"/>
                </a:cubicBezTo>
                <a:lnTo>
                  <a:pt x="6594586" y="1512558"/>
                </a:lnTo>
                <a:lnTo>
                  <a:pt x="6617147" y="1512558"/>
                </a:lnTo>
                <a:cubicBezTo>
                  <a:pt x="6617668" y="1512558"/>
                  <a:pt x="6618124" y="1512672"/>
                  <a:pt x="6618515" y="1512900"/>
                </a:cubicBezTo>
                <a:cubicBezTo>
                  <a:pt x="6618905" y="1513128"/>
                  <a:pt x="6619247" y="1513519"/>
                  <a:pt x="6619540" y="1514072"/>
                </a:cubicBezTo>
                <a:cubicBezTo>
                  <a:pt x="6619833" y="1514626"/>
                  <a:pt x="6620045" y="1515326"/>
                  <a:pt x="6620175" y="1516172"/>
                </a:cubicBezTo>
                <a:cubicBezTo>
                  <a:pt x="6620305" y="1517019"/>
                  <a:pt x="6620370" y="1518061"/>
                  <a:pt x="6620370" y="1519298"/>
                </a:cubicBezTo>
                <a:cubicBezTo>
                  <a:pt x="6620370" y="1521642"/>
                  <a:pt x="6620077" y="1523335"/>
                  <a:pt x="6619491" y="1524376"/>
                </a:cubicBezTo>
                <a:cubicBezTo>
                  <a:pt x="6618905" y="1525418"/>
                  <a:pt x="6618124" y="1525939"/>
                  <a:pt x="6617147" y="1525939"/>
                </a:cubicBezTo>
                <a:lnTo>
                  <a:pt x="6594586" y="1525939"/>
                </a:lnTo>
                <a:lnTo>
                  <a:pt x="6594586" y="1574969"/>
                </a:lnTo>
                <a:cubicBezTo>
                  <a:pt x="6594586" y="1581024"/>
                  <a:pt x="6595481" y="1585598"/>
                  <a:pt x="6597272" y="1588691"/>
                </a:cubicBezTo>
                <a:cubicBezTo>
                  <a:pt x="6599062" y="1591784"/>
                  <a:pt x="6602269" y="1593330"/>
                  <a:pt x="6606892" y="1593330"/>
                </a:cubicBezTo>
                <a:cubicBezTo>
                  <a:pt x="6608390" y="1593330"/>
                  <a:pt x="6609725" y="1593184"/>
                  <a:pt x="6610897" y="1592891"/>
                </a:cubicBezTo>
                <a:cubicBezTo>
                  <a:pt x="6612069" y="1592598"/>
                  <a:pt x="6613110" y="1592288"/>
                  <a:pt x="6614022" y="1591963"/>
                </a:cubicBezTo>
                <a:cubicBezTo>
                  <a:pt x="6614934" y="1591637"/>
                  <a:pt x="6615715" y="1591328"/>
                  <a:pt x="6616366" y="1591035"/>
                </a:cubicBezTo>
                <a:cubicBezTo>
                  <a:pt x="6617017" y="1590742"/>
                  <a:pt x="6617603" y="1590596"/>
                  <a:pt x="6618124" y="1590596"/>
                </a:cubicBezTo>
                <a:cubicBezTo>
                  <a:pt x="6618450" y="1590596"/>
                  <a:pt x="6618759" y="1590677"/>
                  <a:pt x="6619052" y="1590840"/>
                </a:cubicBezTo>
                <a:cubicBezTo>
                  <a:pt x="6619345" y="1591002"/>
                  <a:pt x="6619573" y="1591312"/>
                  <a:pt x="6619736" y="1591768"/>
                </a:cubicBezTo>
                <a:cubicBezTo>
                  <a:pt x="6619898" y="1592223"/>
                  <a:pt x="6620045" y="1592842"/>
                  <a:pt x="6620175" y="1593623"/>
                </a:cubicBezTo>
                <a:cubicBezTo>
                  <a:pt x="6620305" y="1594405"/>
                  <a:pt x="6620370" y="1595381"/>
                  <a:pt x="6620370" y="1596553"/>
                </a:cubicBezTo>
                <a:cubicBezTo>
                  <a:pt x="6620370" y="1598442"/>
                  <a:pt x="6620240" y="1599939"/>
                  <a:pt x="6619980" y="1601046"/>
                </a:cubicBezTo>
                <a:cubicBezTo>
                  <a:pt x="6619719" y="1602153"/>
                  <a:pt x="6619329" y="1602967"/>
                  <a:pt x="6618808" y="1603488"/>
                </a:cubicBezTo>
                <a:cubicBezTo>
                  <a:pt x="6618287" y="1604009"/>
                  <a:pt x="6617505" y="1604497"/>
                  <a:pt x="6616464" y="1604953"/>
                </a:cubicBezTo>
                <a:cubicBezTo>
                  <a:pt x="6615422" y="1605409"/>
                  <a:pt x="6614234" y="1605783"/>
                  <a:pt x="6612899" y="1606076"/>
                </a:cubicBezTo>
                <a:cubicBezTo>
                  <a:pt x="6611564" y="1606369"/>
                  <a:pt x="6610148" y="1606613"/>
                  <a:pt x="6608650" y="1606809"/>
                </a:cubicBezTo>
                <a:cubicBezTo>
                  <a:pt x="6607153" y="1607004"/>
                  <a:pt x="6605655" y="1607102"/>
                  <a:pt x="6604157" y="1607102"/>
                </a:cubicBezTo>
                <a:cubicBezTo>
                  <a:pt x="6599600" y="1607102"/>
                  <a:pt x="6595693" y="1606499"/>
                  <a:pt x="6592437" y="1605295"/>
                </a:cubicBezTo>
                <a:cubicBezTo>
                  <a:pt x="6589182" y="1604090"/>
                  <a:pt x="6586512" y="1602267"/>
                  <a:pt x="6584428" y="1599825"/>
                </a:cubicBezTo>
                <a:cubicBezTo>
                  <a:pt x="6582345" y="1597383"/>
                  <a:pt x="6580831" y="1594291"/>
                  <a:pt x="6579887" y="1590547"/>
                </a:cubicBezTo>
                <a:cubicBezTo>
                  <a:pt x="6578943" y="1586803"/>
                  <a:pt x="6578471" y="1582391"/>
                  <a:pt x="6578471" y="1577313"/>
                </a:cubicBezTo>
                <a:lnTo>
                  <a:pt x="6578471" y="1525939"/>
                </a:lnTo>
                <a:lnTo>
                  <a:pt x="6566164" y="1525939"/>
                </a:lnTo>
                <a:cubicBezTo>
                  <a:pt x="6565188" y="1525939"/>
                  <a:pt x="6564406" y="1525418"/>
                  <a:pt x="6563820" y="1524376"/>
                </a:cubicBezTo>
                <a:cubicBezTo>
                  <a:pt x="6563234" y="1523335"/>
                  <a:pt x="6562941" y="1521642"/>
                  <a:pt x="6562941" y="1519298"/>
                </a:cubicBezTo>
                <a:cubicBezTo>
                  <a:pt x="6562941" y="1518061"/>
                  <a:pt x="6563023" y="1517019"/>
                  <a:pt x="6563186" y="1516172"/>
                </a:cubicBezTo>
                <a:cubicBezTo>
                  <a:pt x="6563348" y="1515326"/>
                  <a:pt x="6563560" y="1514626"/>
                  <a:pt x="6563820" y="1514072"/>
                </a:cubicBezTo>
                <a:cubicBezTo>
                  <a:pt x="6564081" y="1513519"/>
                  <a:pt x="6564423" y="1513128"/>
                  <a:pt x="6564846" y="1512900"/>
                </a:cubicBezTo>
                <a:cubicBezTo>
                  <a:pt x="6565269" y="1512672"/>
                  <a:pt x="6565741" y="1512558"/>
                  <a:pt x="6566262" y="1512558"/>
                </a:cubicBezTo>
                <a:lnTo>
                  <a:pt x="6578471" y="1512558"/>
                </a:lnTo>
                <a:lnTo>
                  <a:pt x="6578471" y="1491657"/>
                </a:lnTo>
                <a:cubicBezTo>
                  <a:pt x="6578471" y="1491202"/>
                  <a:pt x="6578585" y="1490778"/>
                  <a:pt x="6578812" y="1490388"/>
                </a:cubicBezTo>
                <a:cubicBezTo>
                  <a:pt x="6579040" y="1489997"/>
                  <a:pt x="6579464" y="1489655"/>
                  <a:pt x="6580082" y="1489362"/>
                </a:cubicBezTo>
                <a:cubicBezTo>
                  <a:pt x="6580701" y="1489069"/>
                  <a:pt x="6581531" y="1488858"/>
                  <a:pt x="6582573" y="1488727"/>
                </a:cubicBezTo>
                <a:cubicBezTo>
                  <a:pt x="6583615" y="1488597"/>
                  <a:pt x="6584917" y="1488532"/>
                  <a:pt x="6586479" y="1488532"/>
                </a:cubicBezTo>
                <a:close/>
                <a:moveTo>
                  <a:pt x="201640" y="1482629"/>
                </a:moveTo>
                <a:cubicBezTo>
                  <a:pt x="203113" y="1482629"/>
                  <a:pt x="204320" y="1482732"/>
                  <a:pt x="205263" y="1482938"/>
                </a:cubicBezTo>
                <a:cubicBezTo>
                  <a:pt x="206206" y="1483144"/>
                  <a:pt x="206942" y="1483423"/>
                  <a:pt x="207472" y="1483777"/>
                </a:cubicBezTo>
                <a:cubicBezTo>
                  <a:pt x="208002" y="1484130"/>
                  <a:pt x="208326" y="1484602"/>
                  <a:pt x="208444" y="1485191"/>
                </a:cubicBezTo>
                <a:cubicBezTo>
                  <a:pt x="208562" y="1485780"/>
                  <a:pt x="208474" y="1486458"/>
                  <a:pt x="208179" y="1487223"/>
                </a:cubicBezTo>
                <a:lnTo>
                  <a:pt x="154717" y="1633824"/>
                </a:lnTo>
                <a:cubicBezTo>
                  <a:pt x="154481" y="1634590"/>
                  <a:pt x="154172" y="1635193"/>
                  <a:pt x="153789" y="1635636"/>
                </a:cubicBezTo>
                <a:cubicBezTo>
                  <a:pt x="153406" y="1636077"/>
                  <a:pt x="152920" y="1636416"/>
                  <a:pt x="152331" y="1636651"/>
                </a:cubicBezTo>
                <a:cubicBezTo>
                  <a:pt x="151742" y="1636887"/>
                  <a:pt x="151020" y="1637063"/>
                  <a:pt x="150166" y="1637182"/>
                </a:cubicBezTo>
                <a:cubicBezTo>
                  <a:pt x="149312" y="1637299"/>
                  <a:pt x="148266" y="1637359"/>
                  <a:pt x="147029" y="1637359"/>
                </a:cubicBezTo>
                <a:cubicBezTo>
                  <a:pt x="145556" y="1637359"/>
                  <a:pt x="144334" y="1637255"/>
                  <a:pt x="143362" y="1637049"/>
                </a:cubicBezTo>
                <a:cubicBezTo>
                  <a:pt x="142390" y="1636843"/>
                  <a:pt x="141639" y="1636549"/>
                  <a:pt x="141109" y="1636165"/>
                </a:cubicBezTo>
                <a:cubicBezTo>
                  <a:pt x="140578" y="1635782"/>
                  <a:pt x="140255" y="1635311"/>
                  <a:pt x="140136" y="1634751"/>
                </a:cubicBezTo>
                <a:cubicBezTo>
                  <a:pt x="140019" y="1634192"/>
                  <a:pt x="140136" y="1633529"/>
                  <a:pt x="140490" y="1632763"/>
                </a:cubicBezTo>
                <a:lnTo>
                  <a:pt x="193952" y="1486163"/>
                </a:lnTo>
                <a:cubicBezTo>
                  <a:pt x="194188" y="1485397"/>
                  <a:pt x="194497" y="1484792"/>
                  <a:pt x="194880" y="1484351"/>
                </a:cubicBezTo>
                <a:cubicBezTo>
                  <a:pt x="195263" y="1483910"/>
                  <a:pt x="195734" y="1483556"/>
                  <a:pt x="196294" y="1483291"/>
                </a:cubicBezTo>
                <a:cubicBezTo>
                  <a:pt x="196853" y="1483026"/>
                  <a:pt x="197575" y="1482849"/>
                  <a:pt x="198458" y="1482761"/>
                </a:cubicBezTo>
                <a:cubicBezTo>
                  <a:pt x="199342" y="1482672"/>
                  <a:pt x="200402" y="1482629"/>
                  <a:pt x="201640" y="1482629"/>
                </a:cubicBezTo>
                <a:close/>
                <a:moveTo>
                  <a:pt x="134965" y="1482629"/>
                </a:moveTo>
                <a:cubicBezTo>
                  <a:pt x="136438" y="1482629"/>
                  <a:pt x="137645" y="1482732"/>
                  <a:pt x="138588" y="1482938"/>
                </a:cubicBezTo>
                <a:cubicBezTo>
                  <a:pt x="139531" y="1483144"/>
                  <a:pt x="140267" y="1483423"/>
                  <a:pt x="140797" y="1483777"/>
                </a:cubicBezTo>
                <a:cubicBezTo>
                  <a:pt x="141327" y="1484130"/>
                  <a:pt x="141651" y="1484602"/>
                  <a:pt x="141769" y="1485191"/>
                </a:cubicBezTo>
                <a:cubicBezTo>
                  <a:pt x="141887" y="1485780"/>
                  <a:pt x="141798" y="1486458"/>
                  <a:pt x="141504" y="1487223"/>
                </a:cubicBezTo>
                <a:lnTo>
                  <a:pt x="88042" y="1633824"/>
                </a:lnTo>
                <a:cubicBezTo>
                  <a:pt x="87807" y="1634590"/>
                  <a:pt x="87497" y="1635193"/>
                  <a:pt x="87114" y="1635636"/>
                </a:cubicBezTo>
                <a:cubicBezTo>
                  <a:pt x="86731" y="1636077"/>
                  <a:pt x="86245" y="1636416"/>
                  <a:pt x="85656" y="1636651"/>
                </a:cubicBezTo>
                <a:cubicBezTo>
                  <a:pt x="85067" y="1636887"/>
                  <a:pt x="84345" y="1637063"/>
                  <a:pt x="83491" y="1637182"/>
                </a:cubicBezTo>
                <a:cubicBezTo>
                  <a:pt x="82637" y="1637299"/>
                  <a:pt x="81591" y="1637359"/>
                  <a:pt x="80354" y="1637359"/>
                </a:cubicBezTo>
                <a:cubicBezTo>
                  <a:pt x="78882" y="1637359"/>
                  <a:pt x="77659" y="1637255"/>
                  <a:pt x="76687" y="1637049"/>
                </a:cubicBezTo>
                <a:cubicBezTo>
                  <a:pt x="75715" y="1636843"/>
                  <a:pt x="74964" y="1636549"/>
                  <a:pt x="74434" y="1636165"/>
                </a:cubicBezTo>
                <a:cubicBezTo>
                  <a:pt x="73904" y="1635782"/>
                  <a:pt x="73580" y="1635311"/>
                  <a:pt x="73462" y="1634751"/>
                </a:cubicBezTo>
                <a:cubicBezTo>
                  <a:pt x="73344" y="1634192"/>
                  <a:pt x="73462" y="1633529"/>
                  <a:pt x="73815" y="1632763"/>
                </a:cubicBezTo>
                <a:lnTo>
                  <a:pt x="127277" y="1486163"/>
                </a:lnTo>
                <a:cubicBezTo>
                  <a:pt x="127512" y="1485397"/>
                  <a:pt x="127822" y="1484792"/>
                  <a:pt x="128205" y="1484351"/>
                </a:cubicBezTo>
                <a:cubicBezTo>
                  <a:pt x="128588" y="1483910"/>
                  <a:pt x="129059" y="1483556"/>
                  <a:pt x="129619" y="1483291"/>
                </a:cubicBezTo>
                <a:cubicBezTo>
                  <a:pt x="130178" y="1483026"/>
                  <a:pt x="130900" y="1482849"/>
                  <a:pt x="131784" y="1482761"/>
                </a:cubicBezTo>
                <a:cubicBezTo>
                  <a:pt x="132667" y="1482672"/>
                  <a:pt x="133728" y="1482629"/>
                  <a:pt x="134965" y="1482629"/>
                </a:cubicBezTo>
                <a:close/>
                <a:moveTo>
                  <a:pt x="7917054" y="1479058"/>
                </a:moveTo>
                <a:lnTo>
                  <a:pt x="8004955" y="1479058"/>
                </a:lnTo>
                <a:cubicBezTo>
                  <a:pt x="8005476" y="1479058"/>
                  <a:pt x="8005948" y="1479188"/>
                  <a:pt x="8006372" y="1479449"/>
                </a:cubicBezTo>
                <a:cubicBezTo>
                  <a:pt x="8006795" y="1479709"/>
                  <a:pt x="8007153" y="1480133"/>
                  <a:pt x="8007446" y="1480718"/>
                </a:cubicBezTo>
                <a:cubicBezTo>
                  <a:pt x="8007739" y="1481305"/>
                  <a:pt x="8007951" y="1482070"/>
                  <a:pt x="8008081" y="1483014"/>
                </a:cubicBezTo>
                <a:cubicBezTo>
                  <a:pt x="8008211" y="1483958"/>
                  <a:pt x="8008276" y="1485049"/>
                  <a:pt x="8008276" y="1486286"/>
                </a:cubicBezTo>
                <a:cubicBezTo>
                  <a:pt x="8008276" y="1487523"/>
                  <a:pt x="8008211" y="1488597"/>
                  <a:pt x="8008081" y="1489509"/>
                </a:cubicBezTo>
                <a:cubicBezTo>
                  <a:pt x="8007951" y="1490420"/>
                  <a:pt x="8007739" y="1491153"/>
                  <a:pt x="8007446" y="1491706"/>
                </a:cubicBezTo>
                <a:cubicBezTo>
                  <a:pt x="8007153" y="1492260"/>
                  <a:pt x="8006795" y="1492667"/>
                  <a:pt x="8006372" y="1492927"/>
                </a:cubicBezTo>
                <a:cubicBezTo>
                  <a:pt x="8005948" y="1493188"/>
                  <a:pt x="8005476" y="1493318"/>
                  <a:pt x="8004955" y="1493318"/>
                </a:cubicBezTo>
                <a:lnTo>
                  <a:pt x="7969404" y="1493318"/>
                </a:lnTo>
                <a:lnTo>
                  <a:pt x="7969404" y="1602902"/>
                </a:lnTo>
                <a:cubicBezTo>
                  <a:pt x="7969404" y="1603423"/>
                  <a:pt x="7969274" y="1603879"/>
                  <a:pt x="7969013" y="1604269"/>
                </a:cubicBezTo>
                <a:cubicBezTo>
                  <a:pt x="7968753" y="1604660"/>
                  <a:pt x="7968297" y="1604969"/>
                  <a:pt x="7967646" y="1605197"/>
                </a:cubicBezTo>
                <a:cubicBezTo>
                  <a:pt x="7966995" y="1605425"/>
                  <a:pt x="7966132" y="1605620"/>
                  <a:pt x="7965058" y="1605783"/>
                </a:cubicBezTo>
                <a:cubicBezTo>
                  <a:pt x="7963983" y="1605946"/>
                  <a:pt x="7962632" y="1606027"/>
                  <a:pt x="7961005" y="1606027"/>
                </a:cubicBezTo>
                <a:cubicBezTo>
                  <a:pt x="7959442" y="1606027"/>
                  <a:pt x="7958107" y="1605946"/>
                  <a:pt x="7957000" y="1605783"/>
                </a:cubicBezTo>
                <a:cubicBezTo>
                  <a:pt x="7955893" y="1605620"/>
                  <a:pt x="7955014" y="1605425"/>
                  <a:pt x="7954363" y="1605197"/>
                </a:cubicBezTo>
                <a:cubicBezTo>
                  <a:pt x="7953712" y="1604969"/>
                  <a:pt x="7953256" y="1604660"/>
                  <a:pt x="7952996" y="1604269"/>
                </a:cubicBezTo>
                <a:cubicBezTo>
                  <a:pt x="7952735" y="1603879"/>
                  <a:pt x="7952605" y="1603423"/>
                  <a:pt x="7952605" y="1602902"/>
                </a:cubicBezTo>
                <a:lnTo>
                  <a:pt x="7952605" y="1493318"/>
                </a:lnTo>
                <a:lnTo>
                  <a:pt x="7917054" y="1493318"/>
                </a:lnTo>
                <a:cubicBezTo>
                  <a:pt x="7916533" y="1493318"/>
                  <a:pt x="7916061" y="1493188"/>
                  <a:pt x="7915638" y="1492927"/>
                </a:cubicBezTo>
                <a:cubicBezTo>
                  <a:pt x="7915214" y="1492667"/>
                  <a:pt x="7914873" y="1492260"/>
                  <a:pt x="7914612" y="1491706"/>
                </a:cubicBezTo>
                <a:cubicBezTo>
                  <a:pt x="7914352" y="1491153"/>
                  <a:pt x="7914140" y="1490420"/>
                  <a:pt x="7913977" y="1489509"/>
                </a:cubicBezTo>
                <a:cubicBezTo>
                  <a:pt x="7913815" y="1488597"/>
                  <a:pt x="7913733" y="1487523"/>
                  <a:pt x="7913733" y="1486286"/>
                </a:cubicBezTo>
                <a:cubicBezTo>
                  <a:pt x="7913733" y="1485049"/>
                  <a:pt x="7913815" y="1483958"/>
                  <a:pt x="7913977" y="1483014"/>
                </a:cubicBezTo>
                <a:cubicBezTo>
                  <a:pt x="7914140" y="1482070"/>
                  <a:pt x="7914352" y="1481305"/>
                  <a:pt x="7914612" y="1480718"/>
                </a:cubicBezTo>
                <a:cubicBezTo>
                  <a:pt x="7914873" y="1480133"/>
                  <a:pt x="7915214" y="1479709"/>
                  <a:pt x="7915638" y="1479449"/>
                </a:cubicBezTo>
                <a:cubicBezTo>
                  <a:pt x="7916061" y="1479188"/>
                  <a:pt x="7916533" y="1479058"/>
                  <a:pt x="7917054" y="1479058"/>
                </a:cubicBezTo>
                <a:close/>
                <a:moveTo>
                  <a:pt x="6649345" y="1469389"/>
                </a:moveTo>
                <a:cubicBezTo>
                  <a:pt x="6650973" y="1469389"/>
                  <a:pt x="6652308" y="1469454"/>
                  <a:pt x="6653350" y="1469584"/>
                </a:cubicBezTo>
                <a:cubicBezTo>
                  <a:pt x="6654392" y="1469715"/>
                  <a:pt x="6655205" y="1469910"/>
                  <a:pt x="6655791" y="1470170"/>
                </a:cubicBezTo>
                <a:cubicBezTo>
                  <a:pt x="6656377" y="1470431"/>
                  <a:pt x="6656801" y="1470756"/>
                  <a:pt x="6657061" y="1471147"/>
                </a:cubicBezTo>
                <a:cubicBezTo>
                  <a:pt x="6657322" y="1471538"/>
                  <a:pt x="6657452" y="1471994"/>
                  <a:pt x="6657452" y="1472514"/>
                </a:cubicBezTo>
                <a:lnTo>
                  <a:pt x="6657452" y="1525158"/>
                </a:lnTo>
                <a:cubicBezTo>
                  <a:pt x="6662075" y="1520274"/>
                  <a:pt x="6666730" y="1516644"/>
                  <a:pt x="6671418" y="1514268"/>
                </a:cubicBezTo>
                <a:cubicBezTo>
                  <a:pt x="6676107" y="1511891"/>
                  <a:pt x="6680827" y="1510703"/>
                  <a:pt x="6685580" y="1510703"/>
                </a:cubicBezTo>
                <a:cubicBezTo>
                  <a:pt x="6691440" y="1510703"/>
                  <a:pt x="6696373" y="1511696"/>
                  <a:pt x="6700377" y="1513682"/>
                </a:cubicBezTo>
                <a:cubicBezTo>
                  <a:pt x="6704382" y="1515668"/>
                  <a:pt x="6707621" y="1518321"/>
                  <a:pt x="6710095" y="1521642"/>
                </a:cubicBezTo>
                <a:cubicBezTo>
                  <a:pt x="6712569" y="1524962"/>
                  <a:pt x="6714344" y="1528853"/>
                  <a:pt x="6715418" y="1533313"/>
                </a:cubicBezTo>
                <a:cubicBezTo>
                  <a:pt x="6716492" y="1537773"/>
                  <a:pt x="6717030" y="1543161"/>
                  <a:pt x="6717030" y="1549477"/>
                </a:cubicBezTo>
                <a:lnTo>
                  <a:pt x="6717030" y="1602999"/>
                </a:lnTo>
                <a:cubicBezTo>
                  <a:pt x="6717030" y="1603520"/>
                  <a:pt x="6716899" y="1603960"/>
                  <a:pt x="6716639" y="1604318"/>
                </a:cubicBezTo>
                <a:cubicBezTo>
                  <a:pt x="6716378" y="1604676"/>
                  <a:pt x="6715955" y="1604985"/>
                  <a:pt x="6715369" y="1605246"/>
                </a:cubicBezTo>
                <a:cubicBezTo>
                  <a:pt x="6714783" y="1605506"/>
                  <a:pt x="6713969" y="1605702"/>
                  <a:pt x="6712928" y="1605832"/>
                </a:cubicBezTo>
                <a:cubicBezTo>
                  <a:pt x="6711886" y="1605962"/>
                  <a:pt x="6710583" y="1606027"/>
                  <a:pt x="6709021" y="1606027"/>
                </a:cubicBezTo>
                <a:cubicBezTo>
                  <a:pt x="6707393" y="1606027"/>
                  <a:pt x="6706058" y="1605962"/>
                  <a:pt x="6705016" y="1605832"/>
                </a:cubicBezTo>
                <a:cubicBezTo>
                  <a:pt x="6703975" y="1605702"/>
                  <a:pt x="6703161" y="1605506"/>
                  <a:pt x="6702575" y="1605246"/>
                </a:cubicBezTo>
                <a:cubicBezTo>
                  <a:pt x="6701989" y="1604985"/>
                  <a:pt x="6701565" y="1604676"/>
                  <a:pt x="6701305" y="1604318"/>
                </a:cubicBezTo>
                <a:cubicBezTo>
                  <a:pt x="6701045" y="1603960"/>
                  <a:pt x="6700914" y="1603520"/>
                  <a:pt x="6700914" y="1602999"/>
                </a:cubicBezTo>
                <a:lnTo>
                  <a:pt x="6700914" y="1551528"/>
                </a:lnTo>
                <a:cubicBezTo>
                  <a:pt x="6700914" y="1546515"/>
                  <a:pt x="6700524" y="1542478"/>
                  <a:pt x="6699742" y="1539417"/>
                </a:cubicBezTo>
                <a:cubicBezTo>
                  <a:pt x="6698961" y="1536357"/>
                  <a:pt x="6697821" y="1533720"/>
                  <a:pt x="6696324" y="1531506"/>
                </a:cubicBezTo>
                <a:cubicBezTo>
                  <a:pt x="6694826" y="1529292"/>
                  <a:pt x="6692889" y="1527599"/>
                  <a:pt x="6690513" y="1526427"/>
                </a:cubicBezTo>
                <a:cubicBezTo>
                  <a:pt x="6688136" y="1525255"/>
                  <a:pt x="6685385" y="1524669"/>
                  <a:pt x="6682260" y="1524669"/>
                </a:cubicBezTo>
                <a:cubicBezTo>
                  <a:pt x="6678223" y="1524669"/>
                  <a:pt x="6674186" y="1526102"/>
                  <a:pt x="6670149" y="1528967"/>
                </a:cubicBezTo>
                <a:cubicBezTo>
                  <a:pt x="6666112" y="1531832"/>
                  <a:pt x="6661879" y="1536031"/>
                  <a:pt x="6657452" y="1541566"/>
                </a:cubicBezTo>
                <a:lnTo>
                  <a:pt x="6657452" y="1602999"/>
                </a:lnTo>
                <a:cubicBezTo>
                  <a:pt x="6657452" y="1603520"/>
                  <a:pt x="6657322" y="1603960"/>
                  <a:pt x="6657061" y="1604318"/>
                </a:cubicBezTo>
                <a:cubicBezTo>
                  <a:pt x="6656801" y="1604676"/>
                  <a:pt x="6656377" y="1604985"/>
                  <a:pt x="6655791" y="1605246"/>
                </a:cubicBezTo>
                <a:cubicBezTo>
                  <a:pt x="6655205" y="1605506"/>
                  <a:pt x="6654392" y="1605702"/>
                  <a:pt x="6653350" y="1605832"/>
                </a:cubicBezTo>
                <a:cubicBezTo>
                  <a:pt x="6652308" y="1605962"/>
                  <a:pt x="6650973" y="1606027"/>
                  <a:pt x="6649345" y="1606027"/>
                </a:cubicBezTo>
                <a:cubicBezTo>
                  <a:pt x="6647783" y="1606027"/>
                  <a:pt x="6646480" y="1605962"/>
                  <a:pt x="6645439" y="1605832"/>
                </a:cubicBezTo>
                <a:cubicBezTo>
                  <a:pt x="6644397" y="1605702"/>
                  <a:pt x="6643567" y="1605506"/>
                  <a:pt x="6642948" y="1605246"/>
                </a:cubicBezTo>
                <a:cubicBezTo>
                  <a:pt x="6642330" y="1604985"/>
                  <a:pt x="6641906" y="1604676"/>
                  <a:pt x="6641678" y="1604318"/>
                </a:cubicBezTo>
                <a:cubicBezTo>
                  <a:pt x="6641450" y="1603960"/>
                  <a:pt x="6641337" y="1603520"/>
                  <a:pt x="6641337" y="1602999"/>
                </a:cubicBezTo>
                <a:lnTo>
                  <a:pt x="6641337" y="1472514"/>
                </a:lnTo>
                <a:cubicBezTo>
                  <a:pt x="6641337" y="1471994"/>
                  <a:pt x="6641450" y="1471538"/>
                  <a:pt x="6641678" y="1471147"/>
                </a:cubicBezTo>
                <a:cubicBezTo>
                  <a:pt x="6641906" y="1470756"/>
                  <a:pt x="6642330" y="1470431"/>
                  <a:pt x="6642948" y="1470170"/>
                </a:cubicBezTo>
                <a:cubicBezTo>
                  <a:pt x="6643567" y="1469910"/>
                  <a:pt x="6644397" y="1469715"/>
                  <a:pt x="6645439" y="1469584"/>
                </a:cubicBezTo>
                <a:cubicBezTo>
                  <a:pt x="6646480" y="1469454"/>
                  <a:pt x="6647783" y="1469389"/>
                  <a:pt x="6649345" y="1469389"/>
                </a:cubicBezTo>
                <a:close/>
                <a:moveTo>
                  <a:pt x="9483498" y="1466850"/>
                </a:moveTo>
                <a:cubicBezTo>
                  <a:pt x="9484865" y="1466850"/>
                  <a:pt x="9486005" y="1466899"/>
                  <a:pt x="9486916" y="1466996"/>
                </a:cubicBezTo>
                <a:cubicBezTo>
                  <a:pt x="9487828" y="1467094"/>
                  <a:pt x="9488560" y="1467240"/>
                  <a:pt x="9489114" y="1467436"/>
                </a:cubicBezTo>
                <a:cubicBezTo>
                  <a:pt x="9489667" y="1467631"/>
                  <a:pt x="9490074" y="1467826"/>
                  <a:pt x="9490335" y="1468022"/>
                </a:cubicBezTo>
                <a:cubicBezTo>
                  <a:pt x="9490595" y="1468217"/>
                  <a:pt x="9490790" y="1468445"/>
                  <a:pt x="9490921" y="1468705"/>
                </a:cubicBezTo>
                <a:cubicBezTo>
                  <a:pt x="9497627" y="1482053"/>
                  <a:pt x="9502885" y="1495776"/>
                  <a:pt x="9506694" y="1509873"/>
                </a:cubicBezTo>
                <a:cubicBezTo>
                  <a:pt x="9510503" y="1523969"/>
                  <a:pt x="9512407" y="1538343"/>
                  <a:pt x="9512407" y="1552993"/>
                </a:cubicBezTo>
                <a:cubicBezTo>
                  <a:pt x="9512407" y="1560351"/>
                  <a:pt x="9511952" y="1567627"/>
                  <a:pt x="9511040" y="1574822"/>
                </a:cubicBezTo>
                <a:cubicBezTo>
                  <a:pt x="9510129" y="1582017"/>
                  <a:pt x="9508761" y="1589130"/>
                  <a:pt x="9506938" y="1596163"/>
                </a:cubicBezTo>
                <a:cubicBezTo>
                  <a:pt x="9505115" y="1603195"/>
                  <a:pt x="9502885" y="1610113"/>
                  <a:pt x="9500248" y="1616917"/>
                </a:cubicBezTo>
                <a:cubicBezTo>
                  <a:pt x="9497611" y="1623721"/>
                  <a:pt x="9494534" y="1630444"/>
                  <a:pt x="9491018" y="1637086"/>
                </a:cubicBezTo>
                <a:cubicBezTo>
                  <a:pt x="9490823" y="1637411"/>
                  <a:pt x="9490530" y="1637704"/>
                  <a:pt x="9490139" y="1637965"/>
                </a:cubicBezTo>
                <a:cubicBezTo>
                  <a:pt x="9489749" y="1638225"/>
                  <a:pt x="9489244" y="1638453"/>
                  <a:pt x="9488625" y="1638648"/>
                </a:cubicBezTo>
                <a:cubicBezTo>
                  <a:pt x="9488007" y="1638844"/>
                  <a:pt x="9487274" y="1638974"/>
                  <a:pt x="9486428" y="1639039"/>
                </a:cubicBezTo>
                <a:cubicBezTo>
                  <a:pt x="9485581" y="1639104"/>
                  <a:pt x="9484572" y="1639137"/>
                  <a:pt x="9483400" y="1639137"/>
                </a:cubicBezTo>
                <a:cubicBezTo>
                  <a:pt x="9481707" y="1639137"/>
                  <a:pt x="9480389" y="1639055"/>
                  <a:pt x="9479445" y="1638893"/>
                </a:cubicBezTo>
                <a:cubicBezTo>
                  <a:pt x="9478500" y="1638730"/>
                  <a:pt x="9477817" y="1638469"/>
                  <a:pt x="9477393" y="1638111"/>
                </a:cubicBezTo>
                <a:cubicBezTo>
                  <a:pt x="9476970" y="1637753"/>
                  <a:pt x="9476775" y="1637297"/>
                  <a:pt x="9476807" y="1636744"/>
                </a:cubicBezTo>
                <a:cubicBezTo>
                  <a:pt x="9476840" y="1636190"/>
                  <a:pt x="9477019" y="1635523"/>
                  <a:pt x="9477345" y="1634742"/>
                </a:cubicBezTo>
                <a:cubicBezTo>
                  <a:pt x="9483335" y="1621589"/>
                  <a:pt x="9487860" y="1608127"/>
                  <a:pt x="9490921" y="1594356"/>
                </a:cubicBezTo>
                <a:cubicBezTo>
                  <a:pt x="9493981" y="1580585"/>
                  <a:pt x="9495511" y="1566699"/>
                  <a:pt x="9495511" y="1552700"/>
                </a:cubicBezTo>
                <a:cubicBezTo>
                  <a:pt x="9495511" y="1538766"/>
                  <a:pt x="9493981" y="1524914"/>
                  <a:pt x="9490921" y="1511142"/>
                </a:cubicBezTo>
                <a:cubicBezTo>
                  <a:pt x="9487860" y="1497371"/>
                  <a:pt x="9483270" y="1483942"/>
                  <a:pt x="9477149" y="1470854"/>
                </a:cubicBezTo>
                <a:cubicBezTo>
                  <a:pt x="9476889" y="1470268"/>
                  <a:pt x="9476791" y="1469715"/>
                  <a:pt x="9476856" y="1469194"/>
                </a:cubicBezTo>
                <a:cubicBezTo>
                  <a:pt x="9476921" y="1468673"/>
                  <a:pt x="9477215" y="1468250"/>
                  <a:pt x="9477735" y="1467924"/>
                </a:cubicBezTo>
                <a:cubicBezTo>
                  <a:pt x="9478256" y="1467598"/>
                  <a:pt x="9478973" y="1467338"/>
                  <a:pt x="9479884" y="1467143"/>
                </a:cubicBezTo>
                <a:cubicBezTo>
                  <a:pt x="9480795" y="1466947"/>
                  <a:pt x="9482000" y="1466850"/>
                  <a:pt x="9483498" y="1466850"/>
                </a:cubicBezTo>
                <a:close/>
                <a:moveTo>
                  <a:pt x="9011541" y="1466850"/>
                </a:moveTo>
                <a:cubicBezTo>
                  <a:pt x="9013038" y="1466850"/>
                  <a:pt x="9014243" y="1466947"/>
                  <a:pt x="9015154" y="1467143"/>
                </a:cubicBezTo>
                <a:cubicBezTo>
                  <a:pt x="9016066" y="1467338"/>
                  <a:pt x="9016782" y="1467598"/>
                  <a:pt x="9017303" y="1467924"/>
                </a:cubicBezTo>
                <a:cubicBezTo>
                  <a:pt x="9017824" y="1468250"/>
                  <a:pt x="9018117" y="1468673"/>
                  <a:pt x="9018182" y="1469194"/>
                </a:cubicBezTo>
                <a:cubicBezTo>
                  <a:pt x="9018247" y="1469715"/>
                  <a:pt x="9018149" y="1470268"/>
                  <a:pt x="9017889" y="1470854"/>
                </a:cubicBezTo>
                <a:cubicBezTo>
                  <a:pt x="9011703" y="1483942"/>
                  <a:pt x="9007097" y="1497371"/>
                  <a:pt x="9004069" y="1511142"/>
                </a:cubicBezTo>
                <a:cubicBezTo>
                  <a:pt x="9001041" y="1524914"/>
                  <a:pt x="8999527" y="1538766"/>
                  <a:pt x="8999527" y="1552700"/>
                </a:cubicBezTo>
                <a:cubicBezTo>
                  <a:pt x="8999527" y="1566699"/>
                  <a:pt x="9001074" y="1580568"/>
                  <a:pt x="9004167" y="1594307"/>
                </a:cubicBezTo>
                <a:cubicBezTo>
                  <a:pt x="9007259" y="1608046"/>
                  <a:pt x="9011769" y="1621524"/>
                  <a:pt x="9017693" y="1634742"/>
                </a:cubicBezTo>
                <a:cubicBezTo>
                  <a:pt x="9018019" y="1635523"/>
                  <a:pt x="9018198" y="1636190"/>
                  <a:pt x="9018231" y="1636744"/>
                </a:cubicBezTo>
                <a:cubicBezTo>
                  <a:pt x="9018263" y="1637297"/>
                  <a:pt x="9018052" y="1637753"/>
                  <a:pt x="9017596" y="1638111"/>
                </a:cubicBezTo>
                <a:cubicBezTo>
                  <a:pt x="9017140" y="1638469"/>
                  <a:pt x="9016440" y="1638730"/>
                  <a:pt x="9015496" y="1638893"/>
                </a:cubicBezTo>
                <a:cubicBezTo>
                  <a:pt x="9014552" y="1639055"/>
                  <a:pt x="9013266" y="1639137"/>
                  <a:pt x="9011638" y="1639137"/>
                </a:cubicBezTo>
                <a:cubicBezTo>
                  <a:pt x="9010466" y="1639137"/>
                  <a:pt x="9009457" y="1639104"/>
                  <a:pt x="9008611" y="1639039"/>
                </a:cubicBezTo>
                <a:cubicBezTo>
                  <a:pt x="9007764" y="1638974"/>
                  <a:pt x="9007031" y="1638844"/>
                  <a:pt x="9006413" y="1638648"/>
                </a:cubicBezTo>
                <a:cubicBezTo>
                  <a:pt x="9005794" y="1638453"/>
                  <a:pt x="9005290" y="1638225"/>
                  <a:pt x="9004899" y="1637965"/>
                </a:cubicBezTo>
                <a:cubicBezTo>
                  <a:pt x="9004508" y="1637704"/>
                  <a:pt x="9004215" y="1637411"/>
                  <a:pt x="9004020" y="1637086"/>
                </a:cubicBezTo>
                <a:cubicBezTo>
                  <a:pt x="9000504" y="1630444"/>
                  <a:pt x="8997411" y="1623721"/>
                  <a:pt x="8994741" y="1616917"/>
                </a:cubicBezTo>
                <a:cubicBezTo>
                  <a:pt x="8992072" y="1610113"/>
                  <a:pt x="8989825" y="1603195"/>
                  <a:pt x="8988003" y="1596163"/>
                </a:cubicBezTo>
                <a:cubicBezTo>
                  <a:pt x="8986179" y="1589130"/>
                  <a:pt x="8984812" y="1582017"/>
                  <a:pt x="8983900" y="1574822"/>
                </a:cubicBezTo>
                <a:cubicBezTo>
                  <a:pt x="8982989" y="1567627"/>
                  <a:pt x="8982533" y="1560351"/>
                  <a:pt x="8982533" y="1552993"/>
                </a:cubicBezTo>
                <a:cubicBezTo>
                  <a:pt x="8982533" y="1545636"/>
                  <a:pt x="8983037" y="1538376"/>
                  <a:pt x="8984047" y="1531213"/>
                </a:cubicBezTo>
                <a:cubicBezTo>
                  <a:pt x="8985056" y="1524051"/>
                  <a:pt x="8986489" y="1516937"/>
                  <a:pt x="8988344" y="1509873"/>
                </a:cubicBezTo>
                <a:cubicBezTo>
                  <a:pt x="8990200" y="1502808"/>
                  <a:pt x="8992463" y="1495857"/>
                  <a:pt x="8995132" y="1489020"/>
                </a:cubicBezTo>
                <a:cubicBezTo>
                  <a:pt x="8997802" y="1482184"/>
                  <a:pt x="9000797" y="1475412"/>
                  <a:pt x="9004118" y="1468705"/>
                </a:cubicBezTo>
                <a:cubicBezTo>
                  <a:pt x="9004183" y="1468445"/>
                  <a:pt x="9004362" y="1468217"/>
                  <a:pt x="9004655" y="1468022"/>
                </a:cubicBezTo>
                <a:cubicBezTo>
                  <a:pt x="9004948" y="1467826"/>
                  <a:pt x="9005355" y="1467631"/>
                  <a:pt x="9005876" y="1467436"/>
                </a:cubicBezTo>
                <a:cubicBezTo>
                  <a:pt x="9006397" y="1467240"/>
                  <a:pt x="9007113" y="1467094"/>
                  <a:pt x="9008025" y="1466996"/>
                </a:cubicBezTo>
                <a:cubicBezTo>
                  <a:pt x="9008936" y="1466899"/>
                  <a:pt x="9010108" y="1466850"/>
                  <a:pt x="9011541" y="1466850"/>
                </a:cubicBezTo>
                <a:close/>
                <a:moveTo>
                  <a:pt x="460949" y="1373835"/>
                </a:moveTo>
                <a:cubicBezTo>
                  <a:pt x="462775" y="1373835"/>
                  <a:pt x="464277" y="1374012"/>
                  <a:pt x="465455" y="1374365"/>
                </a:cubicBezTo>
                <a:cubicBezTo>
                  <a:pt x="466634" y="1374718"/>
                  <a:pt x="467591" y="1375278"/>
                  <a:pt x="468327" y="1376044"/>
                </a:cubicBezTo>
                <a:cubicBezTo>
                  <a:pt x="469064" y="1376810"/>
                  <a:pt x="469564" y="1377855"/>
                  <a:pt x="469829" y="1379182"/>
                </a:cubicBezTo>
                <a:cubicBezTo>
                  <a:pt x="470095" y="1380506"/>
                  <a:pt x="470227" y="1382141"/>
                  <a:pt x="470227" y="1384085"/>
                </a:cubicBezTo>
                <a:cubicBezTo>
                  <a:pt x="470227" y="1386029"/>
                  <a:pt x="470095" y="1387649"/>
                  <a:pt x="469829" y="1388946"/>
                </a:cubicBezTo>
                <a:cubicBezTo>
                  <a:pt x="469564" y="1390242"/>
                  <a:pt x="469064" y="1391287"/>
                  <a:pt x="468327" y="1392082"/>
                </a:cubicBezTo>
                <a:cubicBezTo>
                  <a:pt x="467591" y="1392878"/>
                  <a:pt x="466634" y="1393438"/>
                  <a:pt x="465455" y="1393762"/>
                </a:cubicBezTo>
                <a:cubicBezTo>
                  <a:pt x="464277" y="1394085"/>
                  <a:pt x="462775" y="1394247"/>
                  <a:pt x="460949" y="1394247"/>
                </a:cubicBezTo>
                <a:cubicBezTo>
                  <a:pt x="459063" y="1394247"/>
                  <a:pt x="457532" y="1394085"/>
                  <a:pt x="456354" y="1393762"/>
                </a:cubicBezTo>
                <a:cubicBezTo>
                  <a:pt x="455175" y="1393438"/>
                  <a:pt x="454233" y="1392878"/>
                  <a:pt x="453526" y="1392082"/>
                </a:cubicBezTo>
                <a:cubicBezTo>
                  <a:pt x="452819" y="1391287"/>
                  <a:pt x="452333" y="1390242"/>
                  <a:pt x="452068" y="1388946"/>
                </a:cubicBezTo>
                <a:cubicBezTo>
                  <a:pt x="451803" y="1387649"/>
                  <a:pt x="451670" y="1386029"/>
                  <a:pt x="451670" y="1384085"/>
                </a:cubicBezTo>
                <a:cubicBezTo>
                  <a:pt x="451670" y="1382141"/>
                  <a:pt x="451803" y="1380506"/>
                  <a:pt x="452068" y="1379182"/>
                </a:cubicBezTo>
                <a:cubicBezTo>
                  <a:pt x="452333" y="1377855"/>
                  <a:pt x="452819" y="1376810"/>
                  <a:pt x="453526" y="1376044"/>
                </a:cubicBezTo>
                <a:cubicBezTo>
                  <a:pt x="454233" y="1375278"/>
                  <a:pt x="455175" y="1374718"/>
                  <a:pt x="456354" y="1374365"/>
                </a:cubicBezTo>
                <a:cubicBezTo>
                  <a:pt x="457532" y="1374012"/>
                  <a:pt x="459063" y="1373835"/>
                  <a:pt x="460949" y="1373835"/>
                </a:cubicBezTo>
                <a:close/>
                <a:moveTo>
                  <a:pt x="7589437" y="1335913"/>
                </a:moveTo>
                <a:cubicBezTo>
                  <a:pt x="7590999" y="1335913"/>
                  <a:pt x="7592367" y="1336011"/>
                  <a:pt x="7593539" y="1336206"/>
                </a:cubicBezTo>
                <a:cubicBezTo>
                  <a:pt x="7594711" y="1336402"/>
                  <a:pt x="7595671" y="1336760"/>
                  <a:pt x="7596420" y="1337281"/>
                </a:cubicBezTo>
                <a:cubicBezTo>
                  <a:pt x="7597169" y="1337802"/>
                  <a:pt x="7597722" y="1338583"/>
                  <a:pt x="7598080" y="1339625"/>
                </a:cubicBezTo>
                <a:cubicBezTo>
                  <a:pt x="7598439" y="1340667"/>
                  <a:pt x="7598618" y="1342066"/>
                  <a:pt x="7598618" y="1343825"/>
                </a:cubicBezTo>
                <a:cubicBezTo>
                  <a:pt x="7598618" y="1345843"/>
                  <a:pt x="7598520" y="1347699"/>
                  <a:pt x="7598325" y="1349392"/>
                </a:cubicBezTo>
                <a:cubicBezTo>
                  <a:pt x="7598129" y="1351085"/>
                  <a:pt x="7597820" y="1352680"/>
                  <a:pt x="7597397" y="1354177"/>
                </a:cubicBezTo>
                <a:cubicBezTo>
                  <a:pt x="7596974" y="1355675"/>
                  <a:pt x="7596388" y="1357156"/>
                  <a:pt x="7595639" y="1358621"/>
                </a:cubicBezTo>
                <a:cubicBezTo>
                  <a:pt x="7594890" y="1360086"/>
                  <a:pt x="7593962" y="1361633"/>
                  <a:pt x="7592855" y="1363261"/>
                </a:cubicBezTo>
                <a:lnTo>
                  <a:pt x="7579572" y="1383185"/>
                </a:lnTo>
                <a:cubicBezTo>
                  <a:pt x="7579247" y="1383706"/>
                  <a:pt x="7578872" y="1384129"/>
                  <a:pt x="7578449" y="1384455"/>
                </a:cubicBezTo>
                <a:cubicBezTo>
                  <a:pt x="7578026" y="1384780"/>
                  <a:pt x="7577521" y="1385057"/>
                  <a:pt x="7576935" y="1385285"/>
                </a:cubicBezTo>
                <a:cubicBezTo>
                  <a:pt x="7576349" y="1385513"/>
                  <a:pt x="7575649" y="1385692"/>
                  <a:pt x="7574835" y="1385822"/>
                </a:cubicBezTo>
                <a:cubicBezTo>
                  <a:pt x="7574021" y="1385952"/>
                  <a:pt x="7573028" y="1386017"/>
                  <a:pt x="7571856" y="1386017"/>
                </a:cubicBezTo>
                <a:cubicBezTo>
                  <a:pt x="7570749" y="1386017"/>
                  <a:pt x="7569822" y="1385968"/>
                  <a:pt x="7569073" y="1385871"/>
                </a:cubicBezTo>
                <a:cubicBezTo>
                  <a:pt x="7568324" y="1385773"/>
                  <a:pt x="7567787" y="1385594"/>
                  <a:pt x="7567461" y="1385334"/>
                </a:cubicBezTo>
                <a:cubicBezTo>
                  <a:pt x="7567136" y="1385073"/>
                  <a:pt x="7566957" y="1384764"/>
                  <a:pt x="7566924" y="1384406"/>
                </a:cubicBezTo>
                <a:cubicBezTo>
                  <a:pt x="7566892" y="1384048"/>
                  <a:pt x="7567006" y="1383576"/>
                  <a:pt x="7567266" y="1382990"/>
                </a:cubicBezTo>
                <a:lnTo>
                  <a:pt x="7580061" y="1356326"/>
                </a:lnTo>
                <a:lnTo>
                  <a:pt x="7580061" y="1343825"/>
                </a:lnTo>
                <a:cubicBezTo>
                  <a:pt x="7580061" y="1342066"/>
                  <a:pt x="7580256" y="1340667"/>
                  <a:pt x="7580647" y="1339625"/>
                </a:cubicBezTo>
                <a:cubicBezTo>
                  <a:pt x="7581037" y="1338583"/>
                  <a:pt x="7581607" y="1337802"/>
                  <a:pt x="7582356" y="1337281"/>
                </a:cubicBezTo>
                <a:cubicBezTo>
                  <a:pt x="7583105" y="1336760"/>
                  <a:pt x="7584065" y="1336402"/>
                  <a:pt x="7585237" y="1336206"/>
                </a:cubicBezTo>
                <a:cubicBezTo>
                  <a:pt x="7586409" y="1336011"/>
                  <a:pt x="7587809" y="1335913"/>
                  <a:pt x="7589437" y="1335913"/>
                </a:cubicBezTo>
                <a:close/>
                <a:moveTo>
                  <a:pt x="239246" y="1320285"/>
                </a:moveTo>
                <a:cubicBezTo>
                  <a:pt x="237350" y="1320285"/>
                  <a:pt x="235483" y="1320550"/>
                  <a:pt x="233646" y="1321080"/>
                </a:cubicBezTo>
                <a:cubicBezTo>
                  <a:pt x="231809" y="1321610"/>
                  <a:pt x="229942" y="1322494"/>
                  <a:pt x="228045" y="1323730"/>
                </a:cubicBezTo>
                <a:cubicBezTo>
                  <a:pt x="226147" y="1324969"/>
                  <a:pt x="224176" y="1326559"/>
                  <a:pt x="222132" y="1328503"/>
                </a:cubicBezTo>
                <a:cubicBezTo>
                  <a:pt x="220087" y="1330447"/>
                  <a:pt x="217908" y="1332891"/>
                  <a:pt x="215597" y="1335837"/>
                </a:cubicBezTo>
                <a:lnTo>
                  <a:pt x="215597" y="1367561"/>
                </a:lnTo>
                <a:cubicBezTo>
                  <a:pt x="219628" y="1372450"/>
                  <a:pt x="223481" y="1376176"/>
                  <a:pt x="227155" y="1378739"/>
                </a:cubicBezTo>
                <a:cubicBezTo>
                  <a:pt x="230830" y="1381302"/>
                  <a:pt x="234653" y="1382583"/>
                  <a:pt x="238625" y="1382583"/>
                </a:cubicBezTo>
                <a:cubicBezTo>
                  <a:pt x="242299" y="1382583"/>
                  <a:pt x="245441" y="1381699"/>
                  <a:pt x="248049" y="1379932"/>
                </a:cubicBezTo>
                <a:cubicBezTo>
                  <a:pt x="250657" y="1378165"/>
                  <a:pt x="252776" y="1375823"/>
                  <a:pt x="254406" y="1372907"/>
                </a:cubicBezTo>
                <a:cubicBezTo>
                  <a:pt x="256036" y="1369991"/>
                  <a:pt x="257221" y="1366721"/>
                  <a:pt x="257962" y="1363098"/>
                </a:cubicBezTo>
                <a:cubicBezTo>
                  <a:pt x="258703" y="1359475"/>
                  <a:pt x="259074" y="1355808"/>
                  <a:pt x="259074" y="1352096"/>
                </a:cubicBezTo>
                <a:cubicBezTo>
                  <a:pt x="259074" y="1348032"/>
                  <a:pt x="258762" y="1344084"/>
                  <a:pt x="258140" y="1340256"/>
                </a:cubicBezTo>
                <a:cubicBezTo>
                  <a:pt x="257518" y="1336426"/>
                  <a:pt x="256436" y="1333039"/>
                  <a:pt x="254895" y="1330093"/>
                </a:cubicBezTo>
                <a:cubicBezTo>
                  <a:pt x="253353" y="1327147"/>
                  <a:pt x="251308" y="1324777"/>
                  <a:pt x="248760" y="1322979"/>
                </a:cubicBezTo>
                <a:cubicBezTo>
                  <a:pt x="246212" y="1321183"/>
                  <a:pt x="243040" y="1320285"/>
                  <a:pt x="239246" y="1320285"/>
                </a:cubicBezTo>
                <a:close/>
                <a:moveTo>
                  <a:pt x="48836" y="1320285"/>
                </a:moveTo>
                <a:cubicBezTo>
                  <a:pt x="46939" y="1320285"/>
                  <a:pt x="45072" y="1320564"/>
                  <a:pt x="43234" y="1321124"/>
                </a:cubicBezTo>
                <a:cubicBezTo>
                  <a:pt x="41397" y="1321684"/>
                  <a:pt x="39530" y="1322567"/>
                  <a:pt x="37633" y="1323775"/>
                </a:cubicBezTo>
                <a:cubicBezTo>
                  <a:pt x="35737" y="1324983"/>
                  <a:pt x="33751" y="1326574"/>
                  <a:pt x="31676" y="1328547"/>
                </a:cubicBezTo>
                <a:cubicBezTo>
                  <a:pt x="29602" y="1330520"/>
                  <a:pt x="27408" y="1332951"/>
                  <a:pt x="25097" y="1335837"/>
                </a:cubicBezTo>
                <a:lnTo>
                  <a:pt x="25097" y="1367473"/>
                </a:lnTo>
                <a:cubicBezTo>
                  <a:pt x="29128" y="1372362"/>
                  <a:pt x="32951" y="1376103"/>
                  <a:pt x="36566" y="1378695"/>
                </a:cubicBezTo>
                <a:cubicBezTo>
                  <a:pt x="40182" y="1381287"/>
                  <a:pt x="43976" y="1382583"/>
                  <a:pt x="47947" y="1382583"/>
                </a:cubicBezTo>
                <a:cubicBezTo>
                  <a:pt x="51621" y="1382583"/>
                  <a:pt x="54777" y="1381699"/>
                  <a:pt x="57415" y="1379932"/>
                </a:cubicBezTo>
                <a:cubicBezTo>
                  <a:pt x="60053" y="1378165"/>
                  <a:pt x="62187" y="1375808"/>
                  <a:pt x="63817" y="1372863"/>
                </a:cubicBezTo>
                <a:cubicBezTo>
                  <a:pt x="65447" y="1369917"/>
                  <a:pt x="66647" y="1366619"/>
                  <a:pt x="67418" y="1362966"/>
                </a:cubicBezTo>
                <a:cubicBezTo>
                  <a:pt x="68188" y="1359313"/>
                  <a:pt x="68573" y="1355632"/>
                  <a:pt x="68573" y="1351919"/>
                </a:cubicBezTo>
                <a:cubicBezTo>
                  <a:pt x="68573" y="1347855"/>
                  <a:pt x="68262" y="1343923"/>
                  <a:pt x="67640" y="1340123"/>
                </a:cubicBezTo>
                <a:cubicBezTo>
                  <a:pt x="67018" y="1336323"/>
                  <a:pt x="65951" y="1332951"/>
                  <a:pt x="64439" y="1330005"/>
                </a:cubicBezTo>
                <a:cubicBezTo>
                  <a:pt x="62928" y="1327060"/>
                  <a:pt x="60898" y="1324703"/>
                  <a:pt x="58349" y="1322935"/>
                </a:cubicBezTo>
                <a:cubicBezTo>
                  <a:pt x="55800" y="1321169"/>
                  <a:pt x="52629" y="1320285"/>
                  <a:pt x="48836" y="1320285"/>
                </a:cubicBezTo>
                <a:close/>
                <a:moveTo>
                  <a:pt x="460949" y="1312420"/>
                </a:moveTo>
                <a:cubicBezTo>
                  <a:pt x="462775" y="1312420"/>
                  <a:pt x="464277" y="1312582"/>
                  <a:pt x="465455" y="1312906"/>
                </a:cubicBezTo>
                <a:cubicBezTo>
                  <a:pt x="466634" y="1313230"/>
                  <a:pt x="467591" y="1313790"/>
                  <a:pt x="468327" y="1314585"/>
                </a:cubicBezTo>
                <a:cubicBezTo>
                  <a:pt x="469064" y="1315380"/>
                  <a:pt x="469564" y="1316441"/>
                  <a:pt x="469829" y="1317766"/>
                </a:cubicBezTo>
                <a:cubicBezTo>
                  <a:pt x="470095" y="1319091"/>
                  <a:pt x="470227" y="1320756"/>
                  <a:pt x="470227" y="1322758"/>
                </a:cubicBezTo>
                <a:cubicBezTo>
                  <a:pt x="470227" y="1324644"/>
                  <a:pt x="470095" y="1326234"/>
                  <a:pt x="469829" y="1327530"/>
                </a:cubicBezTo>
                <a:cubicBezTo>
                  <a:pt x="469564" y="1328827"/>
                  <a:pt x="469064" y="1329872"/>
                  <a:pt x="468327" y="1330668"/>
                </a:cubicBezTo>
                <a:cubicBezTo>
                  <a:pt x="467591" y="1331463"/>
                  <a:pt x="466634" y="1332023"/>
                  <a:pt x="465455" y="1332347"/>
                </a:cubicBezTo>
                <a:cubicBezTo>
                  <a:pt x="464277" y="1332671"/>
                  <a:pt x="462775" y="1332833"/>
                  <a:pt x="460949" y="1332833"/>
                </a:cubicBezTo>
                <a:cubicBezTo>
                  <a:pt x="459063" y="1332833"/>
                  <a:pt x="457532" y="1332671"/>
                  <a:pt x="456354" y="1332347"/>
                </a:cubicBezTo>
                <a:cubicBezTo>
                  <a:pt x="455175" y="1332023"/>
                  <a:pt x="454233" y="1331463"/>
                  <a:pt x="453526" y="1330668"/>
                </a:cubicBezTo>
                <a:cubicBezTo>
                  <a:pt x="452819" y="1329872"/>
                  <a:pt x="452333" y="1328827"/>
                  <a:pt x="452068" y="1327530"/>
                </a:cubicBezTo>
                <a:cubicBezTo>
                  <a:pt x="451803" y="1326234"/>
                  <a:pt x="451670" y="1324644"/>
                  <a:pt x="451670" y="1322758"/>
                </a:cubicBezTo>
                <a:cubicBezTo>
                  <a:pt x="451670" y="1320756"/>
                  <a:pt x="451803" y="1319091"/>
                  <a:pt x="452068" y="1317766"/>
                </a:cubicBezTo>
                <a:cubicBezTo>
                  <a:pt x="452333" y="1316441"/>
                  <a:pt x="452819" y="1315380"/>
                  <a:pt x="453526" y="1314585"/>
                </a:cubicBezTo>
                <a:cubicBezTo>
                  <a:pt x="454233" y="1313790"/>
                  <a:pt x="455175" y="1313230"/>
                  <a:pt x="456354" y="1312906"/>
                </a:cubicBezTo>
                <a:cubicBezTo>
                  <a:pt x="457532" y="1312582"/>
                  <a:pt x="459063" y="1312420"/>
                  <a:pt x="460949" y="1312420"/>
                </a:cubicBezTo>
                <a:close/>
                <a:moveTo>
                  <a:pt x="341612" y="1308973"/>
                </a:moveTo>
                <a:cubicBezTo>
                  <a:pt x="343084" y="1308973"/>
                  <a:pt x="344292" y="1309033"/>
                  <a:pt x="345235" y="1309150"/>
                </a:cubicBezTo>
                <a:cubicBezTo>
                  <a:pt x="346177" y="1309268"/>
                  <a:pt x="346914" y="1309445"/>
                  <a:pt x="347444" y="1309681"/>
                </a:cubicBezTo>
                <a:cubicBezTo>
                  <a:pt x="347974" y="1309916"/>
                  <a:pt x="348357" y="1310211"/>
                  <a:pt x="348593" y="1310564"/>
                </a:cubicBezTo>
                <a:cubicBezTo>
                  <a:pt x="348828" y="1310918"/>
                  <a:pt x="348946" y="1311301"/>
                  <a:pt x="348946" y="1311713"/>
                </a:cubicBezTo>
                <a:lnTo>
                  <a:pt x="348946" y="1391243"/>
                </a:lnTo>
                <a:cubicBezTo>
                  <a:pt x="348946" y="1391714"/>
                  <a:pt x="348828" y="1392112"/>
                  <a:pt x="348593" y="1392436"/>
                </a:cubicBezTo>
                <a:cubicBezTo>
                  <a:pt x="348357" y="1392760"/>
                  <a:pt x="347974" y="1393040"/>
                  <a:pt x="347444" y="1393275"/>
                </a:cubicBezTo>
                <a:cubicBezTo>
                  <a:pt x="346914" y="1393511"/>
                  <a:pt x="346177" y="1393688"/>
                  <a:pt x="345235" y="1393806"/>
                </a:cubicBezTo>
                <a:cubicBezTo>
                  <a:pt x="344292" y="1393923"/>
                  <a:pt x="343084" y="1393983"/>
                  <a:pt x="341612" y="1393983"/>
                </a:cubicBezTo>
                <a:cubicBezTo>
                  <a:pt x="340198" y="1393983"/>
                  <a:pt x="339019" y="1393923"/>
                  <a:pt x="338077" y="1393806"/>
                </a:cubicBezTo>
                <a:cubicBezTo>
                  <a:pt x="337135" y="1393688"/>
                  <a:pt x="336383" y="1393511"/>
                  <a:pt x="335824" y="1393275"/>
                </a:cubicBezTo>
                <a:cubicBezTo>
                  <a:pt x="335264" y="1393040"/>
                  <a:pt x="334881" y="1392760"/>
                  <a:pt x="334675" y="1392436"/>
                </a:cubicBezTo>
                <a:cubicBezTo>
                  <a:pt x="334469" y="1392112"/>
                  <a:pt x="334366" y="1391714"/>
                  <a:pt x="334366" y="1391243"/>
                </a:cubicBezTo>
                <a:lnTo>
                  <a:pt x="334366" y="1311713"/>
                </a:lnTo>
                <a:cubicBezTo>
                  <a:pt x="334366" y="1311301"/>
                  <a:pt x="334469" y="1310918"/>
                  <a:pt x="334675" y="1310564"/>
                </a:cubicBezTo>
                <a:cubicBezTo>
                  <a:pt x="334881" y="1310211"/>
                  <a:pt x="335264" y="1309916"/>
                  <a:pt x="335824" y="1309681"/>
                </a:cubicBezTo>
                <a:cubicBezTo>
                  <a:pt x="336383" y="1309445"/>
                  <a:pt x="337135" y="1309268"/>
                  <a:pt x="338077" y="1309150"/>
                </a:cubicBezTo>
                <a:cubicBezTo>
                  <a:pt x="339019" y="1309033"/>
                  <a:pt x="340198" y="1308973"/>
                  <a:pt x="341612" y="1308973"/>
                </a:cubicBezTo>
                <a:close/>
                <a:moveTo>
                  <a:pt x="112659" y="1308973"/>
                </a:moveTo>
                <a:cubicBezTo>
                  <a:pt x="114073" y="1308973"/>
                  <a:pt x="115251" y="1309018"/>
                  <a:pt x="116194" y="1309106"/>
                </a:cubicBezTo>
                <a:cubicBezTo>
                  <a:pt x="117136" y="1309194"/>
                  <a:pt x="117888" y="1309372"/>
                  <a:pt x="118447" y="1309637"/>
                </a:cubicBezTo>
                <a:cubicBezTo>
                  <a:pt x="119007" y="1309902"/>
                  <a:pt x="119405" y="1310196"/>
                  <a:pt x="119640" y="1310520"/>
                </a:cubicBezTo>
                <a:cubicBezTo>
                  <a:pt x="119876" y="1310844"/>
                  <a:pt x="119993" y="1311242"/>
                  <a:pt x="119993" y="1311713"/>
                </a:cubicBezTo>
                <a:lnTo>
                  <a:pt x="119993" y="1358018"/>
                </a:lnTo>
                <a:cubicBezTo>
                  <a:pt x="119993" y="1362671"/>
                  <a:pt x="120332" y="1366397"/>
                  <a:pt x="121010" y="1369196"/>
                </a:cubicBezTo>
                <a:cubicBezTo>
                  <a:pt x="121687" y="1371994"/>
                  <a:pt x="122718" y="1374379"/>
                  <a:pt x="124103" y="1376354"/>
                </a:cubicBezTo>
                <a:cubicBezTo>
                  <a:pt x="125487" y="1378326"/>
                  <a:pt x="127240" y="1379858"/>
                  <a:pt x="129361" y="1380948"/>
                </a:cubicBezTo>
                <a:cubicBezTo>
                  <a:pt x="131481" y="1382038"/>
                  <a:pt x="133955" y="1382583"/>
                  <a:pt x="136783" y="1382583"/>
                </a:cubicBezTo>
                <a:cubicBezTo>
                  <a:pt x="140436" y="1382583"/>
                  <a:pt x="144074" y="1381287"/>
                  <a:pt x="147697" y="1378695"/>
                </a:cubicBezTo>
                <a:cubicBezTo>
                  <a:pt x="151320" y="1376103"/>
                  <a:pt x="155164" y="1372303"/>
                  <a:pt x="159228" y="1367296"/>
                </a:cubicBezTo>
                <a:lnTo>
                  <a:pt x="159228" y="1311713"/>
                </a:lnTo>
                <a:cubicBezTo>
                  <a:pt x="159228" y="1311242"/>
                  <a:pt x="159332" y="1310844"/>
                  <a:pt x="159538" y="1310520"/>
                </a:cubicBezTo>
                <a:cubicBezTo>
                  <a:pt x="159744" y="1310196"/>
                  <a:pt x="160142" y="1309902"/>
                  <a:pt x="160731" y="1309637"/>
                </a:cubicBezTo>
                <a:cubicBezTo>
                  <a:pt x="161320" y="1309372"/>
                  <a:pt x="162071" y="1309194"/>
                  <a:pt x="162984" y="1309106"/>
                </a:cubicBezTo>
                <a:cubicBezTo>
                  <a:pt x="163897" y="1309018"/>
                  <a:pt x="165090" y="1308973"/>
                  <a:pt x="166563" y="1308973"/>
                </a:cubicBezTo>
                <a:cubicBezTo>
                  <a:pt x="167977" y="1308973"/>
                  <a:pt x="169155" y="1309018"/>
                  <a:pt x="170098" y="1309106"/>
                </a:cubicBezTo>
                <a:cubicBezTo>
                  <a:pt x="171040" y="1309194"/>
                  <a:pt x="171776" y="1309372"/>
                  <a:pt x="172307" y="1309637"/>
                </a:cubicBezTo>
                <a:cubicBezTo>
                  <a:pt x="172837" y="1309902"/>
                  <a:pt x="173235" y="1310196"/>
                  <a:pt x="173500" y="1310520"/>
                </a:cubicBezTo>
                <a:cubicBezTo>
                  <a:pt x="173765" y="1310844"/>
                  <a:pt x="173897" y="1311242"/>
                  <a:pt x="173897" y="1311713"/>
                </a:cubicBezTo>
                <a:lnTo>
                  <a:pt x="173897" y="1391243"/>
                </a:lnTo>
                <a:cubicBezTo>
                  <a:pt x="173897" y="1391714"/>
                  <a:pt x="173794" y="1392112"/>
                  <a:pt x="173588" y="1392436"/>
                </a:cubicBezTo>
                <a:cubicBezTo>
                  <a:pt x="173382" y="1392760"/>
                  <a:pt x="173014" y="1393040"/>
                  <a:pt x="172483" y="1393275"/>
                </a:cubicBezTo>
                <a:cubicBezTo>
                  <a:pt x="171953" y="1393511"/>
                  <a:pt x="171261" y="1393688"/>
                  <a:pt x="170407" y="1393806"/>
                </a:cubicBezTo>
                <a:cubicBezTo>
                  <a:pt x="169552" y="1393923"/>
                  <a:pt x="168507" y="1393983"/>
                  <a:pt x="167270" y="1393983"/>
                </a:cubicBezTo>
                <a:cubicBezTo>
                  <a:pt x="165915" y="1393983"/>
                  <a:pt x="164810" y="1393923"/>
                  <a:pt x="163956" y="1393806"/>
                </a:cubicBezTo>
                <a:cubicBezTo>
                  <a:pt x="163102" y="1393688"/>
                  <a:pt x="162424" y="1393511"/>
                  <a:pt x="161924" y="1393275"/>
                </a:cubicBezTo>
                <a:cubicBezTo>
                  <a:pt x="161423" y="1393040"/>
                  <a:pt x="161084" y="1392760"/>
                  <a:pt x="160907" y="1392436"/>
                </a:cubicBezTo>
                <a:cubicBezTo>
                  <a:pt x="160731" y="1392112"/>
                  <a:pt x="160642" y="1391714"/>
                  <a:pt x="160642" y="1391243"/>
                </a:cubicBezTo>
                <a:lnTo>
                  <a:pt x="160642" y="1380728"/>
                </a:lnTo>
                <a:cubicBezTo>
                  <a:pt x="156106" y="1385735"/>
                  <a:pt x="151629" y="1389388"/>
                  <a:pt x="147210" y="1391685"/>
                </a:cubicBezTo>
                <a:cubicBezTo>
                  <a:pt x="142792" y="1393983"/>
                  <a:pt x="138315" y="1395131"/>
                  <a:pt x="133779" y="1395131"/>
                </a:cubicBezTo>
                <a:cubicBezTo>
                  <a:pt x="128477" y="1395131"/>
                  <a:pt x="124015" y="1394247"/>
                  <a:pt x="120391" y="1392480"/>
                </a:cubicBezTo>
                <a:cubicBezTo>
                  <a:pt x="116768" y="1390713"/>
                  <a:pt x="113837" y="1388312"/>
                  <a:pt x="111599" y="1385279"/>
                </a:cubicBezTo>
                <a:cubicBezTo>
                  <a:pt x="109360" y="1382244"/>
                  <a:pt x="107755" y="1378709"/>
                  <a:pt x="106783" y="1374674"/>
                </a:cubicBezTo>
                <a:cubicBezTo>
                  <a:pt x="105811" y="1370639"/>
                  <a:pt x="105325" y="1365735"/>
                  <a:pt x="105325" y="1359962"/>
                </a:cubicBezTo>
                <a:lnTo>
                  <a:pt x="105325" y="1311713"/>
                </a:lnTo>
                <a:cubicBezTo>
                  <a:pt x="105325" y="1311242"/>
                  <a:pt x="105428" y="1310844"/>
                  <a:pt x="105634" y="1310520"/>
                </a:cubicBezTo>
                <a:cubicBezTo>
                  <a:pt x="105840" y="1310196"/>
                  <a:pt x="106238" y="1309902"/>
                  <a:pt x="106827" y="1309637"/>
                </a:cubicBezTo>
                <a:cubicBezTo>
                  <a:pt x="107416" y="1309372"/>
                  <a:pt x="108182" y="1309194"/>
                  <a:pt x="109124" y="1309106"/>
                </a:cubicBezTo>
                <a:cubicBezTo>
                  <a:pt x="110067" y="1309018"/>
                  <a:pt x="111246" y="1308973"/>
                  <a:pt x="112659" y="1308973"/>
                </a:cubicBezTo>
                <a:close/>
                <a:moveTo>
                  <a:pt x="404013" y="1307825"/>
                </a:moveTo>
                <a:cubicBezTo>
                  <a:pt x="406546" y="1307825"/>
                  <a:pt x="409005" y="1308060"/>
                  <a:pt x="411391" y="1308532"/>
                </a:cubicBezTo>
                <a:cubicBezTo>
                  <a:pt x="413777" y="1309003"/>
                  <a:pt x="415971" y="1309622"/>
                  <a:pt x="417975" y="1310387"/>
                </a:cubicBezTo>
                <a:cubicBezTo>
                  <a:pt x="419977" y="1311153"/>
                  <a:pt x="421759" y="1312037"/>
                  <a:pt x="423321" y="1313039"/>
                </a:cubicBezTo>
                <a:cubicBezTo>
                  <a:pt x="424882" y="1314040"/>
                  <a:pt x="426016" y="1314894"/>
                  <a:pt x="426723" y="1315601"/>
                </a:cubicBezTo>
                <a:cubicBezTo>
                  <a:pt x="427430" y="1316308"/>
                  <a:pt x="427916" y="1316868"/>
                  <a:pt x="428181" y="1317281"/>
                </a:cubicBezTo>
                <a:cubicBezTo>
                  <a:pt x="428446" y="1317692"/>
                  <a:pt x="428667" y="1318179"/>
                  <a:pt x="428844" y="1318738"/>
                </a:cubicBezTo>
                <a:cubicBezTo>
                  <a:pt x="429020" y="1319298"/>
                  <a:pt x="429138" y="1319931"/>
                  <a:pt x="429197" y="1320638"/>
                </a:cubicBezTo>
                <a:cubicBezTo>
                  <a:pt x="429256" y="1321346"/>
                  <a:pt x="429286" y="1322229"/>
                  <a:pt x="429286" y="1323289"/>
                </a:cubicBezTo>
                <a:cubicBezTo>
                  <a:pt x="429286" y="1325587"/>
                  <a:pt x="429020" y="1327192"/>
                  <a:pt x="428490" y="1328105"/>
                </a:cubicBezTo>
                <a:cubicBezTo>
                  <a:pt x="427960" y="1329018"/>
                  <a:pt x="427312" y="1329475"/>
                  <a:pt x="426546" y="1329475"/>
                </a:cubicBezTo>
                <a:cubicBezTo>
                  <a:pt x="425663" y="1329475"/>
                  <a:pt x="424646" y="1328988"/>
                  <a:pt x="423498" y="1328016"/>
                </a:cubicBezTo>
                <a:cubicBezTo>
                  <a:pt x="422349" y="1327044"/>
                  <a:pt x="420890" y="1325970"/>
                  <a:pt x="419124" y="1324791"/>
                </a:cubicBezTo>
                <a:cubicBezTo>
                  <a:pt x="417356" y="1323613"/>
                  <a:pt x="415220" y="1322538"/>
                  <a:pt x="412717" y="1321566"/>
                </a:cubicBezTo>
                <a:cubicBezTo>
                  <a:pt x="410213" y="1320594"/>
                  <a:pt x="407253" y="1320108"/>
                  <a:pt x="403836" y="1320108"/>
                </a:cubicBezTo>
                <a:cubicBezTo>
                  <a:pt x="396826" y="1320108"/>
                  <a:pt x="391450" y="1322803"/>
                  <a:pt x="387709" y="1328193"/>
                </a:cubicBezTo>
                <a:cubicBezTo>
                  <a:pt x="383968" y="1333584"/>
                  <a:pt x="382098" y="1341405"/>
                  <a:pt x="382098" y="1351655"/>
                </a:cubicBezTo>
                <a:cubicBezTo>
                  <a:pt x="382098" y="1356780"/>
                  <a:pt x="382584" y="1361272"/>
                  <a:pt x="383556" y="1365131"/>
                </a:cubicBezTo>
                <a:cubicBezTo>
                  <a:pt x="384528" y="1368989"/>
                  <a:pt x="385956" y="1372215"/>
                  <a:pt x="387841" y="1374807"/>
                </a:cubicBezTo>
                <a:cubicBezTo>
                  <a:pt x="389726" y="1377399"/>
                  <a:pt x="392039" y="1379329"/>
                  <a:pt x="394778" y="1380595"/>
                </a:cubicBezTo>
                <a:cubicBezTo>
                  <a:pt x="397517" y="1381861"/>
                  <a:pt x="400655" y="1382494"/>
                  <a:pt x="404190" y="1382494"/>
                </a:cubicBezTo>
                <a:cubicBezTo>
                  <a:pt x="407547" y="1382494"/>
                  <a:pt x="410493" y="1381965"/>
                  <a:pt x="413026" y="1380904"/>
                </a:cubicBezTo>
                <a:cubicBezTo>
                  <a:pt x="415559" y="1379843"/>
                  <a:pt x="417753" y="1378680"/>
                  <a:pt x="419609" y="1377414"/>
                </a:cubicBezTo>
                <a:cubicBezTo>
                  <a:pt x="421465" y="1376147"/>
                  <a:pt x="423026" y="1374999"/>
                  <a:pt x="424293" y="1373967"/>
                </a:cubicBezTo>
                <a:cubicBezTo>
                  <a:pt x="425559" y="1372936"/>
                  <a:pt x="426546" y="1372421"/>
                  <a:pt x="427253" y="1372421"/>
                </a:cubicBezTo>
                <a:cubicBezTo>
                  <a:pt x="427665" y="1372421"/>
                  <a:pt x="428019" y="1372539"/>
                  <a:pt x="428314" y="1372775"/>
                </a:cubicBezTo>
                <a:cubicBezTo>
                  <a:pt x="428608" y="1373010"/>
                  <a:pt x="428858" y="1373408"/>
                  <a:pt x="429065" y="1373967"/>
                </a:cubicBezTo>
                <a:cubicBezTo>
                  <a:pt x="429270" y="1374527"/>
                  <a:pt x="429418" y="1375234"/>
                  <a:pt x="429507" y="1376088"/>
                </a:cubicBezTo>
                <a:cubicBezTo>
                  <a:pt x="429595" y="1376942"/>
                  <a:pt x="429639" y="1377958"/>
                  <a:pt x="429639" y="1379137"/>
                </a:cubicBezTo>
                <a:cubicBezTo>
                  <a:pt x="429639" y="1380138"/>
                  <a:pt x="429609" y="1381007"/>
                  <a:pt x="429551" y="1381744"/>
                </a:cubicBezTo>
                <a:cubicBezTo>
                  <a:pt x="429492" y="1382480"/>
                  <a:pt x="429388" y="1383099"/>
                  <a:pt x="429241" y="1383599"/>
                </a:cubicBezTo>
                <a:cubicBezTo>
                  <a:pt x="429094" y="1384100"/>
                  <a:pt x="428917" y="1384542"/>
                  <a:pt x="428711" y="1384925"/>
                </a:cubicBezTo>
                <a:cubicBezTo>
                  <a:pt x="428505" y="1385308"/>
                  <a:pt x="428034" y="1385867"/>
                  <a:pt x="427297" y="1386604"/>
                </a:cubicBezTo>
                <a:cubicBezTo>
                  <a:pt x="426561" y="1387340"/>
                  <a:pt x="425309" y="1388254"/>
                  <a:pt x="423541" y="1389344"/>
                </a:cubicBezTo>
                <a:cubicBezTo>
                  <a:pt x="421774" y="1390433"/>
                  <a:pt x="419786" y="1391405"/>
                  <a:pt x="417577" y="1392259"/>
                </a:cubicBezTo>
                <a:cubicBezTo>
                  <a:pt x="415368" y="1393113"/>
                  <a:pt x="412967" y="1393806"/>
                  <a:pt x="410375" y="1394336"/>
                </a:cubicBezTo>
                <a:cubicBezTo>
                  <a:pt x="407783" y="1394866"/>
                  <a:pt x="405102" y="1395131"/>
                  <a:pt x="402334" y="1395131"/>
                </a:cubicBezTo>
                <a:cubicBezTo>
                  <a:pt x="396619" y="1395131"/>
                  <a:pt x="391553" y="1394188"/>
                  <a:pt x="387135" y="1392303"/>
                </a:cubicBezTo>
                <a:cubicBezTo>
                  <a:pt x="382716" y="1390418"/>
                  <a:pt x="379020" y="1387664"/>
                  <a:pt x="376045" y="1384041"/>
                </a:cubicBezTo>
                <a:cubicBezTo>
                  <a:pt x="373069" y="1380418"/>
                  <a:pt x="370801" y="1375971"/>
                  <a:pt x="369240" y="1370698"/>
                </a:cubicBezTo>
                <a:cubicBezTo>
                  <a:pt x="367679" y="1365425"/>
                  <a:pt x="366898" y="1359343"/>
                  <a:pt x="366898" y="1352450"/>
                </a:cubicBezTo>
                <a:cubicBezTo>
                  <a:pt x="366898" y="1344615"/>
                  <a:pt x="367856" y="1337884"/>
                  <a:pt x="369770" y="1332258"/>
                </a:cubicBezTo>
                <a:cubicBezTo>
                  <a:pt x="371685" y="1326632"/>
                  <a:pt x="374307" y="1322023"/>
                  <a:pt x="377635" y="1318429"/>
                </a:cubicBezTo>
                <a:cubicBezTo>
                  <a:pt x="380963" y="1314835"/>
                  <a:pt x="384881" y="1312169"/>
                  <a:pt x="389388" y="1310432"/>
                </a:cubicBezTo>
                <a:cubicBezTo>
                  <a:pt x="393894" y="1308694"/>
                  <a:pt x="398769" y="1307825"/>
                  <a:pt x="404013" y="1307825"/>
                </a:cubicBezTo>
                <a:close/>
                <a:moveTo>
                  <a:pt x="51607" y="1307736"/>
                </a:moveTo>
                <a:cubicBezTo>
                  <a:pt x="57380" y="1307736"/>
                  <a:pt x="62299" y="1308856"/>
                  <a:pt x="66364" y="1311094"/>
                </a:cubicBezTo>
                <a:cubicBezTo>
                  <a:pt x="70429" y="1313333"/>
                  <a:pt x="73743" y="1316396"/>
                  <a:pt x="76305" y="1320285"/>
                </a:cubicBezTo>
                <a:cubicBezTo>
                  <a:pt x="78868" y="1324173"/>
                  <a:pt x="80738" y="1328694"/>
                  <a:pt x="81917" y="1333849"/>
                </a:cubicBezTo>
                <a:cubicBezTo>
                  <a:pt x="83095" y="1339003"/>
                  <a:pt x="83684" y="1344467"/>
                  <a:pt x="83684" y="1350240"/>
                </a:cubicBezTo>
                <a:cubicBezTo>
                  <a:pt x="83684" y="1357193"/>
                  <a:pt x="82933" y="1363437"/>
                  <a:pt x="81431" y="1368974"/>
                </a:cubicBezTo>
                <a:cubicBezTo>
                  <a:pt x="79928" y="1374513"/>
                  <a:pt x="77719" y="1379210"/>
                  <a:pt x="74804" y="1383069"/>
                </a:cubicBezTo>
                <a:cubicBezTo>
                  <a:pt x="71887" y="1386928"/>
                  <a:pt x="68279" y="1389902"/>
                  <a:pt x="63978" y="1391995"/>
                </a:cubicBezTo>
                <a:cubicBezTo>
                  <a:pt x="59678" y="1394085"/>
                  <a:pt x="54759" y="1395131"/>
                  <a:pt x="49221" y="1395131"/>
                </a:cubicBezTo>
                <a:cubicBezTo>
                  <a:pt x="46865" y="1395131"/>
                  <a:pt x="44685" y="1394896"/>
                  <a:pt x="42682" y="1394425"/>
                </a:cubicBezTo>
                <a:cubicBezTo>
                  <a:pt x="40679" y="1393953"/>
                  <a:pt x="38720" y="1393216"/>
                  <a:pt x="36805" y="1392215"/>
                </a:cubicBezTo>
                <a:cubicBezTo>
                  <a:pt x="34891" y="1391213"/>
                  <a:pt x="32991" y="1389947"/>
                  <a:pt x="31106" y="1388415"/>
                </a:cubicBezTo>
                <a:cubicBezTo>
                  <a:pt x="29221" y="1386883"/>
                  <a:pt x="27218" y="1385087"/>
                  <a:pt x="25097" y="1383025"/>
                </a:cubicBezTo>
                <a:lnTo>
                  <a:pt x="25097" y="1422789"/>
                </a:lnTo>
                <a:cubicBezTo>
                  <a:pt x="25097" y="1423261"/>
                  <a:pt x="24979" y="1423674"/>
                  <a:pt x="24743" y="1424027"/>
                </a:cubicBezTo>
                <a:cubicBezTo>
                  <a:pt x="24508" y="1424380"/>
                  <a:pt x="24125" y="1424675"/>
                  <a:pt x="23595" y="1424911"/>
                </a:cubicBezTo>
                <a:cubicBezTo>
                  <a:pt x="23065" y="1425146"/>
                  <a:pt x="22328" y="1425323"/>
                  <a:pt x="21386" y="1425441"/>
                </a:cubicBezTo>
                <a:cubicBezTo>
                  <a:pt x="20443" y="1425559"/>
                  <a:pt x="19235" y="1425618"/>
                  <a:pt x="17762" y="1425618"/>
                </a:cubicBezTo>
                <a:cubicBezTo>
                  <a:pt x="16349" y="1425618"/>
                  <a:pt x="15171" y="1425559"/>
                  <a:pt x="14228" y="1425441"/>
                </a:cubicBezTo>
                <a:cubicBezTo>
                  <a:pt x="13286" y="1425323"/>
                  <a:pt x="12534" y="1425146"/>
                  <a:pt x="11975" y="1424911"/>
                </a:cubicBezTo>
                <a:cubicBezTo>
                  <a:pt x="11415" y="1424675"/>
                  <a:pt x="11032" y="1424380"/>
                  <a:pt x="10826" y="1424027"/>
                </a:cubicBezTo>
                <a:cubicBezTo>
                  <a:pt x="10619" y="1423674"/>
                  <a:pt x="10517" y="1423261"/>
                  <a:pt x="10517" y="1422789"/>
                </a:cubicBezTo>
                <a:lnTo>
                  <a:pt x="10517" y="1311713"/>
                </a:lnTo>
                <a:cubicBezTo>
                  <a:pt x="10517" y="1311183"/>
                  <a:pt x="10605" y="1310756"/>
                  <a:pt x="10782" y="1310432"/>
                </a:cubicBezTo>
                <a:cubicBezTo>
                  <a:pt x="10958" y="1310108"/>
                  <a:pt x="11312" y="1309828"/>
                  <a:pt x="11842" y="1309592"/>
                </a:cubicBezTo>
                <a:cubicBezTo>
                  <a:pt x="12372" y="1309357"/>
                  <a:pt x="13050" y="1309194"/>
                  <a:pt x="13875" y="1309106"/>
                </a:cubicBezTo>
                <a:cubicBezTo>
                  <a:pt x="14699" y="1309018"/>
                  <a:pt x="15701" y="1308973"/>
                  <a:pt x="16879" y="1308973"/>
                </a:cubicBezTo>
                <a:cubicBezTo>
                  <a:pt x="18116" y="1308973"/>
                  <a:pt x="19132" y="1309018"/>
                  <a:pt x="19928" y="1309106"/>
                </a:cubicBezTo>
                <a:cubicBezTo>
                  <a:pt x="20723" y="1309194"/>
                  <a:pt x="21386" y="1309357"/>
                  <a:pt x="21916" y="1309592"/>
                </a:cubicBezTo>
                <a:cubicBezTo>
                  <a:pt x="22446" y="1309828"/>
                  <a:pt x="22814" y="1310108"/>
                  <a:pt x="23020" y="1310432"/>
                </a:cubicBezTo>
                <a:cubicBezTo>
                  <a:pt x="23227" y="1310756"/>
                  <a:pt x="23330" y="1311183"/>
                  <a:pt x="23330" y="1311713"/>
                </a:cubicBezTo>
                <a:lnTo>
                  <a:pt x="23330" y="1322405"/>
                </a:lnTo>
                <a:cubicBezTo>
                  <a:pt x="25745" y="1319931"/>
                  <a:pt x="28072" y="1317781"/>
                  <a:pt x="30311" y="1315955"/>
                </a:cubicBezTo>
                <a:cubicBezTo>
                  <a:pt x="32549" y="1314128"/>
                  <a:pt x="34803" y="1312611"/>
                  <a:pt x="37071" y="1311404"/>
                </a:cubicBezTo>
                <a:cubicBezTo>
                  <a:pt x="39339" y="1310196"/>
                  <a:pt x="41666" y="1309283"/>
                  <a:pt x="44051" y="1308664"/>
                </a:cubicBezTo>
                <a:cubicBezTo>
                  <a:pt x="46438" y="1308045"/>
                  <a:pt x="48956" y="1307736"/>
                  <a:pt x="51607" y="1307736"/>
                </a:cubicBezTo>
                <a:close/>
                <a:moveTo>
                  <a:pt x="7512364" y="1276922"/>
                </a:moveTo>
                <a:cubicBezTo>
                  <a:pt x="7510268" y="1276922"/>
                  <a:pt x="7508204" y="1277231"/>
                  <a:pt x="7506173" y="1277849"/>
                </a:cubicBezTo>
                <a:cubicBezTo>
                  <a:pt x="7504143" y="1278468"/>
                  <a:pt x="7502079" y="1279445"/>
                  <a:pt x="7499983" y="1280780"/>
                </a:cubicBezTo>
                <a:cubicBezTo>
                  <a:pt x="7497886" y="1282114"/>
                  <a:pt x="7495692" y="1283872"/>
                  <a:pt x="7493398" y="1286054"/>
                </a:cubicBezTo>
                <a:cubicBezTo>
                  <a:pt x="7491105" y="1288235"/>
                  <a:pt x="7488681" y="1290921"/>
                  <a:pt x="7486127" y="1294111"/>
                </a:cubicBezTo>
                <a:lnTo>
                  <a:pt x="7486127" y="1329077"/>
                </a:lnTo>
                <a:cubicBezTo>
                  <a:pt x="7490582" y="1334481"/>
                  <a:pt x="7494808" y="1338616"/>
                  <a:pt x="7498804" y="1341481"/>
                </a:cubicBezTo>
                <a:cubicBezTo>
                  <a:pt x="7502800" y="1344346"/>
                  <a:pt x="7506993" y="1345778"/>
                  <a:pt x="7511382" y="1345778"/>
                </a:cubicBezTo>
                <a:cubicBezTo>
                  <a:pt x="7515443" y="1345778"/>
                  <a:pt x="7518931" y="1344801"/>
                  <a:pt x="7521847" y="1342848"/>
                </a:cubicBezTo>
                <a:cubicBezTo>
                  <a:pt x="7524762" y="1340895"/>
                  <a:pt x="7527121" y="1338290"/>
                  <a:pt x="7528922" y="1335034"/>
                </a:cubicBezTo>
                <a:cubicBezTo>
                  <a:pt x="7530724" y="1331779"/>
                  <a:pt x="7532051" y="1328132"/>
                  <a:pt x="7532902" y="1324096"/>
                </a:cubicBezTo>
                <a:cubicBezTo>
                  <a:pt x="7533754" y="1320059"/>
                  <a:pt x="7534180" y="1315989"/>
                  <a:pt x="7534180" y="1311887"/>
                </a:cubicBezTo>
                <a:cubicBezTo>
                  <a:pt x="7534180" y="1307394"/>
                  <a:pt x="7533836" y="1303048"/>
                  <a:pt x="7533148" y="1298848"/>
                </a:cubicBezTo>
                <a:cubicBezTo>
                  <a:pt x="7532460" y="1294649"/>
                  <a:pt x="7531281" y="1290921"/>
                  <a:pt x="7529611" y="1287665"/>
                </a:cubicBezTo>
                <a:cubicBezTo>
                  <a:pt x="7527940" y="1284410"/>
                  <a:pt x="7525696" y="1281805"/>
                  <a:pt x="7522879" y="1279852"/>
                </a:cubicBezTo>
                <a:cubicBezTo>
                  <a:pt x="7520062" y="1277898"/>
                  <a:pt x="7516557" y="1276922"/>
                  <a:pt x="7512364" y="1276922"/>
                </a:cubicBezTo>
                <a:close/>
                <a:moveTo>
                  <a:pt x="341700" y="1276189"/>
                </a:moveTo>
                <a:cubicBezTo>
                  <a:pt x="345117" y="1276189"/>
                  <a:pt x="347459" y="1276794"/>
                  <a:pt x="348725" y="1278001"/>
                </a:cubicBezTo>
                <a:cubicBezTo>
                  <a:pt x="349992" y="1279209"/>
                  <a:pt x="350625" y="1281492"/>
                  <a:pt x="350625" y="1284849"/>
                </a:cubicBezTo>
                <a:cubicBezTo>
                  <a:pt x="350625" y="1288266"/>
                  <a:pt x="349977" y="1290593"/>
                  <a:pt x="348681" y="1291831"/>
                </a:cubicBezTo>
                <a:cubicBezTo>
                  <a:pt x="347385" y="1293068"/>
                  <a:pt x="344999" y="1293687"/>
                  <a:pt x="341523" y="1293687"/>
                </a:cubicBezTo>
                <a:cubicBezTo>
                  <a:pt x="338106" y="1293687"/>
                  <a:pt x="335765" y="1293082"/>
                  <a:pt x="334498" y="1291875"/>
                </a:cubicBezTo>
                <a:cubicBezTo>
                  <a:pt x="333232" y="1290667"/>
                  <a:pt x="332598" y="1288384"/>
                  <a:pt x="332598" y="1285027"/>
                </a:cubicBezTo>
                <a:cubicBezTo>
                  <a:pt x="332598" y="1281610"/>
                  <a:pt x="333246" y="1279283"/>
                  <a:pt x="334542" y="1278046"/>
                </a:cubicBezTo>
                <a:cubicBezTo>
                  <a:pt x="335838" y="1276809"/>
                  <a:pt x="338224" y="1276189"/>
                  <a:pt x="341700" y="1276189"/>
                </a:cubicBezTo>
                <a:close/>
                <a:moveTo>
                  <a:pt x="7248344" y="1275652"/>
                </a:moveTo>
                <a:cubicBezTo>
                  <a:pt x="7244347" y="1275652"/>
                  <a:pt x="7240842" y="1276401"/>
                  <a:pt x="7237829" y="1277898"/>
                </a:cubicBezTo>
                <a:cubicBezTo>
                  <a:pt x="7234815" y="1279396"/>
                  <a:pt x="7232293" y="1281382"/>
                  <a:pt x="7230262" y="1283856"/>
                </a:cubicBezTo>
                <a:cubicBezTo>
                  <a:pt x="7228231" y="1286330"/>
                  <a:pt x="7226658" y="1289212"/>
                  <a:pt x="7225545" y="1292500"/>
                </a:cubicBezTo>
                <a:cubicBezTo>
                  <a:pt x="7224431" y="1295788"/>
                  <a:pt x="7223809" y="1299223"/>
                  <a:pt x="7223678" y="1302804"/>
                </a:cubicBezTo>
                <a:lnTo>
                  <a:pt x="7271633" y="1302804"/>
                </a:lnTo>
                <a:cubicBezTo>
                  <a:pt x="7271828" y="1294339"/>
                  <a:pt x="7269945" y="1287698"/>
                  <a:pt x="7265982" y="1282879"/>
                </a:cubicBezTo>
                <a:cubicBezTo>
                  <a:pt x="7262019" y="1278061"/>
                  <a:pt x="7256140" y="1275652"/>
                  <a:pt x="7248344" y="1275652"/>
                </a:cubicBezTo>
                <a:close/>
                <a:moveTo>
                  <a:pt x="303512" y="1270357"/>
                </a:moveTo>
                <a:cubicBezTo>
                  <a:pt x="304985" y="1270357"/>
                  <a:pt x="306192" y="1270416"/>
                  <a:pt x="307135" y="1270534"/>
                </a:cubicBezTo>
                <a:cubicBezTo>
                  <a:pt x="308077" y="1270652"/>
                  <a:pt x="308814" y="1270829"/>
                  <a:pt x="309344" y="1271064"/>
                </a:cubicBezTo>
                <a:cubicBezTo>
                  <a:pt x="309874" y="1271300"/>
                  <a:pt x="310257" y="1271595"/>
                  <a:pt x="310493" y="1271948"/>
                </a:cubicBezTo>
                <a:cubicBezTo>
                  <a:pt x="310729" y="1272301"/>
                  <a:pt x="310846" y="1272714"/>
                  <a:pt x="310846" y="1273185"/>
                </a:cubicBezTo>
                <a:lnTo>
                  <a:pt x="310846" y="1391243"/>
                </a:lnTo>
                <a:cubicBezTo>
                  <a:pt x="310846" y="1391714"/>
                  <a:pt x="310729" y="1392112"/>
                  <a:pt x="310493" y="1392436"/>
                </a:cubicBezTo>
                <a:cubicBezTo>
                  <a:pt x="310257" y="1392760"/>
                  <a:pt x="309874" y="1393040"/>
                  <a:pt x="309344" y="1393275"/>
                </a:cubicBezTo>
                <a:cubicBezTo>
                  <a:pt x="308814" y="1393511"/>
                  <a:pt x="308077" y="1393688"/>
                  <a:pt x="307135" y="1393806"/>
                </a:cubicBezTo>
                <a:cubicBezTo>
                  <a:pt x="306192" y="1393923"/>
                  <a:pt x="304985" y="1393983"/>
                  <a:pt x="303512" y="1393983"/>
                </a:cubicBezTo>
                <a:cubicBezTo>
                  <a:pt x="302098" y="1393983"/>
                  <a:pt x="300919" y="1393923"/>
                  <a:pt x="299977" y="1393806"/>
                </a:cubicBezTo>
                <a:cubicBezTo>
                  <a:pt x="299034" y="1393688"/>
                  <a:pt x="298283" y="1393511"/>
                  <a:pt x="297724" y="1393275"/>
                </a:cubicBezTo>
                <a:cubicBezTo>
                  <a:pt x="297164" y="1393040"/>
                  <a:pt x="296781" y="1392760"/>
                  <a:pt x="296575" y="1392436"/>
                </a:cubicBezTo>
                <a:cubicBezTo>
                  <a:pt x="296369" y="1392112"/>
                  <a:pt x="296266" y="1391714"/>
                  <a:pt x="296266" y="1391243"/>
                </a:cubicBezTo>
                <a:lnTo>
                  <a:pt x="296266" y="1273185"/>
                </a:lnTo>
                <a:cubicBezTo>
                  <a:pt x="296266" y="1272714"/>
                  <a:pt x="296369" y="1272301"/>
                  <a:pt x="296575" y="1271948"/>
                </a:cubicBezTo>
                <a:cubicBezTo>
                  <a:pt x="296781" y="1271595"/>
                  <a:pt x="297164" y="1271300"/>
                  <a:pt x="297724" y="1271064"/>
                </a:cubicBezTo>
                <a:cubicBezTo>
                  <a:pt x="298283" y="1270829"/>
                  <a:pt x="299034" y="1270652"/>
                  <a:pt x="299977" y="1270534"/>
                </a:cubicBezTo>
                <a:cubicBezTo>
                  <a:pt x="300919" y="1270416"/>
                  <a:pt x="302098" y="1270357"/>
                  <a:pt x="303512" y="1270357"/>
                </a:cubicBezTo>
                <a:close/>
                <a:moveTo>
                  <a:pt x="208263" y="1270357"/>
                </a:moveTo>
                <a:cubicBezTo>
                  <a:pt x="209735" y="1270357"/>
                  <a:pt x="210943" y="1270416"/>
                  <a:pt x="211886" y="1270534"/>
                </a:cubicBezTo>
                <a:cubicBezTo>
                  <a:pt x="212828" y="1270652"/>
                  <a:pt x="213565" y="1270829"/>
                  <a:pt x="214095" y="1271064"/>
                </a:cubicBezTo>
                <a:cubicBezTo>
                  <a:pt x="214625" y="1271300"/>
                  <a:pt x="215008" y="1271595"/>
                  <a:pt x="215243" y="1271948"/>
                </a:cubicBezTo>
                <a:cubicBezTo>
                  <a:pt x="215479" y="1272301"/>
                  <a:pt x="215597" y="1272714"/>
                  <a:pt x="215597" y="1273185"/>
                </a:cubicBezTo>
                <a:lnTo>
                  <a:pt x="215597" y="1320814"/>
                </a:lnTo>
                <a:cubicBezTo>
                  <a:pt x="217953" y="1318399"/>
                  <a:pt x="220236" y="1316367"/>
                  <a:pt x="222445" y="1314718"/>
                </a:cubicBezTo>
                <a:cubicBezTo>
                  <a:pt x="224655" y="1313068"/>
                  <a:pt x="226820" y="1311728"/>
                  <a:pt x="228940" y="1310697"/>
                </a:cubicBezTo>
                <a:cubicBezTo>
                  <a:pt x="231061" y="1309666"/>
                  <a:pt x="233182" y="1308915"/>
                  <a:pt x="235303" y="1308443"/>
                </a:cubicBezTo>
                <a:cubicBezTo>
                  <a:pt x="237424" y="1307972"/>
                  <a:pt x="239662" y="1307736"/>
                  <a:pt x="242019" y="1307736"/>
                </a:cubicBezTo>
                <a:cubicBezTo>
                  <a:pt x="247792" y="1307736"/>
                  <a:pt x="252726" y="1308885"/>
                  <a:pt x="256820" y="1311183"/>
                </a:cubicBezTo>
                <a:cubicBezTo>
                  <a:pt x="260914" y="1313481"/>
                  <a:pt x="264243" y="1316558"/>
                  <a:pt x="266806" y="1320417"/>
                </a:cubicBezTo>
                <a:cubicBezTo>
                  <a:pt x="269367" y="1324276"/>
                  <a:pt x="271238" y="1328797"/>
                  <a:pt x="272416" y="1333981"/>
                </a:cubicBezTo>
                <a:cubicBezTo>
                  <a:pt x="273594" y="1339166"/>
                  <a:pt x="274183" y="1344645"/>
                  <a:pt x="274183" y="1350418"/>
                </a:cubicBezTo>
                <a:cubicBezTo>
                  <a:pt x="274183" y="1357310"/>
                  <a:pt x="273432" y="1363510"/>
                  <a:pt x="271930" y="1369019"/>
                </a:cubicBezTo>
                <a:cubicBezTo>
                  <a:pt x="270428" y="1374527"/>
                  <a:pt x="268220" y="1379225"/>
                  <a:pt x="265303" y="1383113"/>
                </a:cubicBezTo>
                <a:cubicBezTo>
                  <a:pt x="262387" y="1387001"/>
                  <a:pt x="258808" y="1389977"/>
                  <a:pt x="254567" y="1392038"/>
                </a:cubicBezTo>
                <a:cubicBezTo>
                  <a:pt x="250325" y="1394101"/>
                  <a:pt x="245465" y="1395131"/>
                  <a:pt x="239986" y="1395131"/>
                </a:cubicBezTo>
                <a:cubicBezTo>
                  <a:pt x="237453" y="1395131"/>
                  <a:pt x="235112" y="1394881"/>
                  <a:pt x="232961" y="1394380"/>
                </a:cubicBezTo>
                <a:cubicBezTo>
                  <a:pt x="230811" y="1393879"/>
                  <a:pt x="228705" y="1393069"/>
                  <a:pt x="226643" y="1391950"/>
                </a:cubicBezTo>
                <a:cubicBezTo>
                  <a:pt x="224581" y="1390831"/>
                  <a:pt x="222519" y="1389417"/>
                  <a:pt x="220457" y="1387709"/>
                </a:cubicBezTo>
                <a:cubicBezTo>
                  <a:pt x="218395" y="1386001"/>
                  <a:pt x="216216" y="1383938"/>
                  <a:pt x="213918" y="1381523"/>
                </a:cubicBezTo>
                <a:lnTo>
                  <a:pt x="213918" y="1391243"/>
                </a:lnTo>
                <a:cubicBezTo>
                  <a:pt x="213918" y="1391714"/>
                  <a:pt x="213800" y="1392127"/>
                  <a:pt x="213565" y="1392480"/>
                </a:cubicBezTo>
                <a:cubicBezTo>
                  <a:pt x="213329" y="1392833"/>
                  <a:pt x="212946" y="1393113"/>
                  <a:pt x="212416" y="1393319"/>
                </a:cubicBezTo>
                <a:cubicBezTo>
                  <a:pt x="211886" y="1393526"/>
                  <a:pt x="211223" y="1393688"/>
                  <a:pt x="210428" y="1393806"/>
                </a:cubicBezTo>
                <a:cubicBezTo>
                  <a:pt x="209633" y="1393923"/>
                  <a:pt x="208616" y="1393983"/>
                  <a:pt x="207379" y="1393983"/>
                </a:cubicBezTo>
                <a:cubicBezTo>
                  <a:pt x="206201" y="1393983"/>
                  <a:pt x="205199" y="1393923"/>
                  <a:pt x="204374" y="1393806"/>
                </a:cubicBezTo>
                <a:cubicBezTo>
                  <a:pt x="203550" y="1393688"/>
                  <a:pt x="202873" y="1393526"/>
                  <a:pt x="202342" y="1393319"/>
                </a:cubicBezTo>
                <a:cubicBezTo>
                  <a:pt x="201812" y="1393113"/>
                  <a:pt x="201459" y="1392833"/>
                  <a:pt x="201282" y="1392480"/>
                </a:cubicBezTo>
                <a:cubicBezTo>
                  <a:pt x="201105" y="1392127"/>
                  <a:pt x="201017" y="1391714"/>
                  <a:pt x="201017" y="1391243"/>
                </a:cubicBezTo>
                <a:lnTo>
                  <a:pt x="201017" y="1273185"/>
                </a:lnTo>
                <a:cubicBezTo>
                  <a:pt x="201017" y="1272714"/>
                  <a:pt x="201120" y="1272301"/>
                  <a:pt x="201326" y="1271948"/>
                </a:cubicBezTo>
                <a:cubicBezTo>
                  <a:pt x="201532" y="1271595"/>
                  <a:pt x="201915" y="1271300"/>
                  <a:pt x="202475" y="1271064"/>
                </a:cubicBezTo>
                <a:cubicBezTo>
                  <a:pt x="203034" y="1270829"/>
                  <a:pt x="203785" y="1270652"/>
                  <a:pt x="204728" y="1270534"/>
                </a:cubicBezTo>
                <a:cubicBezTo>
                  <a:pt x="205670" y="1270416"/>
                  <a:pt x="206849" y="1270357"/>
                  <a:pt x="208263" y="1270357"/>
                </a:cubicBezTo>
                <a:close/>
                <a:moveTo>
                  <a:pt x="7588362" y="1268229"/>
                </a:moveTo>
                <a:cubicBezTo>
                  <a:pt x="7590381" y="1268229"/>
                  <a:pt x="7592041" y="1268408"/>
                  <a:pt x="7593344" y="1268766"/>
                </a:cubicBezTo>
                <a:cubicBezTo>
                  <a:pt x="7594646" y="1269125"/>
                  <a:pt x="7595704" y="1269743"/>
                  <a:pt x="7596518" y="1270622"/>
                </a:cubicBezTo>
                <a:cubicBezTo>
                  <a:pt x="7597332" y="1271501"/>
                  <a:pt x="7597885" y="1272673"/>
                  <a:pt x="7598178" y="1274138"/>
                </a:cubicBezTo>
                <a:cubicBezTo>
                  <a:pt x="7598471" y="1275603"/>
                  <a:pt x="7598618" y="1277443"/>
                  <a:pt x="7598618" y="1279656"/>
                </a:cubicBezTo>
                <a:cubicBezTo>
                  <a:pt x="7598618" y="1281740"/>
                  <a:pt x="7598471" y="1283498"/>
                  <a:pt x="7598178" y="1284931"/>
                </a:cubicBezTo>
                <a:cubicBezTo>
                  <a:pt x="7597885" y="1286363"/>
                  <a:pt x="7597332" y="1287519"/>
                  <a:pt x="7596518" y="1288398"/>
                </a:cubicBezTo>
                <a:cubicBezTo>
                  <a:pt x="7595704" y="1289277"/>
                  <a:pt x="7594646" y="1289895"/>
                  <a:pt x="7593344" y="1290253"/>
                </a:cubicBezTo>
                <a:cubicBezTo>
                  <a:pt x="7592041" y="1290612"/>
                  <a:pt x="7590381" y="1290791"/>
                  <a:pt x="7588362" y="1290791"/>
                </a:cubicBezTo>
                <a:cubicBezTo>
                  <a:pt x="7586279" y="1290791"/>
                  <a:pt x="7584586" y="1290612"/>
                  <a:pt x="7583284" y="1290253"/>
                </a:cubicBezTo>
                <a:cubicBezTo>
                  <a:pt x="7581981" y="1289895"/>
                  <a:pt x="7580940" y="1289277"/>
                  <a:pt x="7580158" y="1288398"/>
                </a:cubicBezTo>
                <a:cubicBezTo>
                  <a:pt x="7579377" y="1287519"/>
                  <a:pt x="7578840" y="1286363"/>
                  <a:pt x="7578547" y="1284931"/>
                </a:cubicBezTo>
                <a:cubicBezTo>
                  <a:pt x="7578254" y="1283498"/>
                  <a:pt x="7578107" y="1281740"/>
                  <a:pt x="7578107" y="1279656"/>
                </a:cubicBezTo>
                <a:cubicBezTo>
                  <a:pt x="7578107" y="1277443"/>
                  <a:pt x="7578254" y="1275603"/>
                  <a:pt x="7578547" y="1274138"/>
                </a:cubicBezTo>
                <a:cubicBezTo>
                  <a:pt x="7578840" y="1272673"/>
                  <a:pt x="7579377" y="1271501"/>
                  <a:pt x="7580158" y="1270622"/>
                </a:cubicBezTo>
                <a:cubicBezTo>
                  <a:pt x="7580940" y="1269743"/>
                  <a:pt x="7581981" y="1269125"/>
                  <a:pt x="7583284" y="1268766"/>
                </a:cubicBezTo>
                <a:cubicBezTo>
                  <a:pt x="7584586" y="1268408"/>
                  <a:pt x="7586279" y="1268229"/>
                  <a:pt x="7588362" y="1268229"/>
                </a:cubicBezTo>
                <a:close/>
                <a:moveTo>
                  <a:pt x="6706495" y="1264420"/>
                </a:moveTo>
                <a:cubicBezTo>
                  <a:pt x="6708123" y="1264420"/>
                  <a:pt x="6709458" y="1264485"/>
                  <a:pt x="6710500" y="1264616"/>
                </a:cubicBezTo>
                <a:cubicBezTo>
                  <a:pt x="6711542" y="1264746"/>
                  <a:pt x="6712355" y="1264941"/>
                  <a:pt x="6712941" y="1265201"/>
                </a:cubicBezTo>
                <a:cubicBezTo>
                  <a:pt x="6713527" y="1265462"/>
                  <a:pt x="6713951" y="1265788"/>
                  <a:pt x="6714211" y="1266178"/>
                </a:cubicBezTo>
                <a:cubicBezTo>
                  <a:pt x="6714472" y="1266569"/>
                  <a:pt x="6714602" y="1266992"/>
                  <a:pt x="6714602" y="1267448"/>
                </a:cubicBezTo>
                <a:lnTo>
                  <a:pt x="6714602" y="1355350"/>
                </a:lnTo>
                <a:cubicBezTo>
                  <a:pt x="6714602" y="1355870"/>
                  <a:pt x="6714472" y="1356310"/>
                  <a:pt x="6714211" y="1356668"/>
                </a:cubicBezTo>
                <a:cubicBezTo>
                  <a:pt x="6713951" y="1357026"/>
                  <a:pt x="6713527" y="1357335"/>
                  <a:pt x="6712941" y="1357596"/>
                </a:cubicBezTo>
                <a:cubicBezTo>
                  <a:pt x="6712355" y="1357856"/>
                  <a:pt x="6711542" y="1358052"/>
                  <a:pt x="6710500" y="1358182"/>
                </a:cubicBezTo>
                <a:cubicBezTo>
                  <a:pt x="6709458" y="1358312"/>
                  <a:pt x="6708123" y="1358377"/>
                  <a:pt x="6706495" y="1358377"/>
                </a:cubicBezTo>
                <a:cubicBezTo>
                  <a:pt x="6704933" y="1358377"/>
                  <a:pt x="6703630" y="1358312"/>
                  <a:pt x="6702589" y="1358182"/>
                </a:cubicBezTo>
                <a:cubicBezTo>
                  <a:pt x="6701547" y="1358052"/>
                  <a:pt x="6700717" y="1357856"/>
                  <a:pt x="6700098" y="1357596"/>
                </a:cubicBezTo>
                <a:cubicBezTo>
                  <a:pt x="6699479" y="1357335"/>
                  <a:pt x="6699056" y="1357026"/>
                  <a:pt x="6698828" y="1356668"/>
                </a:cubicBezTo>
                <a:cubicBezTo>
                  <a:pt x="6698600" y="1356310"/>
                  <a:pt x="6698486" y="1355870"/>
                  <a:pt x="6698486" y="1355350"/>
                </a:cubicBezTo>
                <a:lnTo>
                  <a:pt x="6698486" y="1267448"/>
                </a:lnTo>
                <a:cubicBezTo>
                  <a:pt x="6698486" y="1266992"/>
                  <a:pt x="6698600" y="1266569"/>
                  <a:pt x="6698828" y="1266178"/>
                </a:cubicBezTo>
                <a:cubicBezTo>
                  <a:pt x="6699056" y="1265788"/>
                  <a:pt x="6699479" y="1265462"/>
                  <a:pt x="6700098" y="1265201"/>
                </a:cubicBezTo>
                <a:cubicBezTo>
                  <a:pt x="6700717" y="1264941"/>
                  <a:pt x="6701547" y="1264746"/>
                  <a:pt x="6702589" y="1264616"/>
                </a:cubicBezTo>
                <a:cubicBezTo>
                  <a:pt x="6703630" y="1264485"/>
                  <a:pt x="6704933" y="1264420"/>
                  <a:pt x="6706495" y="1264420"/>
                </a:cubicBezTo>
                <a:close/>
                <a:moveTo>
                  <a:pt x="6647629" y="1263150"/>
                </a:moveTo>
                <a:cubicBezTo>
                  <a:pt x="6650429" y="1263150"/>
                  <a:pt x="6653147" y="1263411"/>
                  <a:pt x="6655784" y="1263932"/>
                </a:cubicBezTo>
                <a:cubicBezTo>
                  <a:pt x="6658422" y="1264453"/>
                  <a:pt x="6660847" y="1265136"/>
                  <a:pt x="6663061" y="1265983"/>
                </a:cubicBezTo>
                <a:cubicBezTo>
                  <a:pt x="6665275" y="1266829"/>
                  <a:pt x="6667244" y="1267806"/>
                  <a:pt x="6668970" y="1268913"/>
                </a:cubicBezTo>
                <a:cubicBezTo>
                  <a:pt x="6670695" y="1270020"/>
                  <a:pt x="6671949" y="1270964"/>
                  <a:pt x="6672730" y="1271745"/>
                </a:cubicBezTo>
                <a:cubicBezTo>
                  <a:pt x="6673511" y="1272527"/>
                  <a:pt x="6674048" y="1273145"/>
                  <a:pt x="6674341" y="1273601"/>
                </a:cubicBezTo>
                <a:cubicBezTo>
                  <a:pt x="6674634" y="1274057"/>
                  <a:pt x="6674879" y="1274594"/>
                  <a:pt x="6675074" y="1275213"/>
                </a:cubicBezTo>
                <a:cubicBezTo>
                  <a:pt x="6675269" y="1275831"/>
                  <a:pt x="6675400" y="1276531"/>
                  <a:pt x="6675465" y="1277312"/>
                </a:cubicBezTo>
                <a:cubicBezTo>
                  <a:pt x="6675530" y="1278094"/>
                  <a:pt x="6675562" y="1279070"/>
                  <a:pt x="6675562" y="1280242"/>
                </a:cubicBezTo>
                <a:cubicBezTo>
                  <a:pt x="6675562" y="1282782"/>
                  <a:pt x="6675269" y="1284556"/>
                  <a:pt x="6674683" y="1285565"/>
                </a:cubicBezTo>
                <a:cubicBezTo>
                  <a:pt x="6674097" y="1286575"/>
                  <a:pt x="6673381" y="1287079"/>
                  <a:pt x="6672535" y="1287079"/>
                </a:cubicBezTo>
                <a:cubicBezTo>
                  <a:pt x="6671558" y="1287079"/>
                  <a:pt x="6670435" y="1286542"/>
                  <a:pt x="6669165" y="1285468"/>
                </a:cubicBezTo>
                <a:cubicBezTo>
                  <a:pt x="6667895" y="1284393"/>
                  <a:pt x="6666284" y="1283205"/>
                  <a:pt x="6664330" y="1281903"/>
                </a:cubicBezTo>
                <a:cubicBezTo>
                  <a:pt x="6662377" y="1280601"/>
                  <a:pt x="6660017" y="1279412"/>
                  <a:pt x="6657249" y="1278338"/>
                </a:cubicBezTo>
                <a:cubicBezTo>
                  <a:pt x="6654482" y="1277264"/>
                  <a:pt x="6651210" y="1276726"/>
                  <a:pt x="6647434" y="1276726"/>
                </a:cubicBezTo>
                <a:cubicBezTo>
                  <a:pt x="6639685" y="1276726"/>
                  <a:pt x="6633744" y="1279705"/>
                  <a:pt x="6629609" y="1285663"/>
                </a:cubicBezTo>
                <a:cubicBezTo>
                  <a:pt x="6625475" y="1291621"/>
                  <a:pt x="6623407" y="1300264"/>
                  <a:pt x="6623407" y="1311594"/>
                </a:cubicBezTo>
                <a:cubicBezTo>
                  <a:pt x="6623407" y="1317259"/>
                  <a:pt x="6623945" y="1322224"/>
                  <a:pt x="6625019" y="1326488"/>
                </a:cubicBezTo>
                <a:cubicBezTo>
                  <a:pt x="6626093" y="1330753"/>
                  <a:pt x="6627672" y="1334318"/>
                  <a:pt x="6629756" y="1337183"/>
                </a:cubicBezTo>
                <a:cubicBezTo>
                  <a:pt x="6631839" y="1340048"/>
                  <a:pt x="6634395" y="1342181"/>
                  <a:pt x="6637423" y="1343580"/>
                </a:cubicBezTo>
                <a:cubicBezTo>
                  <a:pt x="6640451" y="1344980"/>
                  <a:pt x="6643918" y="1345680"/>
                  <a:pt x="6647824" y="1345680"/>
                </a:cubicBezTo>
                <a:cubicBezTo>
                  <a:pt x="6651536" y="1345680"/>
                  <a:pt x="6654792" y="1345094"/>
                  <a:pt x="6657591" y="1343922"/>
                </a:cubicBezTo>
                <a:cubicBezTo>
                  <a:pt x="6660391" y="1342750"/>
                  <a:pt x="6662817" y="1341464"/>
                  <a:pt x="6664868" y="1340064"/>
                </a:cubicBezTo>
                <a:cubicBezTo>
                  <a:pt x="6666919" y="1338664"/>
                  <a:pt x="6668644" y="1337395"/>
                  <a:pt x="6670044" y="1336255"/>
                </a:cubicBezTo>
                <a:cubicBezTo>
                  <a:pt x="6671444" y="1335116"/>
                  <a:pt x="6672535" y="1334546"/>
                  <a:pt x="6673316" y="1334546"/>
                </a:cubicBezTo>
                <a:cubicBezTo>
                  <a:pt x="6673772" y="1334546"/>
                  <a:pt x="6674162" y="1334676"/>
                  <a:pt x="6674488" y="1334937"/>
                </a:cubicBezTo>
                <a:cubicBezTo>
                  <a:pt x="6674814" y="1335197"/>
                  <a:pt x="6675090" y="1335637"/>
                  <a:pt x="6675318" y="1336255"/>
                </a:cubicBezTo>
                <a:cubicBezTo>
                  <a:pt x="6675546" y="1336874"/>
                  <a:pt x="6675709" y="1337655"/>
                  <a:pt x="6675807" y="1338599"/>
                </a:cubicBezTo>
                <a:cubicBezTo>
                  <a:pt x="6675904" y="1339543"/>
                  <a:pt x="6675953" y="1340667"/>
                  <a:pt x="6675953" y="1341969"/>
                </a:cubicBezTo>
                <a:cubicBezTo>
                  <a:pt x="6675953" y="1343076"/>
                  <a:pt x="6675920" y="1344036"/>
                  <a:pt x="6675855" y="1344850"/>
                </a:cubicBezTo>
                <a:cubicBezTo>
                  <a:pt x="6675790" y="1345664"/>
                  <a:pt x="6675676" y="1346348"/>
                  <a:pt x="6675513" y="1346901"/>
                </a:cubicBezTo>
                <a:cubicBezTo>
                  <a:pt x="6675351" y="1347455"/>
                  <a:pt x="6675155" y="1347943"/>
                  <a:pt x="6674927" y="1348366"/>
                </a:cubicBezTo>
                <a:cubicBezTo>
                  <a:pt x="6674700" y="1348789"/>
                  <a:pt x="6674179" y="1349408"/>
                  <a:pt x="6673365" y="1350222"/>
                </a:cubicBezTo>
                <a:cubicBezTo>
                  <a:pt x="6672551" y="1351036"/>
                  <a:pt x="6671167" y="1352045"/>
                  <a:pt x="6669214" y="1353250"/>
                </a:cubicBezTo>
                <a:cubicBezTo>
                  <a:pt x="6667261" y="1354454"/>
                  <a:pt x="6665063" y="1355529"/>
                  <a:pt x="6662621" y="1356473"/>
                </a:cubicBezTo>
                <a:cubicBezTo>
                  <a:pt x="6660180" y="1357417"/>
                  <a:pt x="6657526" y="1358182"/>
                  <a:pt x="6654661" y="1358768"/>
                </a:cubicBezTo>
                <a:cubicBezTo>
                  <a:pt x="6651796" y="1359354"/>
                  <a:pt x="6648834" y="1359647"/>
                  <a:pt x="6645773" y="1359647"/>
                </a:cubicBezTo>
                <a:cubicBezTo>
                  <a:pt x="6639458" y="1359647"/>
                  <a:pt x="6633858" y="1358605"/>
                  <a:pt x="6628974" y="1356522"/>
                </a:cubicBezTo>
                <a:cubicBezTo>
                  <a:pt x="6624091" y="1354438"/>
                  <a:pt x="6620005" y="1351394"/>
                  <a:pt x="6616717" y="1347389"/>
                </a:cubicBezTo>
                <a:cubicBezTo>
                  <a:pt x="6613429" y="1343385"/>
                  <a:pt x="6610922" y="1338469"/>
                  <a:pt x="6609197" y="1332642"/>
                </a:cubicBezTo>
                <a:cubicBezTo>
                  <a:pt x="6607471" y="1326814"/>
                  <a:pt x="6606608" y="1320091"/>
                  <a:pt x="6606608" y="1312473"/>
                </a:cubicBezTo>
                <a:cubicBezTo>
                  <a:pt x="6606608" y="1303813"/>
                  <a:pt x="6607666" y="1296374"/>
                  <a:pt x="6609783" y="1290156"/>
                </a:cubicBezTo>
                <a:cubicBezTo>
                  <a:pt x="6611899" y="1283938"/>
                  <a:pt x="6614796" y="1278843"/>
                  <a:pt x="6618475" y="1274871"/>
                </a:cubicBezTo>
                <a:cubicBezTo>
                  <a:pt x="6622154" y="1270899"/>
                  <a:pt x="6626484" y="1267953"/>
                  <a:pt x="6631465" y="1266032"/>
                </a:cubicBezTo>
                <a:cubicBezTo>
                  <a:pt x="6636446" y="1264111"/>
                  <a:pt x="6641834" y="1263150"/>
                  <a:pt x="6647629" y="1263150"/>
                </a:cubicBezTo>
                <a:close/>
                <a:moveTo>
                  <a:pt x="7515427" y="1263053"/>
                </a:moveTo>
                <a:cubicBezTo>
                  <a:pt x="7521808" y="1263053"/>
                  <a:pt x="7527245" y="1264290"/>
                  <a:pt x="7531738" y="1266764"/>
                </a:cubicBezTo>
                <a:cubicBezTo>
                  <a:pt x="7536231" y="1269238"/>
                  <a:pt x="7539893" y="1272624"/>
                  <a:pt x="7542726" y="1276922"/>
                </a:cubicBezTo>
                <a:cubicBezTo>
                  <a:pt x="7545558" y="1281219"/>
                  <a:pt x="7547625" y="1286217"/>
                  <a:pt x="7548928" y="1291914"/>
                </a:cubicBezTo>
                <a:cubicBezTo>
                  <a:pt x="7550230" y="1297611"/>
                  <a:pt x="7550881" y="1303650"/>
                  <a:pt x="7550881" y="1310031"/>
                </a:cubicBezTo>
                <a:cubicBezTo>
                  <a:pt x="7550881" y="1317714"/>
                  <a:pt x="7550051" y="1324616"/>
                  <a:pt x="7548390" y="1330737"/>
                </a:cubicBezTo>
                <a:cubicBezTo>
                  <a:pt x="7546730" y="1336858"/>
                  <a:pt x="7544288" y="1342050"/>
                  <a:pt x="7541065" y="1346315"/>
                </a:cubicBezTo>
                <a:cubicBezTo>
                  <a:pt x="7537842" y="1350580"/>
                  <a:pt x="7533854" y="1353868"/>
                  <a:pt x="7529101" y="1356180"/>
                </a:cubicBezTo>
                <a:cubicBezTo>
                  <a:pt x="7524348" y="1358491"/>
                  <a:pt x="7518911" y="1359647"/>
                  <a:pt x="7512790" y="1359647"/>
                </a:cubicBezTo>
                <a:cubicBezTo>
                  <a:pt x="7510186" y="1359647"/>
                  <a:pt x="7507777" y="1359386"/>
                  <a:pt x="7505563" y="1358866"/>
                </a:cubicBezTo>
                <a:cubicBezTo>
                  <a:pt x="7503349" y="1358345"/>
                  <a:pt x="7501184" y="1357531"/>
                  <a:pt x="7499068" y="1356424"/>
                </a:cubicBezTo>
                <a:cubicBezTo>
                  <a:pt x="7496952" y="1355317"/>
                  <a:pt x="7494852" y="1353917"/>
                  <a:pt x="7492768" y="1352224"/>
                </a:cubicBezTo>
                <a:cubicBezTo>
                  <a:pt x="7490685" y="1350531"/>
                  <a:pt x="7488471" y="1348545"/>
                  <a:pt x="7486127" y="1346266"/>
                </a:cubicBezTo>
                <a:lnTo>
                  <a:pt x="7486127" y="1390217"/>
                </a:lnTo>
                <a:cubicBezTo>
                  <a:pt x="7486127" y="1390738"/>
                  <a:pt x="7485997" y="1391194"/>
                  <a:pt x="7485736" y="1391585"/>
                </a:cubicBezTo>
                <a:cubicBezTo>
                  <a:pt x="7485476" y="1391975"/>
                  <a:pt x="7485052" y="1392301"/>
                  <a:pt x="7484466" y="1392561"/>
                </a:cubicBezTo>
                <a:cubicBezTo>
                  <a:pt x="7483880" y="1392822"/>
                  <a:pt x="7483066" y="1393017"/>
                  <a:pt x="7482025" y="1393147"/>
                </a:cubicBezTo>
                <a:cubicBezTo>
                  <a:pt x="7480983" y="1393277"/>
                  <a:pt x="7479648" y="1393343"/>
                  <a:pt x="7478020" y="1393343"/>
                </a:cubicBezTo>
                <a:cubicBezTo>
                  <a:pt x="7476458" y="1393343"/>
                  <a:pt x="7475155" y="1393277"/>
                  <a:pt x="7474114" y="1393147"/>
                </a:cubicBezTo>
                <a:cubicBezTo>
                  <a:pt x="7473072" y="1393017"/>
                  <a:pt x="7472242" y="1392822"/>
                  <a:pt x="7471623" y="1392561"/>
                </a:cubicBezTo>
                <a:cubicBezTo>
                  <a:pt x="7471004" y="1392301"/>
                  <a:pt x="7470581" y="1391975"/>
                  <a:pt x="7470353" y="1391585"/>
                </a:cubicBezTo>
                <a:cubicBezTo>
                  <a:pt x="7470125" y="1391194"/>
                  <a:pt x="7470011" y="1390738"/>
                  <a:pt x="7470011" y="1390217"/>
                </a:cubicBezTo>
                <a:lnTo>
                  <a:pt x="7470011" y="1267448"/>
                </a:lnTo>
                <a:cubicBezTo>
                  <a:pt x="7470011" y="1266862"/>
                  <a:pt x="7470109" y="1266390"/>
                  <a:pt x="7470304" y="1266032"/>
                </a:cubicBezTo>
                <a:cubicBezTo>
                  <a:pt x="7470500" y="1265674"/>
                  <a:pt x="7470890" y="1265364"/>
                  <a:pt x="7471476" y="1265104"/>
                </a:cubicBezTo>
                <a:cubicBezTo>
                  <a:pt x="7472062" y="1264843"/>
                  <a:pt x="7472811" y="1264664"/>
                  <a:pt x="7473723" y="1264567"/>
                </a:cubicBezTo>
                <a:cubicBezTo>
                  <a:pt x="7474634" y="1264469"/>
                  <a:pt x="7475741" y="1264420"/>
                  <a:pt x="7477044" y="1264420"/>
                </a:cubicBezTo>
                <a:cubicBezTo>
                  <a:pt x="7478411" y="1264420"/>
                  <a:pt x="7479534" y="1264469"/>
                  <a:pt x="7480413" y="1264567"/>
                </a:cubicBezTo>
                <a:cubicBezTo>
                  <a:pt x="7481292" y="1264664"/>
                  <a:pt x="7482025" y="1264843"/>
                  <a:pt x="7482611" y="1265104"/>
                </a:cubicBezTo>
                <a:cubicBezTo>
                  <a:pt x="7483197" y="1265364"/>
                  <a:pt x="7483604" y="1265674"/>
                  <a:pt x="7483832" y="1266032"/>
                </a:cubicBezTo>
                <a:cubicBezTo>
                  <a:pt x="7484059" y="1266390"/>
                  <a:pt x="7484173" y="1266862"/>
                  <a:pt x="7484173" y="1267448"/>
                </a:cubicBezTo>
                <a:lnTo>
                  <a:pt x="7484173" y="1279266"/>
                </a:lnTo>
                <a:cubicBezTo>
                  <a:pt x="7486843" y="1276531"/>
                  <a:pt x="7489415" y="1274154"/>
                  <a:pt x="7491889" y="1272136"/>
                </a:cubicBezTo>
                <a:cubicBezTo>
                  <a:pt x="7494363" y="1270117"/>
                  <a:pt x="7496854" y="1268441"/>
                  <a:pt x="7499361" y="1267106"/>
                </a:cubicBezTo>
                <a:cubicBezTo>
                  <a:pt x="7501868" y="1265771"/>
                  <a:pt x="7504440" y="1264762"/>
                  <a:pt x="7507077" y="1264078"/>
                </a:cubicBezTo>
                <a:cubicBezTo>
                  <a:pt x="7509714" y="1263395"/>
                  <a:pt x="7512497" y="1263053"/>
                  <a:pt x="7515427" y="1263053"/>
                </a:cubicBezTo>
                <a:close/>
                <a:moveTo>
                  <a:pt x="7351158" y="1263053"/>
                </a:moveTo>
                <a:cubicBezTo>
                  <a:pt x="7354805" y="1263053"/>
                  <a:pt x="7358076" y="1263476"/>
                  <a:pt x="7360974" y="1264323"/>
                </a:cubicBezTo>
                <a:cubicBezTo>
                  <a:pt x="7363871" y="1265169"/>
                  <a:pt x="7366427" y="1266357"/>
                  <a:pt x="7368641" y="1267887"/>
                </a:cubicBezTo>
                <a:cubicBezTo>
                  <a:pt x="7370855" y="1269418"/>
                  <a:pt x="7372743" y="1271241"/>
                  <a:pt x="7374306" y="1273357"/>
                </a:cubicBezTo>
                <a:cubicBezTo>
                  <a:pt x="7375868" y="1275473"/>
                  <a:pt x="7377171" y="1277833"/>
                  <a:pt x="7378212" y="1280438"/>
                </a:cubicBezTo>
                <a:cubicBezTo>
                  <a:pt x="7381142" y="1277247"/>
                  <a:pt x="7383926" y="1274545"/>
                  <a:pt x="7386563" y="1272331"/>
                </a:cubicBezTo>
                <a:cubicBezTo>
                  <a:pt x="7389200" y="1270117"/>
                  <a:pt x="7391740" y="1268327"/>
                  <a:pt x="7394181" y="1266960"/>
                </a:cubicBezTo>
                <a:cubicBezTo>
                  <a:pt x="7396623" y="1265592"/>
                  <a:pt x="7399000" y="1264599"/>
                  <a:pt x="7401311" y="1263981"/>
                </a:cubicBezTo>
                <a:cubicBezTo>
                  <a:pt x="7403623" y="1263362"/>
                  <a:pt x="7405950" y="1263053"/>
                  <a:pt x="7408294" y="1263053"/>
                </a:cubicBezTo>
                <a:cubicBezTo>
                  <a:pt x="7413959" y="1263053"/>
                  <a:pt x="7418712" y="1264046"/>
                  <a:pt x="7422554" y="1266032"/>
                </a:cubicBezTo>
                <a:cubicBezTo>
                  <a:pt x="7426396" y="1268018"/>
                  <a:pt x="7429505" y="1270671"/>
                  <a:pt x="7431881" y="1273992"/>
                </a:cubicBezTo>
                <a:cubicBezTo>
                  <a:pt x="7434258" y="1277312"/>
                  <a:pt x="7435951" y="1281203"/>
                  <a:pt x="7436960" y="1285663"/>
                </a:cubicBezTo>
                <a:cubicBezTo>
                  <a:pt x="7437969" y="1290123"/>
                  <a:pt x="7438474" y="1294828"/>
                  <a:pt x="7438474" y="1299776"/>
                </a:cubicBezTo>
                <a:lnTo>
                  <a:pt x="7438474" y="1355350"/>
                </a:lnTo>
                <a:cubicBezTo>
                  <a:pt x="7438474" y="1355870"/>
                  <a:pt x="7438344" y="1356310"/>
                  <a:pt x="7438083" y="1356668"/>
                </a:cubicBezTo>
                <a:cubicBezTo>
                  <a:pt x="7437823" y="1357026"/>
                  <a:pt x="7437399" y="1357335"/>
                  <a:pt x="7436813" y="1357596"/>
                </a:cubicBezTo>
                <a:cubicBezTo>
                  <a:pt x="7436227" y="1357856"/>
                  <a:pt x="7435414" y="1358052"/>
                  <a:pt x="7434372" y="1358182"/>
                </a:cubicBezTo>
                <a:cubicBezTo>
                  <a:pt x="7433330" y="1358312"/>
                  <a:pt x="7432028" y="1358377"/>
                  <a:pt x="7430465" y="1358377"/>
                </a:cubicBezTo>
                <a:cubicBezTo>
                  <a:pt x="7428837" y="1358377"/>
                  <a:pt x="7427502" y="1358312"/>
                  <a:pt x="7426461" y="1358182"/>
                </a:cubicBezTo>
                <a:cubicBezTo>
                  <a:pt x="7425419" y="1358052"/>
                  <a:pt x="7424589" y="1357856"/>
                  <a:pt x="7423970" y="1357596"/>
                </a:cubicBezTo>
                <a:cubicBezTo>
                  <a:pt x="7423352" y="1357335"/>
                  <a:pt x="7422912" y="1357026"/>
                  <a:pt x="7422652" y="1356668"/>
                </a:cubicBezTo>
                <a:cubicBezTo>
                  <a:pt x="7422391" y="1356310"/>
                  <a:pt x="7422261" y="1355870"/>
                  <a:pt x="7422261" y="1355350"/>
                </a:cubicBezTo>
                <a:lnTo>
                  <a:pt x="7422261" y="1301925"/>
                </a:lnTo>
                <a:cubicBezTo>
                  <a:pt x="7422261" y="1298213"/>
                  <a:pt x="7421935" y="1294828"/>
                  <a:pt x="7421284" y="1291767"/>
                </a:cubicBezTo>
                <a:cubicBezTo>
                  <a:pt x="7420633" y="1288707"/>
                  <a:pt x="7419591" y="1286070"/>
                  <a:pt x="7418159" y="1283856"/>
                </a:cubicBezTo>
                <a:cubicBezTo>
                  <a:pt x="7416726" y="1281642"/>
                  <a:pt x="7414903" y="1279949"/>
                  <a:pt x="7412689" y="1278777"/>
                </a:cubicBezTo>
                <a:cubicBezTo>
                  <a:pt x="7410476" y="1277605"/>
                  <a:pt x="7407871" y="1277019"/>
                  <a:pt x="7404876" y="1277019"/>
                </a:cubicBezTo>
                <a:cubicBezTo>
                  <a:pt x="7401165" y="1277019"/>
                  <a:pt x="7397437" y="1278452"/>
                  <a:pt x="7393693" y="1281317"/>
                </a:cubicBezTo>
                <a:cubicBezTo>
                  <a:pt x="7389949" y="1284182"/>
                  <a:pt x="7385831" y="1288381"/>
                  <a:pt x="7381338" y="1293916"/>
                </a:cubicBezTo>
                <a:lnTo>
                  <a:pt x="7381338" y="1355350"/>
                </a:lnTo>
                <a:cubicBezTo>
                  <a:pt x="7381338" y="1355870"/>
                  <a:pt x="7381208" y="1356310"/>
                  <a:pt x="7380947" y="1356668"/>
                </a:cubicBezTo>
                <a:cubicBezTo>
                  <a:pt x="7380687" y="1357026"/>
                  <a:pt x="7380247" y="1357335"/>
                  <a:pt x="7379629" y="1357596"/>
                </a:cubicBezTo>
                <a:cubicBezTo>
                  <a:pt x="7379010" y="1357856"/>
                  <a:pt x="7378180" y="1358052"/>
                  <a:pt x="7377138" y="1358182"/>
                </a:cubicBezTo>
                <a:cubicBezTo>
                  <a:pt x="7376096" y="1358312"/>
                  <a:pt x="7374794" y="1358377"/>
                  <a:pt x="7373231" y="1358377"/>
                </a:cubicBezTo>
                <a:cubicBezTo>
                  <a:pt x="7371734" y="1358377"/>
                  <a:pt x="7370448" y="1358312"/>
                  <a:pt x="7369373" y="1358182"/>
                </a:cubicBezTo>
                <a:cubicBezTo>
                  <a:pt x="7368299" y="1358052"/>
                  <a:pt x="7367453" y="1357856"/>
                  <a:pt x="7366834" y="1357596"/>
                </a:cubicBezTo>
                <a:cubicBezTo>
                  <a:pt x="7366215" y="1357335"/>
                  <a:pt x="7365792" y="1357026"/>
                  <a:pt x="7365564" y="1356668"/>
                </a:cubicBezTo>
                <a:cubicBezTo>
                  <a:pt x="7365336" y="1356310"/>
                  <a:pt x="7365223" y="1355870"/>
                  <a:pt x="7365223" y="1355350"/>
                </a:cubicBezTo>
                <a:lnTo>
                  <a:pt x="7365223" y="1301925"/>
                </a:lnTo>
                <a:cubicBezTo>
                  <a:pt x="7365223" y="1298213"/>
                  <a:pt x="7364864" y="1294828"/>
                  <a:pt x="7364148" y="1291767"/>
                </a:cubicBezTo>
                <a:cubicBezTo>
                  <a:pt x="7363432" y="1288707"/>
                  <a:pt x="7362358" y="1286070"/>
                  <a:pt x="7360925" y="1283856"/>
                </a:cubicBezTo>
                <a:cubicBezTo>
                  <a:pt x="7359493" y="1281642"/>
                  <a:pt x="7357686" y="1279949"/>
                  <a:pt x="7355505" y="1278777"/>
                </a:cubicBezTo>
                <a:cubicBezTo>
                  <a:pt x="7353323" y="1277605"/>
                  <a:pt x="7350735" y="1277019"/>
                  <a:pt x="7347740" y="1277019"/>
                </a:cubicBezTo>
                <a:cubicBezTo>
                  <a:pt x="7344028" y="1277019"/>
                  <a:pt x="7340285" y="1278452"/>
                  <a:pt x="7336508" y="1281317"/>
                </a:cubicBezTo>
                <a:cubicBezTo>
                  <a:pt x="7332732" y="1284182"/>
                  <a:pt x="7328629" y="1288381"/>
                  <a:pt x="7324202" y="1293916"/>
                </a:cubicBezTo>
                <a:lnTo>
                  <a:pt x="7324202" y="1355350"/>
                </a:lnTo>
                <a:cubicBezTo>
                  <a:pt x="7324202" y="1355870"/>
                  <a:pt x="7324072" y="1356310"/>
                  <a:pt x="7323811" y="1356668"/>
                </a:cubicBezTo>
                <a:cubicBezTo>
                  <a:pt x="7323551" y="1357026"/>
                  <a:pt x="7323127" y="1357335"/>
                  <a:pt x="7322541" y="1357596"/>
                </a:cubicBezTo>
                <a:cubicBezTo>
                  <a:pt x="7321955" y="1357856"/>
                  <a:pt x="7321141" y="1358052"/>
                  <a:pt x="7320100" y="1358182"/>
                </a:cubicBezTo>
                <a:cubicBezTo>
                  <a:pt x="7319058" y="1358312"/>
                  <a:pt x="7317723" y="1358377"/>
                  <a:pt x="7316095" y="1358377"/>
                </a:cubicBezTo>
                <a:cubicBezTo>
                  <a:pt x="7314533" y="1358377"/>
                  <a:pt x="7313230" y="1358312"/>
                  <a:pt x="7312189" y="1358182"/>
                </a:cubicBezTo>
                <a:cubicBezTo>
                  <a:pt x="7311147" y="1358052"/>
                  <a:pt x="7310317" y="1357856"/>
                  <a:pt x="7309698" y="1357596"/>
                </a:cubicBezTo>
                <a:cubicBezTo>
                  <a:pt x="7309079" y="1357335"/>
                  <a:pt x="7308656" y="1357026"/>
                  <a:pt x="7308428" y="1356668"/>
                </a:cubicBezTo>
                <a:cubicBezTo>
                  <a:pt x="7308200" y="1356310"/>
                  <a:pt x="7308086" y="1355870"/>
                  <a:pt x="7308086" y="1355350"/>
                </a:cubicBezTo>
                <a:lnTo>
                  <a:pt x="7308086" y="1267448"/>
                </a:lnTo>
                <a:cubicBezTo>
                  <a:pt x="7308086" y="1266927"/>
                  <a:pt x="7308184" y="1266487"/>
                  <a:pt x="7308379" y="1266129"/>
                </a:cubicBezTo>
                <a:cubicBezTo>
                  <a:pt x="7308575" y="1265771"/>
                  <a:pt x="7308965" y="1265446"/>
                  <a:pt x="7309552" y="1265153"/>
                </a:cubicBezTo>
                <a:cubicBezTo>
                  <a:pt x="7310138" y="1264860"/>
                  <a:pt x="7310886" y="1264664"/>
                  <a:pt x="7311798" y="1264567"/>
                </a:cubicBezTo>
                <a:cubicBezTo>
                  <a:pt x="7312710" y="1264469"/>
                  <a:pt x="7313914" y="1264420"/>
                  <a:pt x="7315412" y="1264420"/>
                </a:cubicBezTo>
                <a:cubicBezTo>
                  <a:pt x="7316844" y="1264420"/>
                  <a:pt x="7318032" y="1264469"/>
                  <a:pt x="7318977" y="1264567"/>
                </a:cubicBezTo>
                <a:cubicBezTo>
                  <a:pt x="7319921" y="1264664"/>
                  <a:pt x="7320653" y="1264860"/>
                  <a:pt x="7321174" y="1265153"/>
                </a:cubicBezTo>
                <a:cubicBezTo>
                  <a:pt x="7321695" y="1265446"/>
                  <a:pt x="7322069" y="1265771"/>
                  <a:pt x="7322297" y="1266129"/>
                </a:cubicBezTo>
                <a:cubicBezTo>
                  <a:pt x="7322525" y="1266487"/>
                  <a:pt x="7322639" y="1266927"/>
                  <a:pt x="7322639" y="1267448"/>
                </a:cubicBezTo>
                <a:lnTo>
                  <a:pt x="7322639" y="1279070"/>
                </a:lnTo>
                <a:cubicBezTo>
                  <a:pt x="7327588" y="1273536"/>
                  <a:pt x="7332390" y="1269483"/>
                  <a:pt x="7337045" y="1266911"/>
                </a:cubicBezTo>
                <a:cubicBezTo>
                  <a:pt x="7341701" y="1264339"/>
                  <a:pt x="7346405" y="1263053"/>
                  <a:pt x="7351158" y="1263053"/>
                </a:cubicBezTo>
                <a:close/>
                <a:moveTo>
                  <a:pt x="7249169" y="1263053"/>
                </a:moveTo>
                <a:cubicBezTo>
                  <a:pt x="7256071" y="1263053"/>
                  <a:pt x="7261947" y="1264160"/>
                  <a:pt x="7266798" y="1266374"/>
                </a:cubicBezTo>
                <a:cubicBezTo>
                  <a:pt x="7271649" y="1268587"/>
                  <a:pt x="7275637" y="1271566"/>
                  <a:pt x="7278763" y="1275310"/>
                </a:cubicBezTo>
                <a:cubicBezTo>
                  <a:pt x="7281888" y="1279054"/>
                  <a:pt x="7284183" y="1283449"/>
                  <a:pt x="7285648" y="1288495"/>
                </a:cubicBezTo>
                <a:cubicBezTo>
                  <a:pt x="7287113" y="1293542"/>
                  <a:pt x="7287846" y="1298930"/>
                  <a:pt x="7287846" y="1304660"/>
                </a:cubicBezTo>
                <a:lnTo>
                  <a:pt x="7287846" y="1307590"/>
                </a:lnTo>
                <a:cubicBezTo>
                  <a:pt x="7287846" y="1310129"/>
                  <a:pt x="7287208" y="1311936"/>
                  <a:pt x="7285933" y="1313010"/>
                </a:cubicBezTo>
                <a:cubicBezTo>
                  <a:pt x="7284658" y="1314085"/>
                  <a:pt x="7283202" y="1314622"/>
                  <a:pt x="7281566" y="1314622"/>
                </a:cubicBezTo>
                <a:lnTo>
                  <a:pt x="7223678" y="1314622"/>
                </a:lnTo>
                <a:cubicBezTo>
                  <a:pt x="7223678" y="1319505"/>
                  <a:pt x="7224168" y="1323900"/>
                  <a:pt x="7225150" y="1327807"/>
                </a:cubicBezTo>
                <a:cubicBezTo>
                  <a:pt x="7226131" y="1331714"/>
                  <a:pt x="7227767" y="1335067"/>
                  <a:pt x="7230057" y="1337867"/>
                </a:cubicBezTo>
                <a:cubicBezTo>
                  <a:pt x="7232347" y="1340667"/>
                  <a:pt x="7235324" y="1342815"/>
                  <a:pt x="7238988" y="1344313"/>
                </a:cubicBezTo>
                <a:cubicBezTo>
                  <a:pt x="7242652" y="1345810"/>
                  <a:pt x="7247134" y="1346559"/>
                  <a:pt x="7252433" y="1346559"/>
                </a:cubicBezTo>
                <a:cubicBezTo>
                  <a:pt x="7256621" y="1346559"/>
                  <a:pt x="7260350" y="1346218"/>
                  <a:pt x="7263622" y="1345534"/>
                </a:cubicBezTo>
                <a:cubicBezTo>
                  <a:pt x="7266893" y="1344850"/>
                  <a:pt x="7269723" y="1344085"/>
                  <a:pt x="7272111" y="1343239"/>
                </a:cubicBezTo>
                <a:cubicBezTo>
                  <a:pt x="7274500" y="1342392"/>
                  <a:pt x="7276463" y="1341627"/>
                  <a:pt x="7278000" y="1340943"/>
                </a:cubicBezTo>
                <a:cubicBezTo>
                  <a:pt x="7279538" y="1340260"/>
                  <a:pt x="7280700" y="1339918"/>
                  <a:pt x="7281485" y="1339918"/>
                </a:cubicBezTo>
                <a:cubicBezTo>
                  <a:pt x="7281943" y="1339918"/>
                  <a:pt x="7282352" y="1340032"/>
                  <a:pt x="7282711" y="1340260"/>
                </a:cubicBezTo>
                <a:cubicBezTo>
                  <a:pt x="7283071" y="1340487"/>
                  <a:pt x="7283349" y="1340829"/>
                  <a:pt x="7283545" y="1341285"/>
                </a:cubicBezTo>
                <a:cubicBezTo>
                  <a:pt x="7283742" y="1341741"/>
                  <a:pt x="7283889" y="1342376"/>
                  <a:pt x="7283987" y="1343190"/>
                </a:cubicBezTo>
                <a:cubicBezTo>
                  <a:pt x="7284085" y="1344004"/>
                  <a:pt x="7284134" y="1344997"/>
                  <a:pt x="7284134" y="1346169"/>
                </a:cubicBezTo>
                <a:cubicBezTo>
                  <a:pt x="7284134" y="1347015"/>
                  <a:pt x="7284102" y="1347748"/>
                  <a:pt x="7284037" y="1348366"/>
                </a:cubicBezTo>
                <a:cubicBezTo>
                  <a:pt x="7283972" y="1348985"/>
                  <a:pt x="7283890" y="1349538"/>
                  <a:pt x="7283793" y="1350027"/>
                </a:cubicBezTo>
                <a:cubicBezTo>
                  <a:pt x="7283695" y="1350515"/>
                  <a:pt x="7283532" y="1350954"/>
                  <a:pt x="7283304" y="1351345"/>
                </a:cubicBezTo>
                <a:cubicBezTo>
                  <a:pt x="7283076" y="1351736"/>
                  <a:pt x="7282783" y="1352110"/>
                  <a:pt x="7282425" y="1352468"/>
                </a:cubicBezTo>
                <a:cubicBezTo>
                  <a:pt x="7282067" y="1352826"/>
                  <a:pt x="7281009" y="1353412"/>
                  <a:pt x="7279251" y="1354226"/>
                </a:cubicBezTo>
                <a:cubicBezTo>
                  <a:pt x="7277493" y="1355040"/>
                  <a:pt x="7275214" y="1355838"/>
                  <a:pt x="7272414" y="1356619"/>
                </a:cubicBezTo>
                <a:cubicBezTo>
                  <a:pt x="7269614" y="1357401"/>
                  <a:pt x="7266375" y="1358100"/>
                  <a:pt x="7262696" y="1358719"/>
                </a:cubicBezTo>
                <a:cubicBezTo>
                  <a:pt x="7259017" y="1359338"/>
                  <a:pt x="7255094" y="1359647"/>
                  <a:pt x="7250927" y="1359647"/>
                </a:cubicBezTo>
                <a:cubicBezTo>
                  <a:pt x="7243700" y="1359647"/>
                  <a:pt x="7237368" y="1358638"/>
                  <a:pt x="7231931" y="1356619"/>
                </a:cubicBezTo>
                <a:cubicBezTo>
                  <a:pt x="7226494" y="1354601"/>
                  <a:pt x="7221920" y="1351606"/>
                  <a:pt x="7218208" y="1347634"/>
                </a:cubicBezTo>
                <a:cubicBezTo>
                  <a:pt x="7214497" y="1343662"/>
                  <a:pt x="7211697" y="1338681"/>
                  <a:pt x="7209809" y="1332690"/>
                </a:cubicBezTo>
                <a:cubicBezTo>
                  <a:pt x="7207920" y="1326700"/>
                  <a:pt x="7206976" y="1319733"/>
                  <a:pt x="7206976" y="1311789"/>
                </a:cubicBezTo>
                <a:cubicBezTo>
                  <a:pt x="7206976" y="1304236"/>
                  <a:pt x="7207953" y="1297448"/>
                  <a:pt x="7209906" y="1291425"/>
                </a:cubicBezTo>
                <a:cubicBezTo>
                  <a:pt x="7211860" y="1285403"/>
                  <a:pt x="7214676" y="1280291"/>
                  <a:pt x="7218355" y="1276092"/>
                </a:cubicBezTo>
                <a:cubicBezTo>
                  <a:pt x="7222034" y="1271892"/>
                  <a:pt x="7226478" y="1268669"/>
                  <a:pt x="7231686" y="1266422"/>
                </a:cubicBezTo>
                <a:cubicBezTo>
                  <a:pt x="7236895" y="1264176"/>
                  <a:pt x="7242723" y="1263053"/>
                  <a:pt x="7249169" y="1263053"/>
                </a:cubicBezTo>
                <a:close/>
                <a:moveTo>
                  <a:pt x="6790355" y="1263053"/>
                </a:moveTo>
                <a:cubicBezTo>
                  <a:pt x="6796215" y="1263053"/>
                  <a:pt x="6801148" y="1264046"/>
                  <a:pt x="6805152" y="1266032"/>
                </a:cubicBezTo>
                <a:cubicBezTo>
                  <a:pt x="6809156" y="1268018"/>
                  <a:pt x="6812396" y="1270671"/>
                  <a:pt x="6814870" y="1273992"/>
                </a:cubicBezTo>
                <a:cubicBezTo>
                  <a:pt x="6817344" y="1277312"/>
                  <a:pt x="6819119" y="1281203"/>
                  <a:pt x="6820193" y="1285663"/>
                </a:cubicBezTo>
                <a:cubicBezTo>
                  <a:pt x="6821267" y="1290123"/>
                  <a:pt x="6821805" y="1295479"/>
                  <a:pt x="6821805" y="1301730"/>
                </a:cubicBezTo>
                <a:lnTo>
                  <a:pt x="6821805" y="1355350"/>
                </a:lnTo>
                <a:cubicBezTo>
                  <a:pt x="6821805" y="1355870"/>
                  <a:pt x="6821674" y="1356310"/>
                  <a:pt x="6821414" y="1356668"/>
                </a:cubicBezTo>
                <a:cubicBezTo>
                  <a:pt x="6821153" y="1357026"/>
                  <a:pt x="6820730" y="1357335"/>
                  <a:pt x="6820144" y="1357596"/>
                </a:cubicBezTo>
                <a:cubicBezTo>
                  <a:pt x="6819558" y="1357856"/>
                  <a:pt x="6818744" y="1358052"/>
                  <a:pt x="6817702" y="1358182"/>
                </a:cubicBezTo>
                <a:cubicBezTo>
                  <a:pt x="6816661" y="1358312"/>
                  <a:pt x="6815358" y="1358377"/>
                  <a:pt x="6813796" y="1358377"/>
                </a:cubicBezTo>
                <a:cubicBezTo>
                  <a:pt x="6812168" y="1358377"/>
                  <a:pt x="6810833" y="1358312"/>
                  <a:pt x="6809791" y="1358182"/>
                </a:cubicBezTo>
                <a:cubicBezTo>
                  <a:pt x="6808750" y="1358052"/>
                  <a:pt x="6807936" y="1357856"/>
                  <a:pt x="6807350" y="1357596"/>
                </a:cubicBezTo>
                <a:cubicBezTo>
                  <a:pt x="6806764" y="1357335"/>
                  <a:pt x="6806340" y="1357026"/>
                  <a:pt x="6806080" y="1356668"/>
                </a:cubicBezTo>
                <a:cubicBezTo>
                  <a:pt x="6805819" y="1356310"/>
                  <a:pt x="6805689" y="1355870"/>
                  <a:pt x="6805689" y="1355350"/>
                </a:cubicBezTo>
                <a:lnTo>
                  <a:pt x="6805689" y="1303878"/>
                </a:lnTo>
                <a:cubicBezTo>
                  <a:pt x="6805689" y="1298865"/>
                  <a:pt x="6805299" y="1294828"/>
                  <a:pt x="6804517" y="1291767"/>
                </a:cubicBezTo>
                <a:cubicBezTo>
                  <a:pt x="6803736" y="1288707"/>
                  <a:pt x="6802596" y="1286070"/>
                  <a:pt x="6801099" y="1283856"/>
                </a:cubicBezTo>
                <a:cubicBezTo>
                  <a:pt x="6799601" y="1281642"/>
                  <a:pt x="6797664" y="1279949"/>
                  <a:pt x="6795288" y="1278777"/>
                </a:cubicBezTo>
                <a:cubicBezTo>
                  <a:pt x="6792911" y="1277605"/>
                  <a:pt x="6790160" y="1277019"/>
                  <a:pt x="6787035" y="1277019"/>
                </a:cubicBezTo>
                <a:cubicBezTo>
                  <a:pt x="6782998" y="1277019"/>
                  <a:pt x="6778961" y="1278452"/>
                  <a:pt x="6774924" y="1281317"/>
                </a:cubicBezTo>
                <a:cubicBezTo>
                  <a:pt x="6770887" y="1284182"/>
                  <a:pt x="6766654" y="1288381"/>
                  <a:pt x="6762227" y="1293916"/>
                </a:cubicBezTo>
                <a:lnTo>
                  <a:pt x="6762227" y="1355350"/>
                </a:lnTo>
                <a:cubicBezTo>
                  <a:pt x="6762227" y="1355870"/>
                  <a:pt x="6762097" y="1356310"/>
                  <a:pt x="6761836" y="1356668"/>
                </a:cubicBezTo>
                <a:cubicBezTo>
                  <a:pt x="6761576" y="1357026"/>
                  <a:pt x="6761152" y="1357335"/>
                  <a:pt x="6760566" y="1357596"/>
                </a:cubicBezTo>
                <a:cubicBezTo>
                  <a:pt x="6759980" y="1357856"/>
                  <a:pt x="6759167" y="1358052"/>
                  <a:pt x="6758125" y="1358182"/>
                </a:cubicBezTo>
                <a:cubicBezTo>
                  <a:pt x="6757083" y="1358312"/>
                  <a:pt x="6755748" y="1358377"/>
                  <a:pt x="6754120" y="1358377"/>
                </a:cubicBezTo>
                <a:cubicBezTo>
                  <a:pt x="6752558" y="1358377"/>
                  <a:pt x="6751255" y="1358312"/>
                  <a:pt x="6750214" y="1358182"/>
                </a:cubicBezTo>
                <a:cubicBezTo>
                  <a:pt x="6749172" y="1358052"/>
                  <a:pt x="6748342" y="1357856"/>
                  <a:pt x="6747723" y="1357596"/>
                </a:cubicBezTo>
                <a:cubicBezTo>
                  <a:pt x="6747104" y="1357335"/>
                  <a:pt x="6746681" y="1357026"/>
                  <a:pt x="6746453" y="1356668"/>
                </a:cubicBezTo>
                <a:cubicBezTo>
                  <a:pt x="6746225" y="1356310"/>
                  <a:pt x="6746111" y="1355870"/>
                  <a:pt x="6746111" y="1355350"/>
                </a:cubicBezTo>
                <a:lnTo>
                  <a:pt x="6746111" y="1267448"/>
                </a:lnTo>
                <a:cubicBezTo>
                  <a:pt x="6746111" y="1266927"/>
                  <a:pt x="6746209" y="1266487"/>
                  <a:pt x="6746404" y="1266129"/>
                </a:cubicBezTo>
                <a:cubicBezTo>
                  <a:pt x="6746600" y="1265771"/>
                  <a:pt x="6746991" y="1265446"/>
                  <a:pt x="6747577" y="1265153"/>
                </a:cubicBezTo>
                <a:cubicBezTo>
                  <a:pt x="6748163" y="1264860"/>
                  <a:pt x="6748911" y="1264664"/>
                  <a:pt x="6749823" y="1264567"/>
                </a:cubicBezTo>
                <a:cubicBezTo>
                  <a:pt x="6750734" y="1264469"/>
                  <a:pt x="6751939" y="1264420"/>
                  <a:pt x="6753437" y="1264420"/>
                </a:cubicBezTo>
                <a:cubicBezTo>
                  <a:pt x="6754869" y="1264420"/>
                  <a:pt x="6756057" y="1264469"/>
                  <a:pt x="6757002" y="1264567"/>
                </a:cubicBezTo>
                <a:cubicBezTo>
                  <a:pt x="6757946" y="1264664"/>
                  <a:pt x="6758678" y="1264860"/>
                  <a:pt x="6759199" y="1265153"/>
                </a:cubicBezTo>
                <a:cubicBezTo>
                  <a:pt x="6759720" y="1265446"/>
                  <a:pt x="6760094" y="1265771"/>
                  <a:pt x="6760322" y="1266129"/>
                </a:cubicBezTo>
                <a:cubicBezTo>
                  <a:pt x="6760550" y="1266487"/>
                  <a:pt x="6760664" y="1266927"/>
                  <a:pt x="6760664" y="1267448"/>
                </a:cubicBezTo>
                <a:lnTo>
                  <a:pt x="6760664" y="1279070"/>
                </a:lnTo>
                <a:cubicBezTo>
                  <a:pt x="6765613" y="1273536"/>
                  <a:pt x="6770545" y="1269483"/>
                  <a:pt x="6775461" y="1266911"/>
                </a:cubicBezTo>
                <a:cubicBezTo>
                  <a:pt x="6780377" y="1264339"/>
                  <a:pt x="6785342" y="1263053"/>
                  <a:pt x="6790355" y="1263053"/>
                </a:cubicBezTo>
                <a:close/>
                <a:moveTo>
                  <a:pt x="6990734" y="1254653"/>
                </a:moveTo>
                <a:cubicBezTo>
                  <a:pt x="6991255" y="1254718"/>
                  <a:pt x="6991873" y="1254946"/>
                  <a:pt x="6992589" y="1255337"/>
                </a:cubicBezTo>
                <a:lnTo>
                  <a:pt x="7069552" y="1294111"/>
                </a:lnTo>
                <a:cubicBezTo>
                  <a:pt x="7070203" y="1294437"/>
                  <a:pt x="7070741" y="1295234"/>
                  <a:pt x="7071164" y="1296504"/>
                </a:cubicBezTo>
                <a:cubicBezTo>
                  <a:pt x="7071587" y="1297774"/>
                  <a:pt x="7071799" y="1299516"/>
                  <a:pt x="7071799" y="1301730"/>
                </a:cubicBezTo>
                <a:cubicBezTo>
                  <a:pt x="7071799" y="1302836"/>
                  <a:pt x="7071733" y="1303829"/>
                  <a:pt x="7071603" y="1304708"/>
                </a:cubicBezTo>
                <a:cubicBezTo>
                  <a:pt x="7071473" y="1305587"/>
                  <a:pt x="7071310" y="1306352"/>
                  <a:pt x="7071115" y="1307003"/>
                </a:cubicBezTo>
                <a:cubicBezTo>
                  <a:pt x="7070920" y="1307655"/>
                  <a:pt x="7070659" y="1308159"/>
                  <a:pt x="7070334" y="1308517"/>
                </a:cubicBezTo>
                <a:cubicBezTo>
                  <a:pt x="7070008" y="1308875"/>
                  <a:pt x="7069650" y="1309152"/>
                  <a:pt x="7069259" y="1309348"/>
                </a:cubicBezTo>
                <a:lnTo>
                  <a:pt x="6992589" y="1348024"/>
                </a:lnTo>
                <a:cubicBezTo>
                  <a:pt x="6991873" y="1348350"/>
                  <a:pt x="6991255" y="1348529"/>
                  <a:pt x="6990734" y="1348562"/>
                </a:cubicBezTo>
                <a:cubicBezTo>
                  <a:pt x="6990213" y="1348594"/>
                  <a:pt x="6989806" y="1348382"/>
                  <a:pt x="6989513" y="1347927"/>
                </a:cubicBezTo>
                <a:cubicBezTo>
                  <a:pt x="6989220" y="1347471"/>
                  <a:pt x="6989008" y="1346771"/>
                  <a:pt x="6988878" y="1345827"/>
                </a:cubicBezTo>
                <a:cubicBezTo>
                  <a:pt x="6988748" y="1344883"/>
                  <a:pt x="6988683" y="1343662"/>
                  <a:pt x="6988683" y="1342164"/>
                </a:cubicBezTo>
                <a:cubicBezTo>
                  <a:pt x="6988683" y="1340341"/>
                  <a:pt x="6988715" y="1338876"/>
                  <a:pt x="6988780" y="1337769"/>
                </a:cubicBezTo>
                <a:cubicBezTo>
                  <a:pt x="6988845" y="1336662"/>
                  <a:pt x="6988992" y="1335767"/>
                  <a:pt x="6989220" y="1335083"/>
                </a:cubicBezTo>
                <a:cubicBezTo>
                  <a:pt x="6989448" y="1334400"/>
                  <a:pt x="6989790" y="1333862"/>
                  <a:pt x="6990245" y="1333472"/>
                </a:cubicBezTo>
                <a:cubicBezTo>
                  <a:pt x="6990701" y="1333081"/>
                  <a:pt x="6991287" y="1332723"/>
                  <a:pt x="6992003" y="1332397"/>
                </a:cubicBezTo>
                <a:lnTo>
                  <a:pt x="7055000" y="1301437"/>
                </a:lnTo>
                <a:lnTo>
                  <a:pt x="6992394" y="1271257"/>
                </a:lnTo>
                <a:cubicBezTo>
                  <a:pt x="6991548" y="1270866"/>
                  <a:pt x="6990880" y="1270492"/>
                  <a:pt x="6990392" y="1270134"/>
                </a:cubicBezTo>
                <a:cubicBezTo>
                  <a:pt x="6989904" y="1269776"/>
                  <a:pt x="6989529" y="1269238"/>
                  <a:pt x="6989269" y="1268522"/>
                </a:cubicBezTo>
                <a:cubicBezTo>
                  <a:pt x="6989008" y="1267806"/>
                  <a:pt x="6988845" y="1266878"/>
                  <a:pt x="6988780" y="1265739"/>
                </a:cubicBezTo>
                <a:cubicBezTo>
                  <a:pt x="6988715" y="1264599"/>
                  <a:pt x="6988683" y="1263085"/>
                  <a:pt x="6988683" y="1261197"/>
                </a:cubicBezTo>
                <a:cubicBezTo>
                  <a:pt x="6988683" y="1259504"/>
                  <a:pt x="6988748" y="1258186"/>
                  <a:pt x="6988878" y="1257242"/>
                </a:cubicBezTo>
                <a:cubicBezTo>
                  <a:pt x="6989008" y="1256297"/>
                  <a:pt x="6989220" y="1255614"/>
                  <a:pt x="6989513" y="1255191"/>
                </a:cubicBezTo>
                <a:cubicBezTo>
                  <a:pt x="6989806" y="1254767"/>
                  <a:pt x="6990213" y="1254588"/>
                  <a:pt x="6990734" y="1254653"/>
                </a:cubicBezTo>
                <a:close/>
                <a:moveTo>
                  <a:pt x="6895484" y="1254653"/>
                </a:moveTo>
                <a:cubicBezTo>
                  <a:pt x="6896005" y="1254718"/>
                  <a:pt x="6896623" y="1254946"/>
                  <a:pt x="6897339" y="1255337"/>
                </a:cubicBezTo>
                <a:lnTo>
                  <a:pt x="6974302" y="1294111"/>
                </a:lnTo>
                <a:cubicBezTo>
                  <a:pt x="6974953" y="1294437"/>
                  <a:pt x="6975491" y="1295234"/>
                  <a:pt x="6975914" y="1296504"/>
                </a:cubicBezTo>
                <a:cubicBezTo>
                  <a:pt x="6976337" y="1297774"/>
                  <a:pt x="6976549" y="1299516"/>
                  <a:pt x="6976549" y="1301730"/>
                </a:cubicBezTo>
                <a:cubicBezTo>
                  <a:pt x="6976549" y="1302836"/>
                  <a:pt x="6976483" y="1303829"/>
                  <a:pt x="6976353" y="1304708"/>
                </a:cubicBezTo>
                <a:cubicBezTo>
                  <a:pt x="6976223" y="1305587"/>
                  <a:pt x="6976060" y="1306352"/>
                  <a:pt x="6975865" y="1307003"/>
                </a:cubicBezTo>
                <a:cubicBezTo>
                  <a:pt x="6975670" y="1307655"/>
                  <a:pt x="6975409" y="1308159"/>
                  <a:pt x="6975084" y="1308517"/>
                </a:cubicBezTo>
                <a:cubicBezTo>
                  <a:pt x="6974758" y="1308875"/>
                  <a:pt x="6974400" y="1309152"/>
                  <a:pt x="6974009" y="1309348"/>
                </a:cubicBezTo>
                <a:lnTo>
                  <a:pt x="6897339" y="1348024"/>
                </a:lnTo>
                <a:cubicBezTo>
                  <a:pt x="6896623" y="1348350"/>
                  <a:pt x="6896005" y="1348529"/>
                  <a:pt x="6895484" y="1348562"/>
                </a:cubicBezTo>
                <a:cubicBezTo>
                  <a:pt x="6894963" y="1348594"/>
                  <a:pt x="6894556" y="1348382"/>
                  <a:pt x="6894263" y="1347927"/>
                </a:cubicBezTo>
                <a:cubicBezTo>
                  <a:pt x="6893970" y="1347471"/>
                  <a:pt x="6893758" y="1346771"/>
                  <a:pt x="6893628" y="1345827"/>
                </a:cubicBezTo>
                <a:cubicBezTo>
                  <a:pt x="6893498" y="1344883"/>
                  <a:pt x="6893433" y="1343662"/>
                  <a:pt x="6893433" y="1342164"/>
                </a:cubicBezTo>
                <a:cubicBezTo>
                  <a:pt x="6893433" y="1340341"/>
                  <a:pt x="6893465" y="1338876"/>
                  <a:pt x="6893530" y="1337769"/>
                </a:cubicBezTo>
                <a:cubicBezTo>
                  <a:pt x="6893596" y="1336662"/>
                  <a:pt x="6893742" y="1335767"/>
                  <a:pt x="6893970" y="1335083"/>
                </a:cubicBezTo>
                <a:cubicBezTo>
                  <a:pt x="6894198" y="1334400"/>
                  <a:pt x="6894540" y="1333862"/>
                  <a:pt x="6894995" y="1333472"/>
                </a:cubicBezTo>
                <a:cubicBezTo>
                  <a:pt x="6895451" y="1333081"/>
                  <a:pt x="6896037" y="1332723"/>
                  <a:pt x="6896753" y="1332397"/>
                </a:cubicBezTo>
                <a:lnTo>
                  <a:pt x="6959750" y="1301437"/>
                </a:lnTo>
                <a:lnTo>
                  <a:pt x="6897144" y="1271257"/>
                </a:lnTo>
                <a:cubicBezTo>
                  <a:pt x="6896298" y="1270866"/>
                  <a:pt x="6895630" y="1270492"/>
                  <a:pt x="6895142" y="1270134"/>
                </a:cubicBezTo>
                <a:cubicBezTo>
                  <a:pt x="6894654" y="1269776"/>
                  <a:pt x="6894279" y="1269238"/>
                  <a:pt x="6894019" y="1268522"/>
                </a:cubicBezTo>
                <a:cubicBezTo>
                  <a:pt x="6893758" y="1267806"/>
                  <a:pt x="6893596" y="1266878"/>
                  <a:pt x="6893530" y="1265739"/>
                </a:cubicBezTo>
                <a:cubicBezTo>
                  <a:pt x="6893465" y="1264599"/>
                  <a:pt x="6893433" y="1263085"/>
                  <a:pt x="6893433" y="1261197"/>
                </a:cubicBezTo>
                <a:cubicBezTo>
                  <a:pt x="6893433" y="1259504"/>
                  <a:pt x="6893498" y="1258186"/>
                  <a:pt x="6893628" y="1257242"/>
                </a:cubicBezTo>
                <a:cubicBezTo>
                  <a:pt x="6893758" y="1256297"/>
                  <a:pt x="6893970" y="1255614"/>
                  <a:pt x="6894263" y="1255191"/>
                </a:cubicBezTo>
                <a:cubicBezTo>
                  <a:pt x="6894556" y="1254767"/>
                  <a:pt x="6894963" y="1254588"/>
                  <a:pt x="6895484" y="1254653"/>
                </a:cubicBezTo>
                <a:close/>
                <a:moveTo>
                  <a:pt x="7157979" y="1240882"/>
                </a:moveTo>
                <a:cubicBezTo>
                  <a:pt x="7159607" y="1240882"/>
                  <a:pt x="7160942" y="1240947"/>
                  <a:pt x="7161984" y="1241077"/>
                </a:cubicBezTo>
                <a:cubicBezTo>
                  <a:pt x="7163026" y="1241208"/>
                  <a:pt x="7163839" y="1241419"/>
                  <a:pt x="7164425" y="1241712"/>
                </a:cubicBezTo>
                <a:cubicBezTo>
                  <a:pt x="7165011" y="1242005"/>
                  <a:pt x="7165435" y="1242347"/>
                  <a:pt x="7165695" y="1242738"/>
                </a:cubicBezTo>
                <a:cubicBezTo>
                  <a:pt x="7165956" y="1243128"/>
                  <a:pt x="7166086" y="1243552"/>
                  <a:pt x="7166086" y="1244007"/>
                </a:cubicBezTo>
                <a:lnTo>
                  <a:pt x="7166086" y="1264909"/>
                </a:lnTo>
                <a:lnTo>
                  <a:pt x="7188647" y="1264909"/>
                </a:lnTo>
                <a:cubicBezTo>
                  <a:pt x="7189168" y="1264909"/>
                  <a:pt x="7189624" y="1265022"/>
                  <a:pt x="7190015" y="1265250"/>
                </a:cubicBezTo>
                <a:cubicBezTo>
                  <a:pt x="7190405" y="1265478"/>
                  <a:pt x="7190747" y="1265869"/>
                  <a:pt x="7191040" y="1266422"/>
                </a:cubicBezTo>
                <a:cubicBezTo>
                  <a:pt x="7191333" y="1266976"/>
                  <a:pt x="7191545" y="1267676"/>
                  <a:pt x="7191675" y="1268522"/>
                </a:cubicBezTo>
                <a:cubicBezTo>
                  <a:pt x="7191805" y="1269369"/>
                  <a:pt x="7191870" y="1270411"/>
                  <a:pt x="7191870" y="1271648"/>
                </a:cubicBezTo>
                <a:cubicBezTo>
                  <a:pt x="7191870" y="1273992"/>
                  <a:pt x="7191577" y="1275684"/>
                  <a:pt x="7190991" y="1276726"/>
                </a:cubicBezTo>
                <a:cubicBezTo>
                  <a:pt x="7190405" y="1277768"/>
                  <a:pt x="7189624" y="1278289"/>
                  <a:pt x="7188647" y="1278289"/>
                </a:cubicBezTo>
                <a:lnTo>
                  <a:pt x="7166086" y="1278289"/>
                </a:lnTo>
                <a:lnTo>
                  <a:pt x="7166086" y="1327319"/>
                </a:lnTo>
                <a:cubicBezTo>
                  <a:pt x="7166086" y="1333374"/>
                  <a:pt x="7166981" y="1337948"/>
                  <a:pt x="7168772" y="1341041"/>
                </a:cubicBezTo>
                <a:cubicBezTo>
                  <a:pt x="7170562" y="1344134"/>
                  <a:pt x="7173769" y="1345680"/>
                  <a:pt x="7178392" y="1345680"/>
                </a:cubicBezTo>
                <a:cubicBezTo>
                  <a:pt x="7179890" y="1345680"/>
                  <a:pt x="7181224" y="1345534"/>
                  <a:pt x="7182396" y="1345241"/>
                </a:cubicBezTo>
                <a:cubicBezTo>
                  <a:pt x="7183568" y="1344948"/>
                  <a:pt x="7184610" y="1344639"/>
                  <a:pt x="7185522" y="1344313"/>
                </a:cubicBezTo>
                <a:cubicBezTo>
                  <a:pt x="7186433" y="1343987"/>
                  <a:pt x="7187215" y="1343678"/>
                  <a:pt x="7187866" y="1343385"/>
                </a:cubicBezTo>
                <a:cubicBezTo>
                  <a:pt x="7188517" y="1343092"/>
                  <a:pt x="7189103" y="1342946"/>
                  <a:pt x="7189624" y="1342946"/>
                </a:cubicBezTo>
                <a:cubicBezTo>
                  <a:pt x="7189950" y="1342946"/>
                  <a:pt x="7190259" y="1343027"/>
                  <a:pt x="7190552" y="1343190"/>
                </a:cubicBezTo>
                <a:cubicBezTo>
                  <a:pt x="7190845" y="1343353"/>
                  <a:pt x="7191073" y="1343662"/>
                  <a:pt x="7191235" y="1344118"/>
                </a:cubicBezTo>
                <a:cubicBezTo>
                  <a:pt x="7191398" y="1344573"/>
                  <a:pt x="7191545" y="1345192"/>
                  <a:pt x="7191675" y="1345973"/>
                </a:cubicBezTo>
                <a:cubicBezTo>
                  <a:pt x="7191805" y="1346755"/>
                  <a:pt x="7191870" y="1347731"/>
                  <a:pt x="7191870" y="1348903"/>
                </a:cubicBezTo>
                <a:cubicBezTo>
                  <a:pt x="7191870" y="1350792"/>
                  <a:pt x="7191740" y="1352289"/>
                  <a:pt x="7191480" y="1353396"/>
                </a:cubicBezTo>
                <a:cubicBezTo>
                  <a:pt x="7191219" y="1354503"/>
                  <a:pt x="7190829" y="1355317"/>
                  <a:pt x="7190308" y="1355838"/>
                </a:cubicBezTo>
                <a:cubicBezTo>
                  <a:pt x="7189787" y="1356359"/>
                  <a:pt x="7189005" y="1356847"/>
                  <a:pt x="7187964" y="1357303"/>
                </a:cubicBezTo>
                <a:cubicBezTo>
                  <a:pt x="7186922" y="1357759"/>
                  <a:pt x="7185733" y="1358133"/>
                  <a:pt x="7184399" y="1358426"/>
                </a:cubicBezTo>
                <a:cubicBezTo>
                  <a:pt x="7183064" y="1358719"/>
                  <a:pt x="7181648" y="1358963"/>
                  <a:pt x="7180150" y="1359159"/>
                </a:cubicBezTo>
                <a:cubicBezTo>
                  <a:pt x="7178653" y="1359354"/>
                  <a:pt x="7177155" y="1359451"/>
                  <a:pt x="7175657" y="1359451"/>
                </a:cubicBezTo>
                <a:cubicBezTo>
                  <a:pt x="7171099" y="1359451"/>
                  <a:pt x="7167193" y="1358849"/>
                  <a:pt x="7163937" y="1357645"/>
                </a:cubicBezTo>
                <a:cubicBezTo>
                  <a:pt x="7160682" y="1356440"/>
                  <a:pt x="7158012" y="1354617"/>
                  <a:pt x="7155928" y="1352175"/>
                </a:cubicBezTo>
                <a:cubicBezTo>
                  <a:pt x="7153845" y="1349734"/>
                  <a:pt x="7152331" y="1346641"/>
                  <a:pt x="7151387" y="1342897"/>
                </a:cubicBezTo>
                <a:cubicBezTo>
                  <a:pt x="7150443" y="1339153"/>
                  <a:pt x="7149971" y="1334741"/>
                  <a:pt x="7149971" y="1329663"/>
                </a:cubicBezTo>
                <a:lnTo>
                  <a:pt x="7149971" y="1278289"/>
                </a:lnTo>
                <a:lnTo>
                  <a:pt x="7137664" y="1278289"/>
                </a:lnTo>
                <a:cubicBezTo>
                  <a:pt x="7136688" y="1278289"/>
                  <a:pt x="7135906" y="1277768"/>
                  <a:pt x="7135320" y="1276726"/>
                </a:cubicBezTo>
                <a:cubicBezTo>
                  <a:pt x="7134734" y="1275684"/>
                  <a:pt x="7134441" y="1273992"/>
                  <a:pt x="7134441" y="1271648"/>
                </a:cubicBezTo>
                <a:cubicBezTo>
                  <a:pt x="7134441" y="1270411"/>
                  <a:pt x="7134523" y="1269369"/>
                  <a:pt x="7134685" y="1268522"/>
                </a:cubicBezTo>
                <a:cubicBezTo>
                  <a:pt x="7134848" y="1267676"/>
                  <a:pt x="7135060" y="1266976"/>
                  <a:pt x="7135320" y="1266422"/>
                </a:cubicBezTo>
                <a:cubicBezTo>
                  <a:pt x="7135581" y="1265869"/>
                  <a:pt x="7135923" y="1265478"/>
                  <a:pt x="7136346" y="1265250"/>
                </a:cubicBezTo>
                <a:cubicBezTo>
                  <a:pt x="7136769" y="1265022"/>
                  <a:pt x="7137241" y="1264909"/>
                  <a:pt x="7137762" y="1264909"/>
                </a:cubicBezTo>
                <a:lnTo>
                  <a:pt x="7149971" y="1264909"/>
                </a:lnTo>
                <a:lnTo>
                  <a:pt x="7149971" y="1244007"/>
                </a:lnTo>
                <a:cubicBezTo>
                  <a:pt x="7149971" y="1243552"/>
                  <a:pt x="7150084" y="1243128"/>
                  <a:pt x="7150312" y="1242738"/>
                </a:cubicBezTo>
                <a:cubicBezTo>
                  <a:pt x="7150540" y="1242347"/>
                  <a:pt x="7150964" y="1242005"/>
                  <a:pt x="7151582" y="1241712"/>
                </a:cubicBezTo>
                <a:cubicBezTo>
                  <a:pt x="7152201" y="1241419"/>
                  <a:pt x="7153031" y="1241208"/>
                  <a:pt x="7154073" y="1241077"/>
                </a:cubicBezTo>
                <a:cubicBezTo>
                  <a:pt x="7155114" y="1240947"/>
                  <a:pt x="7156417" y="1240882"/>
                  <a:pt x="7157979" y="1240882"/>
                </a:cubicBezTo>
                <a:close/>
                <a:moveTo>
                  <a:pt x="6706593" y="1228185"/>
                </a:moveTo>
                <a:cubicBezTo>
                  <a:pt x="6710369" y="1228185"/>
                  <a:pt x="6712958" y="1228852"/>
                  <a:pt x="6714358" y="1230187"/>
                </a:cubicBezTo>
                <a:cubicBezTo>
                  <a:pt x="6715758" y="1231522"/>
                  <a:pt x="6716457" y="1234045"/>
                  <a:pt x="6716457" y="1237757"/>
                </a:cubicBezTo>
                <a:cubicBezTo>
                  <a:pt x="6716457" y="1241533"/>
                  <a:pt x="6715741" y="1244105"/>
                  <a:pt x="6714309" y="1245472"/>
                </a:cubicBezTo>
                <a:cubicBezTo>
                  <a:pt x="6712876" y="1246840"/>
                  <a:pt x="6710239" y="1247524"/>
                  <a:pt x="6706398" y="1247524"/>
                </a:cubicBezTo>
                <a:cubicBezTo>
                  <a:pt x="6702621" y="1247524"/>
                  <a:pt x="6700033" y="1246856"/>
                  <a:pt x="6698633" y="1245521"/>
                </a:cubicBezTo>
                <a:cubicBezTo>
                  <a:pt x="6697233" y="1244187"/>
                  <a:pt x="6696533" y="1241663"/>
                  <a:pt x="6696533" y="1237952"/>
                </a:cubicBezTo>
                <a:cubicBezTo>
                  <a:pt x="6696533" y="1234175"/>
                  <a:pt x="6697249" y="1231604"/>
                  <a:pt x="6698682" y="1230236"/>
                </a:cubicBezTo>
                <a:cubicBezTo>
                  <a:pt x="6700114" y="1228869"/>
                  <a:pt x="6702751" y="1228185"/>
                  <a:pt x="6706593" y="1228185"/>
                </a:cubicBezTo>
                <a:close/>
                <a:moveTo>
                  <a:pt x="1357269" y="1164107"/>
                </a:moveTo>
                <a:cubicBezTo>
                  <a:pt x="1358683" y="1164107"/>
                  <a:pt x="1359920" y="1164196"/>
                  <a:pt x="1360981" y="1164373"/>
                </a:cubicBezTo>
                <a:cubicBezTo>
                  <a:pt x="1362041" y="1164550"/>
                  <a:pt x="1362910" y="1164874"/>
                  <a:pt x="1363588" y="1165345"/>
                </a:cubicBezTo>
                <a:cubicBezTo>
                  <a:pt x="1364265" y="1165817"/>
                  <a:pt x="1364766" y="1166524"/>
                  <a:pt x="1365090" y="1167466"/>
                </a:cubicBezTo>
                <a:cubicBezTo>
                  <a:pt x="1365414" y="1168408"/>
                  <a:pt x="1365576" y="1169675"/>
                  <a:pt x="1365576" y="1171266"/>
                </a:cubicBezTo>
                <a:cubicBezTo>
                  <a:pt x="1365576" y="1173092"/>
                  <a:pt x="1365488" y="1174771"/>
                  <a:pt x="1365311" y="1176303"/>
                </a:cubicBezTo>
                <a:cubicBezTo>
                  <a:pt x="1365134" y="1177834"/>
                  <a:pt x="1364854" y="1179277"/>
                  <a:pt x="1364471" y="1180633"/>
                </a:cubicBezTo>
                <a:cubicBezTo>
                  <a:pt x="1364088" y="1181987"/>
                  <a:pt x="1363558" y="1183328"/>
                  <a:pt x="1362881" y="1184653"/>
                </a:cubicBezTo>
                <a:cubicBezTo>
                  <a:pt x="1362203" y="1185979"/>
                  <a:pt x="1361364" y="1187378"/>
                  <a:pt x="1360362" y="1188851"/>
                </a:cubicBezTo>
                <a:lnTo>
                  <a:pt x="1348344" y="1206878"/>
                </a:lnTo>
                <a:cubicBezTo>
                  <a:pt x="1348050" y="1207349"/>
                  <a:pt x="1347711" y="1207732"/>
                  <a:pt x="1347328" y="1208026"/>
                </a:cubicBezTo>
                <a:cubicBezTo>
                  <a:pt x="1346945" y="1208321"/>
                  <a:pt x="1346489" y="1208571"/>
                  <a:pt x="1345959" y="1208778"/>
                </a:cubicBezTo>
                <a:cubicBezTo>
                  <a:pt x="1345428" y="1208983"/>
                  <a:pt x="1344795" y="1209145"/>
                  <a:pt x="1344059" y="1209263"/>
                </a:cubicBezTo>
                <a:cubicBezTo>
                  <a:pt x="1343322" y="1209381"/>
                  <a:pt x="1342424" y="1209440"/>
                  <a:pt x="1341363" y="1209440"/>
                </a:cubicBezTo>
                <a:cubicBezTo>
                  <a:pt x="1340362" y="1209440"/>
                  <a:pt x="1339522" y="1209396"/>
                  <a:pt x="1338845" y="1209308"/>
                </a:cubicBezTo>
                <a:cubicBezTo>
                  <a:pt x="1338167" y="1209220"/>
                  <a:pt x="1337681" y="1209057"/>
                  <a:pt x="1337387" y="1208822"/>
                </a:cubicBezTo>
                <a:cubicBezTo>
                  <a:pt x="1337092" y="1208586"/>
                  <a:pt x="1336930" y="1208306"/>
                  <a:pt x="1336901" y="1207982"/>
                </a:cubicBezTo>
                <a:cubicBezTo>
                  <a:pt x="1336871" y="1207658"/>
                  <a:pt x="1336974" y="1207231"/>
                  <a:pt x="1337210" y="1206701"/>
                </a:cubicBezTo>
                <a:lnTo>
                  <a:pt x="1348786" y="1182576"/>
                </a:lnTo>
                <a:lnTo>
                  <a:pt x="1348786" y="1171266"/>
                </a:lnTo>
                <a:cubicBezTo>
                  <a:pt x="1348786" y="1169675"/>
                  <a:pt x="1348963" y="1168408"/>
                  <a:pt x="1349316" y="1167466"/>
                </a:cubicBezTo>
                <a:cubicBezTo>
                  <a:pt x="1349670" y="1166524"/>
                  <a:pt x="1350185" y="1165817"/>
                  <a:pt x="1350863" y="1165345"/>
                </a:cubicBezTo>
                <a:cubicBezTo>
                  <a:pt x="1351540" y="1164874"/>
                  <a:pt x="1352409" y="1164550"/>
                  <a:pt x="1353470" y="1164373"/>
                </a:cubicBezTo>
                <a:cubicBezTo>
                  <a:pt x="1354530" y="1164196"/>
                  <a:pt x="1355796" y="1164107"/>
                  <a:pt x="1357269" y="1164107"/>
                </a:cubicBezTo>
                <a:close/>
                <a:moveTo>
                  <a:pt x="986452" y="1145463"/>
                </a:moveTo>
                <a:cubicBezTo>
                  <a:pt x="982446" y="1145463"/>
                  <a:pt x="978970" y="1145802"/>
                  <a:pt x="976025" y="1146479"/>
                </a:cubicBezTo>
                <a:cubicBezTo>
                  <a:pt x="973079" y="1147156"/>
                  <a:pt x="970634" y="1148158"/>
                  <a:pt x="968689" y="1149484"/>
                </a:cubicBezTo>
                <a:cubicBezTo>
                  <a:pt x="966746" y="1150810"/>
                  <a:pt x="965317" y="1152400"/>
                  <a:pt x="964404" y="1154255"/>
                </a:cubicBezTo>
                <a:cubicBezTo>
                  <a:pt x="963491" y="1156111"/>
                  <a:pt x="963034" y="1158247"/>
                  <a:pt x="963034" y="1160662"/>
                </a:cubicBezTo>
                <a:cubicBezTo>
                  <a:pt x="963034" y="1164785"/>
                  <a:pt x="964345" y="1168070"/>
                  <a:pt x="966967" y="1170515"/>
                </a:cubicBezTo>
                <a:cubicBezTo>
                  <a:pt x="969589" y="1172960"/>
                  <a:pt x="973256" y="1174182"/>
                  <a:pt x="977968" y="1174182"/>
                </a:cubicBezTo>
                <a:cubicBezTo>
                  <a:pt x="981798" y="1174182"/>
                  <a:pt x="985347" y="1173210"/>
                  <a:pt x="988617" y="1171266"/>
                </a:cubicBezTo>
                <a:cubicBezTo>
                  <a:pt x="991887" y="1169321"/>
                  <a:pt x="995318" y="1166347"/>
                  <a:pt x="998912" y="1162341"/>
                </a:cubicBezTo>
                <a:lnTo>
                  <a:pt x="998912" y="1145463"/>
                </a:lnTo>
                <a:close/>
                <a:moveTo>
                  <a:pt x="272076" y="1145463"/>
                </a:moveTo>
                <a:cubicBezTo>
                  <a:pt x="268071" y="1145463"/>
                  <a:pt x="264595" y="1145802"/>
                  <a:pt x="261650" y="1146479"/>
                </a:cubicBezTo>
                <a:cubicBezTo>
                  <a:pt x="258705" y="1147156"/>
                  <a:pt x="256259" y="1148158"/>
                  <a:pt x="254315" y="1149484"/>
                </a:cubicBezTo>
                <a:cubicBezTo>
                  <a:pt x="252372" y="1150810"/>
                  <a:pt x="250943" y="1152400"/>
                  <a:pt x="250030" y="1154255"/>
                </a:cubicBezTo>
                <a:cubicBezTo>
                  <a:pt x="249117" y="1156111"/>
                  <a:pt x="248660" y="1158247"/>
                  <a:pt x="248660" y="1160662"/>
                </a:cubicBezTo>
                <a:cubicBezTo>
                  <a:pt x="248660" y="1164785"/>
                  <a:pt x="249971" y="1168070"/>
                  <a:pt x="252593" y="1170515"/>
                </a:cubicBezTo>
                <a:cubicBezTo>
                  <a:pt x="255214" y="1172960"/>
                  <a:pt x="258881" y="1174182"/>
                  <a:pt x="263594" y="1174182"/>
                </a:cubicBezTo>
                <a:cubicBezTo>
                  <a:pt x="267423" y="1174182"/>
                  <a:pt x="270972" y="1173210"/>
                  <a:pt x="274242" y="1171266"/>
                </a:cubicBezTo>
                <a:cubicBezTo>
                  <a:pt x="277511" y="1169321"/>
                  <a:pt x="280943" y="1166347"/>
                  <a:pt x="284536" y="1162341"/>
                </a:cubicBezTo>
                <a:lnTo>
                  <a:pt x="284536" y="1145463"/>
                </a:lnTo>
                <a:close/>
                <a:moveTo>
                  <a:pt x="744160" y="1110734"/>
                </a:moveTo>
                <a:cubicBezTo>
                  <a:pt x="742263" y="1110734"/>
                  <a:pt x="740396" y="1111015"/>
                  <a:pt x="738558" y="1111574"/>
                </a:cubicBezTo>
                <a:cubicBezTo>
                  <a:pt x="736721" y="1112134"/>
                  <a:pt x="734854" y="1113017"/>
                  <a:pt x="732958" y="1114225"/>
                </a:cubicBezTo>
                <a:cubicBezTo>
                  <a:pt x="731061" y="1115432"/>
                  <a:pt x="729075" y="1117023"/>
                  <a:pt x="727001" y="1118996"/>
                </a:cubicBezTo>
                <a:cubicBezTo>
                  <a:pt x="724926" y="1120970"/>
                  <a:pt x="722733" y="1123400"/>
                  <a:pt x="720421" y="1126287"/>
                </a:cubicBezTo>
                <a:lnTo>
                  <a:pt x="720421" y="1157922"/>
                </a:lnTo>
                <a:cubicBezTo>
                  <a:pt x="724452" y="1162812"/>
                  <a:pt x="728275" y="1166553"/>
                  <a:pt x="731891" y="1169145"/>
                </a:cubicBezTo>
                <a:cubicBezTo>
                  <a:pt x="735507" y="1171737"/>
                  <a:pt x="739300" y="1173033"/>
                  <a:pt x="743271" y="1173033"/>
                </a:cubicBezTo>
                <a:cubicBezTo>
                  <a:pt x="746946" y="1173033"/>
                  <a:pt x="750102" y="1172149"/>
                  <a:pt x="752740" y="1170382"/>
                </a:cubicBezTo>
                <a:cubicBezTo>
                  <a:pt x="755377" y="1168615"/>
                  <a:pt x="757511" y="1166258"/>
                  <a:pt x="759141" y="1163313"/>
                </a:cubicBezTo>
                <a:cubicBezTo>
                  <a:pt x="760771" y="1160367"/>
                  <a:pt x="761971" y="1157069"/>
                  <a:pt x="762742" y="1153416"/>
                </a:cubicBezTo>
                <a:cubicBezTo>
                  <a:pt x="763512" y="1149764"/>
                  <a:pt x="763898" y="1146081"/>
                  <a:pt x="763898" y="1142370"/>
                </a:cubicBezTo>
                <a:cubicBezTo>
                  <a:pt x="763898" y="1138305"/>
                  <a:pt x="763586" y="1134373"/>
                  <a:pt x="762965" y="1130573"/>
                </a:cubicBezTo>
                <a:cubicBezTo>
                  <a:pt x="762342" y="1126773"/>
                  <a:pt x="761275" y="1123400"/>
                  <a:pt x="759764" y="1120455"/>
                </a:cubicBezTo>
                <a:cubicBezTo>
                  <a:pt x="758252" y="1117509"/>
                  <a:pt x="756222" y="1115154"/>
                  <a:pt x="753674" y="1113385"/>
                </a:cubicBezTo>
                <a:cubicBezTo>
                  <a:pt x="751125" y="1111619"/>
                  <a:pt x="747954" y="1110734"/>
                  <a:pt x="744160" y="1110734"/>
                </a:cubicBezTo>
                <a:close/>
                <a:moveTo>
                  <a:pt x="178287" y="1110381"/>
                </a:moveTo>
                <a:cubicBezTo>
                  <a:pt x="173947" y="1110381"/>
                  <a:pt x="170218" y="1111147"/>
                  <a:pt x="167097" y="1112678"/>
                </a:cubicBezTo>
                <a:cubicBezTo>
                  <a:pt x="163976" y="1114211"/>
                  <a:pt x="161405" y="1116375"/>
                  <a:pt x="159384" y="1119174"/>
                </a:cubicBezTo>
                <a:cubicBezTo>
                  <a:pt x="157363" y="1121971"/>
                  <a:pt x="155862" y="1125286"/>
                  <a:pt x="154881" y="1129114"/>
                </a:cubicBezTo>
                <a:cubicBezTo>
                  <a:pt x="153901" y="1132944"/>
                  <a:pt x="153410" y="1137127"/>
                  <a:pt x="153410" y="1141664"/>
                </a:cubicBezTo>
                <a:cubicBezTo>
                  <a:pt x="153410" y="1146022"/>
                  <a:pt x="153812" y="1150117"/>
                  <a:pt x="154614" y="1153946"/>
                </a:cubicBezTo>
                <a:cubicBezTo>
                  <a:pt x="155417" y="1157776"/>
                  <a:pt x="156754" y="1161118"/>
                  <a:pt x="158626" y="1163976"/>
                </a:cubicBezTo>
                <a:cubicBezTo>
                  <a:pt x="160499" y="1166833"/>
                  <a:pt x="163010" y="1169101"/>
                  <a:pt x="166161" y="1170780"/>
                </a:cubicBezTo>
                <a:cubicBezTo>
                  <a:pt x="169311" y="1172458"/>
                  <a:pt x="173234" y="1173299"/>
                  <a:pt x="177931" y="1173299"/>
                </a:cubicBezTo>
                <a:cubicBezTo>
                  <a:pt x="182211" y="1173299"/>
                  <a:pt x="185926" y="1172533"/>
                  <a:pt x="189077" y="1171001"/>
                </a:cubicBezTo>
                <a:cubicBezTo>
                  <a:pt x="192227" y="1169469"/>
                  <a:pt x="194812" y="1167318"/>
                  <a:pt x="196834" y="1164550"/>
                </a:cubicBezTo>
                <a:cubicBezTo>
                  <a:pt x="198854" y="1161781"/>
                  <a:pt x="200341" y="1158482"/>
                  <a:pt x="201292" y="1154653"/>
                </a:cubicBezTo>
                <a:cubicBezTo>
                  <a:pt x="202243" y="1150823"/>
                  <a:pt x="202719" y="1146612"/>
                  <a:pt x="202719" y="1142016"/>
                </a:cubicBezTo>
                <a:cubicBezTo>
                  <a:pt x="202719" y="1137716"/>
                  <a:pt x="202317" y="1133651"/>
                  <a:pt x="201515" y="1129823"/>
                </a:cubicBezTo>
                <a:cubicBezTo>
                  <a:pt x="200712" y="1125993"/>
                  <a:pt x="199389" y="1122634"/>
                  <a:pt x="197547" y="1119748"/>
                </a:cubicBezTo>
                <a:cubicBezTo>
                  <a:pt x="195704" y="1116862"/>
                  <a:pt x="193207" y="1114579"/>
                  <a:pt x="190057" y="1112900"/>
                </a:cubicBezTo>
                <a:cubicBezTo>
                  <a:pt x="186907" y="1111220"/>
                  <a:pt x="182983" y="1110381"/>
                  <a:pt x="178287" y="1110381"/>
                </a:cubicBezTo>
                <a:close/>
                <a:moveTo>
                  <a:pt x="1290417" y="1109585"/>
                </a:moveTo>
                <a:cubicBezTo>
                  <a:pt x="1286801" y="1109585"/>
                  <a:pt x="1283630" y="1110263"/>
                  <a:pt x="1280903" y="1111619"/>
                </a:cubicBezTo>
                <a:cubicBezTo>
                  <a:pt x="1278177" y="1112973"/>
                  <a:pt x="1275895" y="1114770"/>
                  <a:pt x="1274057" y="1117009"/>
                </a:cubicBezTo>
                <a:cubicBezTo>
                  <a:pt x="1272219" y="1119247"/>
                  <a:pt x="1270796" y="1121854"/>
                  <a:pt x="1269789" y="1124829"/>
                </a:cubicBezTo>
                <a:cubicBezTo>
                  <a:pt x="1268781" y="1127804"/>
                  <a:pt x="1268219" y="1130912"/>
                  <a:pt x="1268100" y="1134152"/>
                </a:cubicBezTo>
                <a:lnTo>
                  <a:pt x="1311488" y="1134152"/>
                </a:lnTo>
                <a:cubicBezTo>
                  <a:pt x="1311665" y="1126494"/>
                  <a:pt x="1309961" y="1120484"/>
                  <a:pt x="1306375" y="1116125"/>
                </a:cubicBezTo>
                <a:cubicBezTo>
                  <a:pt x="1302790" y="1111766"/>
                  <a:pt x="1297470" y="1109585"/>
                  <a:pt x="1290417" y="1109585"/>
                </a:cubicBezTo>
                <a:close/>
                <a:moveTo>
                  <a:pt x="833216" y="1109585"/>
                </a:moveTo>
                <a:cubicBezTo>
                  <a:pt x="829600" y="1109585"/>
                  <a:pt x="826430" y="1110263"/>
                  <a:pt x="823703" y="1111619"/>
                </a:cubicBezTo>
                <a:cubicBezTo>
                  <a:pt x="820977" y="1112973"/>
                  <a:pt x="818694" y="1114770"/>
                  <a:pt x="816857" y="1117009"/>
                </a:cubicBezTo>
                <a:cubicBezTo>
                  <a:pt x="815019" y="1119247"/>
                  <a:pt x="813596" y="1121854"/>
                  <a:pt x="812589" y="1124829"/>
                </a:cubicBezTo>
                <a:cubicBezTo>
                  <a:pt x="811581" y="1127804"/>
                  <a:pt x="811019" y="1130912"/>
                  <a:pt x="810899" y="1134152"/>
                </a:cubicBezTo>
                <a:lnTo>
                  <a:pt x="854288" y="1134152"/>
                </a:lnTo>
                <a:cubicBezTo>
                  <a:pt x="854464" y="1126494"/>
                  <a:pt x="852760" y="1120484"/>
                  <a:pt x="849175" y="1116125"/>
                </a:cubicBezTo>
                <a:cubicBezTo>
                  <a:pt x="845590" y="1111766"/>
                  <a:pt x="840270" y="1109585"/>
                  <a:pt x="833216" y="1109585"/>
                </a:cubicBezTo>
                <a:close/>
                <a:moveTo>
                  <a:pt x="509366" y="1109585"/>
                </a:moveTo>
                <a:cubicBezTo>
                  <a:pt x="505751" y="1109585"/>
                  <a:pt x="502579" y="1110263"/>
                  <a:pt x="499853" y="1111619"/>
                </a:cubicBezTo>
                <a:cubicBezTo>
                  <a:pt x="497127" y="1112973"/>
                  <a:pt x="494845" y="1114770"/>
                  <a:pt x="493007" y="1117009"/>
                </a:cubicBezTo>
                <a:cubicBezTo>
                  <a:pt x="491169" y="1119247"/>
                  <a:pt x="489746" y="1121854"/>
                  <a:pt x="488739" y="1124829"/>
                </a:cubicBezTo>
                <a:cubicBezTo>
                  <a:pt x="487731" y="1127804"/>
                  <a:pt x="487168" y="1130912"/>
                  <a:pt x="487050" y="1134152"/>
                </a:cubicBezTo>
                <a:lnTo>
                  <a:pt x="530437" y="1134152"/>
                </a:lnTo>
                <a:cubicBezTo>
                  <a:pt x="530614" y="1126494"/>
                  <a:pt x="528910" y="1120484"/>
                  <a:pt x="525324" y="1116125"/>
                </a:cubicBezTo>
                <a:cubicBezTo>
                  <a:pt x="521739" y="1111766"/>
                  <a:pt x="516420" y="1109585"/>
                  <a:pt x="509366" y="1109585"/>
                </a:cubicBezTo>
                <a:close/>
                <a:moveTo>
                  <a:pt x="1356297" y="1102870"/>
                </a:moveTo>
                <a:cubicBezTo>
                  <a:pt x="1358124" y="1102870"/>
                  <a:pt x="1359626" y="1103032"/>
                  <a:pt x="1360804" y="1103356"/>
                </a:cubicBezTo>
                <a:cubicBezTo>
                  <a:pt x="1361982" y="1103681"/>
                  <a:pt x="1362940" y="1104240"/>
                  <a:pt x="1363676" y="1105035"/>
                </a:cubicBezTo>
                <a:cubicBezTo>
                  <a:pt x="1364412" y="1105831"/>
                  <a:pt x="1364913" y="1106891"/>
                  <a:pt x="1365178" y="1108216"/>
                </a:cubicBezTo>
                <a:cubicBezTo>
                  <a:pt x="1365443" y="1109542"/>
                  <a:pt x="1365576" y="1111206"/>
                  <a:pt x="1365576" y="1113209"/>
                </a:cubicBezTo>
                <a:cubicBezTo>
                  <a:pt x="1365576" y="1115094"/>
                  <a:pt x="1365443" y="1116685"/>
                  <a:pt x="1365178" y="1117981"/>
                </a:cubicBezTo>
                <a:cubicBezTo>
                  <a:pt x="1364913" y="1119277"/>
                  <a:pt x="1364412" y="1120322"/>
                  <a:pt x="1363676" y="1121118"/>
                </a:cubicBezTo>
                <a:cubicBezTo>
                  <a:pt x="1362940" y="1121913"/>
                  <a:pt x="1361982" y="1122473"/>
                  <a:pt x="1360804" y="1122797"/>
                </a:cubicBezTo>
                <a:cubicBezTo>
                  <a:pt x="1359626" y="1123121"/>
                  <a:pt x="1358124" y="1123283"/>
                  <a:pt x="1356297" y="1123283"/>
                </a:cubicBezTo>
                <a:cubicBezTo>
                  <a:pt x="1354412" y="1123283"/>
                  <a:pt x="1352881" y="1123121"/>
                  <a:pt x="1351702" y="1122797"/>
                </a:cubicBezTo>
                <a:cubicBezTo>
                  <a:pt x="1350524" y="1122473"/>
                  <a:pt x="1349582" y="1121913"/>
                  <a:pt x="1348875" y="1121118"/>
                </a:cubicBezTo>
                <a:cubicBezTo>
                  <a:pt x="1348168" y="1120322"/>
                  <a:pt x="1347682" y="1119277"/>
                  <a:pt x="1347417" y="1117981"/>
                </a:cubicBezTo>
                <a:cubicBezTo>
                  <a:pt x="1347151" y="1116685"/>
                  <a:pt x="1347019" y="1115094"/>
                  <a:pt x="1347019" y="1113209"/>
                </a:cubicBezTo>
                <a:cubicBezTo>
                  <a:pt x="1347019" y="1111206"/>
                  <a:pt x="1347151" y="1109542"/>
                  <a:pt x="1347417" y="1108216"/>
                </a:cubicBezTo>
                <a:cubicBezTo>
                  <a:pt x="1347682" y="1106891"/>
                  <a:pt x="1348168" y="1105831"/>
                  <a:pt x="1348875" y="1105035"/>
                </a:cubicBezTo>
                <a:cubicBezTo>
                  <a:pt x="1349582" y="1104240"/>
                  <a:pt x="1350524" y="1103681"/>
                  <a:pt x="1351702" y="1103356"/>
                </a:cubicBezTo>
                <a:cubicBezTo>
                  <a:pt x="1352881" y="1103032"/>
                  <a:pt x="1354412" y="1102870"/>
                  <a:pt x="1356297" y="1102870"/>
                </a:cubicBezTo>
                <a:close/>
                <a:moveTo>
                  <a:pt x="1103259" y="1099424"/>
                </a:moveTo>
                <a:cubicBezTo>
                  <a:pt x="1104672" y="1099424"/>
                  <a:pt x="1105850" y="1099467"/>
                  <a:pt x="1106793" y="1099555"/>
                </a:cubicBezTo>
                <a:cubicBezTo>
                  <a:pt x="1107736" y="1099645"/>
                  <a:pt x="1108487" y="1099822"/>
                  <a:pt x="1109047" y="1100086"/>
                </a:cubicBezTo>
                <a:cubicBezTo>
                  <a:pt x="1109606" y="1100352"/>
                  <a:pt x="1110004" y="1100646"/>
                  <a:pt x="1110239" y="1100969"/>
                </a:cubicBezTo>
                <a:cubicBezTo>
                  <a:pt x="1110475" y="1101294"/>
                  <a:pt x="1110593" y="1101692"/>
                  <a:pt x="1110593" y="1102163"/>
                </a:cubicBezTo>
                <a:lnTo>
                  <a:pt x="1110593" y="1148467"/>
                </a:lnTo>
                <a:cubicBezTo>
                  <a:pt x="1110593" y="1153122"/>
                  <a:pt x="1110932" y="1156847"/>
                  <a:pt x="1111609" y="1159646"/>
                </a:cubicBezTo>
                <a:cubicBezTo>
                  <a:pt x="1112286" y="1162444"/>
                  <a:pt x="1113317" y="1164830"/>
                  <a:pt x="1114702" y="1166804"/>
                </a:cubicBezTo>
                <a:cubicBezTo>
                  <a:pt x="1116087" y="1168776"/>
                  <a:pt x="1117839" y="1170308"/>
                  <a:pt x="1119960" y="1171398"/>
                </a:cubicBezTo>
                <a:cubicBezTo>
                  <a:pt x="1122081" y="1172488"/>
                  <a:pt x="1124555" y="1173033"/>
                  <a:pt x="1127383" y="1173033"/>
                </a:cubicBezTo>
                <a:cubicBezTo>
                  <a:pt x="1131035" y="1173033"/>
                  <a:pt x="1134673" y="1171737"/>
                  <a:pt x="1138296" y="1169145"/>
                </a:cubicBezTo>
                <a:cubicBezTo>
                  <a:pt x="1141919" y="1166553"/>
                  <a:pt x="1145763" y="1162753"/>
                  <a:pt x="1149828" y="1157746"/>
                </a:cubicBezTo>
                <a:lnTo>
                  <a:pt x="1149828" y="1102163"/>
                </a:lnTo>
                <a:cubicBezTo>
                  <a:pt x="1149828" y="1101692"/>
                  <a:pt x="1149931" y="1101294"/>
                  <a:pt x="1150137" y="1100969"/>
                </a:cubicBezTo>
                <a:cubicBezTo>
                  <a:pt x="1150343" y="1100646"/>
                  <a:pt x="1150741" y="1100352"/>
                  <a:pt x="1151330" y="1100086"/>
                </a:cubicBezTo>
                <a:cubicBezTo>
                  <a:pt x="1151920" y="1099822"/>
                  <a:pt x="1152670" y="1099645"/>
                  <a:pt x="1153584" y="1099555"/>
                </a:cubicBezTo>
                <a:cubicBezTo>
                  <a:pt x="1154497" y="1099467"/>
                  <a:pt x="1155690" y="1099424"/>
                  <a:pt x="1157163" y="1099424"/>
                </a:cubicBezTo>
                <a:cubicBezTo>
                  <a:pt x="1158576" y="1099424"/>
                  <a:pt x="1159755" y="1099467"/>
                  <a:pt x="1160698" y="1099555"/>
                </a:cubicBezTo>
                <a:cubicBezTo>
                  <a:pt x="1161640" y="1099645"/>
                  <a:pt x="1162376" y="1099822"/>
                  <a:pt x="1162907" y="1100086"/>
                </a:cubicBezTo>
                <a:cubicBezTo>
                  <a:pt x="1163437" y="1100352"/>
                  <a:pt x="1163834" y="1100646"/>
                  <a:pt x="1164099" y="1100969"/>
                </a:cubicBezTo>
                <a:cubicBezTo>
                  <a:pt x="1164364" y="1101294"/>
                  <a:pt x="1164497" y="1101692"/>
                  <a:pt x="1164497" y="1102163"/>
                </a:cubicBezTo>
                <a:lnTo>
                  <a:pt x="1164497" y="1181693"/>
                </a:lnTo>
                <a:cubicBezTo>
                  <a:pt x="1164497" y="1182164"/>
                  <a:pt x="1164394" y="1182562"/>
                  <a:pt x="1164188" y="1182887"/>
                </a:cubicBezTo>
                <a:cubicBezTo>
                  <a:pt x="1163982" y="1183210"/>
                  <a:pt x="1163613" y="1183491"/>
                  <a:pt x="1163084" y="1183725"/>
                </a:cubicBezTo>
                <a:cubicBezTo>
                  <a:pt x="1162553" y="1183961"/>
                  <a:pt x="1161861" y="1184138"/>
                  <a:pt x="1161007" y="1184255"/>
                </a:cubicBezTo>
                <a:cubicBezTo>
                  <a:pt x="1160153" y="1184373"/>
                  <a:pt x="1159107" y="1184433"/>
                  <a:pt x="1157870" y="1184433"/>
                </a:cubicBezTo>
                <a:cubicBezTo>
                  <a:pt x="1156515" y="1184433"/>
                  <a:pt x="1155410" y="1184373"/>
                  <a:pt x="1154556" y="1184255"/>
                </a:cubicBezTo>
                <a:cubicBezTo>
                  <a:pt x="1153702" y="1184138"/>
                  <a:pt x="1153024" y="1183961"/>
                  <a:pt x="1152524" y="1183725"/>
                </a:cubicBezTo>
                <a:cubicBezTo>
                  <a:pt x="1152023" y="1183491"/>
                  <a:pt x="1151684" y="1183210"/>
                  <a:pt x="1151508" y="1182887"/>
                </a:cubicBezTo>
                <a:cubicBezTo>
                  <a:pt x="1151330" y="1182562"/>
                  <a:pt x="1151242" y="1182164"/>
                  <a:pt x="1151242" y="1181693"/>
                </a:cubicBezTo>
                <a:lnTo>
                  <a:pt x="1151242" y="1171177"/>
                </a:lnTo>
                <a:cubicBezTo>
                  <a:pt x="1146706" y="1176185"/>
                  <a:pt x="1142229" y="1179838"/>
                  <a:pt x="1137810" y="1182135"/>
                </a:cubicBezTo>
                <a:cubicBezTo>
                  <a:pt x="1133391" y="1184433"/>
                  <a:pt x="1128914" y="1185581"/>
                  <a:pt x="1124378" y="1185581"/>
                </a:cubicBezTo>
                <a:cubicBezTo>
                  <a:pt x="1119076" y="1185581"/>
                  <a:pt x="1114613" y="1184697"/>
                  <a:pt x="1110991" y="1182930"/>
                </a:cubicBezTo>
                <a:cubicBezTo>
                  <a:pt x="1107367" y="1181163"/>
                  <a:pt x="1104437" y="1178762"/>
                  <a:pt x="1102198" y="1175728"/>
                </a:cubicBezTo>
                <a:cubicBezTo>
                  <a:pt x="1099960" y="1172695"/>
                  <a:pt x="1098354" y="1169160"/>
                  <a:pt x="1097382" y="1165125"/>
                </a:cubicBezTo>
                <a:cubicBezTo>
                  <a:pt x="1096410" y="1161089"/>
                  <a:pt x="1095924" y="1156184"/>
                  <a:pt x="1095924" y="1150411"/>
                </a:cubicBezTo>
                <a:lnTo>
                  <a:pt x="1095924" y="1102163"/>
                </a:lnTo>
                <a:cubicBezTo>
                  <a:pt x="1095924" y="1101692"/>
                  <a:pt x="1096027" y="1101294"/>
                  <a:pt x="1096234" y="1100969"/>
                </a:cubicBezTo>
                <a:cubicBezTo>
                  <a:pt x="1096439" y="1100646"/>
                  <a:pt x="1096837" y="1100352"/>
                  <a:pt x="1097427" y="1100086"/>
                </a:cubicBezTo>
                <a:cubicBezTo>
                  <a:pt x="1098016" y="1099822"/>
                  <a:pt x="1098782" y="1099645"/>
                  <a:pt x="1099724" y="1099555"/>
                </a:cubicBezTo>
                <a:cubicBezTo>
                  <a:pt x="1100666" y="1099467"/>
                  <a:pt x="1101845" y="1099424"/>
                  <a:pt x="1103259" y="1099424"/>
                </a:cubicBezTo>
                <a:close/>
                <a:moveTo>
                  <a:pt x="1291164" y="1098186"/>
                </a:moveTo>
                <a:cubicBezTo>
                  <a:pt x="1297408" y="1098186"/>
                  <a:pt x="1302725" y="1099188"/>
                  <a:pt x="1307114" y="1101191"/>
                </a:cubicBezTo>
                <a:cubicBezTo>
                  <a:pt x="1311503" y="1103194"/>
                  <a:pt x="1315111" y="1105889"/>
                  <a:pt x="1317937" y="1109276"/>
                </a:cubicBezTo>
                <a:cubicBezTo>
                  <a:pt x="1320765" y="1112664"/>
                  <a:pt x="1322841" y="1116640"/>
                  <a:pt x="1324167" y="1121206"/>
                </a:cubicBezTo>
                <a:cubicBezTo>
                  <a:pt x="1325492" y="1125772"/>
                  <a:pt x="1326155" y="1130646"/>
                  <a:pt x="1326155" y="1135830"/>
                </a:cubicBezTo>
                <a:lnTo>
                  <a:pt x="1326155" y="1138482"/>
                </a:lnTo>
                <a:cubicBezTo>
                  <a:pt x="1326155" y="1140779"/>
                  <a:pt x="1325578" y="1142414"/>
                  <a:pt x="1324424" y="1143386"/>
                </a:cubicBezTo>
                <a:cubicBezTo>
                  <a:pt x="1323271" y="1144358"/>
                  <a:pt x="1321953" y="1144843"/>
                  <a:pt x="1320473" y="1144843"/>
                </a:cubicBezTo>
                <a:lnTo>
                  <a:pt x="1268100" y="1144843"/>
                </a:lnTo>
                <a:cubicBezTo>
                  <a:pt x="1268100" y="1149262"/>
                  <a:pt x="1268543" y="1153239"/>
                  <a:pt x="1269431" y="1156773"/>
                </a:cubicBezTo>
                <a:cubicBezTo>
                  <a:pt x="1270320" y="1160308"/>
                  <a:pt x="1271799" y="1163343"/>
                  <a:pt x="1273871" y="1165875"/>
                </a:cubicBezTo>
                <a:cubicBezTo>
                  <a:pt x="1275943" y="1168408"/>
                  <a:pt x="1278637" y="1170353"/>
                  <a:pt x="1281952" y="1171708"/>
                </a:cubicBezTo>
                <a:cubicBezTo>
                  <a:pt x="1285267" y="1173062"/>
                  <a:pt x="1289322" y="1173741"/>
                  <a:pt x="1294117" y="1173741"/>
                </a:cubicBezTo>
                <a:cubicBezTo>
                  <a:pt x="1297906" y="1173741"/>
                  <a:pt x="1301280" y="1173431"/>
                  <a:pt x="1304240" y="1172812"/>
                </a:cubicBezTo>
                <a:cubicBezTo>
                  <a:pt x="1307200" y="1172194"/>
                  <a:pt x="1309760" y="1171501"/>
                  <a:pt x="1311921" y="1170736"/>
                </a:cubicBezTo>
                <a:cubicBezTo>
                  <a:pt x="1314081" y="1169969"/>
                  <a:pt x="1315858" y="1169277"/>
                  <a:pt x="1317247" y="1168659"/>
                </a:cubicBezTo>
                <a:cubicBezTo>
                  <a:pt x="1318639" y="1168040"/>
                  <a:pt x="1319690" y="1167730"/>
                  <a:pt x="1320400" y="1167730"/>
                </a:cubicBezTo>
                <a:cubicBezTo>
                  <a:pt x="1320814" y="1167730"/>
                  <a:pt x="1321184" y="1167834"/>
                  <a:pt x="1321509" y="1168040"/>
                </a:cubicBezTo>
                <a:cubicBezTo>
                  <a:pt x="1321835" y="1168247"/>
                  <a:pt x="1322087" y="1168556"/>
                  <a:pt x="1322264" y="1168968"/>
                </a:cubicBezTo>
                <a:cubicBezTo>
                  <a:pt x="1322442" y="1169381"/>
                  <a:pt x="1322575" y="1169955"/>
                  <a:pt x="1322664" y="1170691"/>
                </a:cubicBezTo>
                <a:cubicBezTo>
                  <a:pt x="1322753" y="1171428"/>
                  <a:pt x="1322797" y="1172326"/>
                  <a:pt x="1322797" y="1173387"/>
                </a:cubicBezTo>
                <a:cubicBezTo>
                  <a:pt x="1322797" y="1174152"/>
                  <a:pt x="1322768" y="1174815"/>
                  <a:pt x="1322709" y="1175375"/>
                </a:cubicBezTo>
                <a:cubicBezTo>
                  <a:pt x="1322650" y="1175935"/>
                  <a:pt x="1322576" y="1176435"/>
                  <a:pt x="1322488" y="1176877"/>
                </a:cubicBezTo>
                <a:cubicBezTo>
                  <a:pt x="1322400" y="1177320"/>
                  <a:pt x="1322252" y="1177717"/>
                  <a:pt x="1322046" y="1178070"/>
                </a:cubicBezTo>
                <a:cubicBezTo>
                  <a:pt x="1321840" y="1178423"/>
                  <a:pt x="1321575" y="1178762"/>
                  <a:pt x="1321251" y="1179086"/>
                </a:cubicBezTo>
                <a:cubicBezTo>
                  <a:pt x="1320927" y="1179410"/>
                  <a:pt x="1319969" y="1179940"/>
                  <a:pt x="1318379" y="1180676"/>
                </a:cubicBezTo>
                <a:cubicBezTo>
                  <a:pt x="1316790" y="1181413"/>
                  <a:pt x="1314728" y="1182135"/>
                  <a:pt x="1312195" y="1182842"/>
                </a:cubicBezTo>
                <a:cubicBezTo>
                  <a:pt x="1309662" y="1183549"/>
                  <a:pt x="1306731" y="1184182"/>
                  <a:pt x="1303402" y="1184742"/>
                </a:cubicBezTo>
                <a:cubicBezTo>
                  <a:pt x="1300074" y="1185302"/>
                  <a:pt x="1296525" y="1185581"/>
                  <a:pt x="1292754" y="1185581"/>
                </a:cubicBezTo>
                <a:cubicBezTo>
                  <a:pt x="1286215" y="1185581"/>
                  <a:pt x="1280486" y="1184668"/>
                  <a:pt x="1275566" y="1182842"/>
                </a:cubicBezTo>
                <a:cubicBezTo>
                  <a:pt x="1270648" y="1181016"/>
                  <a:pt x="1266509" y="1178306"/>
                  <a:pt x="1263151" y="1174712"/>
                </a:cubicBezTo>
                <a:cubicBezTo>
                  <a:pt x="1259793" y="1171119"/>
                  <a:pt x="1257260" y="1166612"/>
                  <a:pt x="1255551" y="1161192"/>
                </a:cubicBezTo>
                <a:cubicBezTo>
                  <a:pt x="1253843" y="1155773"/>
                  <a:pt x="1252989" y="1149469"/>
                  <a:pt x="1252989" y="1142282"/>
                </a:cubicBezTo>
                <a:cubicBezTo>
                  <a:pt x="1252989" y="1135448"/>
                  <a:pt x="1253872" y="1129306"/>
                  <a:pt x="1255640" y="1123858"/>
                </a:cubicBezTo>
                <a:cubicBezTo>
                  <a:pt x="1257407" y="1118407"/>
                  <a:pt x="1259956" y="1113783"/>
                  <a:pt x="1263284" y="1109983"/>
                </a:cubicBezTo>
                <a:cubicBezTo>
                  <a:pt x="1266612" y="1106183"/>
                  <a:pt x="1270633" y="1103268"/>
                  <a:pt x="1275346" y="1101235"/>
                </a:cubicBezTo>
                <a:cubicBezTo>
                  <a:pt x="1280059" y="1099203"/>
                  <a:pt x="1285331" y="1098186"/>
                  <a:pt x="1291164" y="1098186"/>
                </a:cubicBezTo>
                <a:close/>
                <a:moveTo>
                  <a:pt x="1226521" y="1098186"/>
                </a:moveTo>
                <a:cubicBezTo>
                  <a:pt x="1227287" y="1098186"/>
                  <a:pt x="1228155" y="1098231"/>
                  <a:pt x="1229128" y="1098319"/>
                </a:cubicBezTo>
                <a:cubicBezTo>
                  <a:pt x="1230100" y="1098408"/>
                  <a:pt x="1231116" y="1098569"/>
                  <a:pt x="1232177" y="1098805"/>
                </a:cubicBezTo>
                <a:cubicBezTo>
                  <a:pt x="1233236" y="1099040"/>
                  <a:pt x="1234194" y="1099306"/>
                  <a:pt x="1235048" y="1099600"/>
                </a:cubicBezTo>
                <a:cubicBezTo>
                  <a:pt x="1235902" y="1099895"/>
                  <a:pt x="1236506" y="1100190"/>
                  <a:pt x="1236860" y="1100484"/>
                </a:cubicBezTo>
                <a:cubicBezTo>
                  <a:pt x="1237213" y="1100778"/>
                  <a:pt x="1237449" y="1101059"/>
                  <a:pt x="1237567" y="1101324"/>
                </a:cubicBezTo>
                <a:cubicBezTo>
                  <a:pt x="1237685" y="1101589"/>
                  <a:pt x="1237788" y="1101927"/>
                  <a:pt x="1237876" y="1102340"/>
                </a:cubicBezTo>
                <a:cubicBezTo>
                  <a:pt x="1237964" y="1102752"/>
                  <a:pt x="1238023" y="1103356"/>
                  <a:pt x="1238053" y="1104151"/>
                </a:cubicBezTo>
                <a:cubicBezTo>
                  <a:pt x="1238082" y="1104947"/>
                  <a:pt x="1238097" y="1106022"/>
                  <a:pt x="1238097" y="1107377"/>
                </a:cubicBezTo>
                <a:cubicBezTo>
                  <a:pt x="1238097" y="1108673"/>
                  <a:pt x="1238068" y="1109763"/>
                  <a:pt x="1238008" y="1110646"/>
                </a:cubicBezTo>
                <a:cubicBezTo>
                  <a:pt x="1237950" y="1111529"/>
                  <a:pt x="1237831" y="1112222"/>
                  <a:pt x="1237655" y="1112723"/>
                </a:cubicBezTo>
                <a:cubicBezTo>
                  <a:pt x="1237478" y="1113223"/>
                  <a:pt x="1237257" y="1113607"/>
                  <a:pt x="1236992" y="1113872"/>
                </a:cubicBezTo>
                <a:cubicBezTo>
                  <a:pt x="1236727" y="1114137"/>
                  <a:pt x="1236359" y="1114269"/>
                  <a:pt x="1235888" y="1114269"/>
                </a:cubicBezTo>
                <a:cubicBezTo>
                  <a:pt x="1235416" y="1114269"/>
                  <a:pt x="1234842" y="1114137"/>
                  <a:pt x="1234164" y="1113872"/>
                </a:cubicBezTo>
                <a:cubicBezTo>
                  <a:pt x="1233487" y="1113607"/>
                  <a:pt x="1232722" y="1113341"/>
                  <a:pt x="1231868" y="1113076"/>
                </a:cubicBezTo>
                <a:cubicBezTo>
                  <a:pt x="1231013" y="1112811"/>
                  <a:pt x="1230055" y="1112561"/>
                  <a:pt x="1228995" y="1112325"/>
                </a:cubicBezTo>
                <a:cubicBezTo>
                  <a:pt x="1227934" y="1112089"/>
                  <a:pt x="1226786" y="1111972"/>
                  <a:pt x="1225549" y="1111972"/>
                </a:cubicBezTo>
                <a:cubicBezTo>
                  <a:pt x="1224076" y="1111972"/>
                  <a:pt x="1222633" y="1112266"/>
                  <a:pt x="1221219" y="1112855"/>
                </a:cubicBezTo>
                <a:cubicBezTo>
                  <a:pt x="1219805" y="1113445"/>
                  <a:pt x="1218318" y="1114416"/>
                  <a:pt x="1216756" y="1115772"/>
                </a:cubicBezTo>
                <a:cubicBezTo>
                  <a:pt x="1215196" y="1117127"/>
                  <a:pt x="1213561" y="1118923"/>
                  <a:pt x="1211851" y="1121162"/>
                </a:cubicBezTo>
                <a:cubicBezTo>
                  <a:pt x="1210144" y="1123400"/>
                  <a:pt x="1208258" y="1126140"/>
                  <a:pt x="1206196" y="1129380"/>
                </a:cubicBezTo>
                <a:lnTo>
                  <a:pt x="1206196" y="1181693"/>
                </a:lnTo>
                <a:cubicBezTo>
                  <a:pt x="1206196" y="1182164"/>
                  <a:pt x="1206078" y="1182562"/>
                  <a:pt x="1205843" y="1182887"/>
                </a:cubicBezTo>
                <a:cubicBezTo>
                  <a:pt x="1205607" y="1183210"/>
                  <a:pt x="1205224" y="1183491"/>
                  <a:pt x="1204694" y="1183725"/>
                </a:cubicBezTo>
                <a:cubicBezTo>
                  <a:pt x="1204164" y="1183961"/>
                  <a:pt x="1203428" y="1184138"/>
                  <a:pt x="1202485" y="1184255"/>
                </a:cubicBezTo>
                <a:cubicBezTo>
                  <a:pt x="1201542" y="1184373"/>
                  <a:pt x="1200335" y="1184433"/>
                  <a:pt x="1198862" y="1184433"/>
                </a:cubicBezTo>
                <a:cubicBezTo>
                  <a:pt x="1197449" y="1184433"/>
                  <a:pt x="1196270" y="1184373"/>
                  <a:pt x="1195328" y="1184255"/>
                </a:cubicBezTo>
                <a:cubicBezTo>
                  <a:pt x="1194385" y="1184138"/>
                  <a:pt x="1193634" y="1183961"/>
                  <a:pt x="1193074" y="1183725"/>
                </a:cubicBezTo>
                <a:cubicBezTo>
                  <a:pt x="1192514" y="1183491"/>
                  <a:pt x="1192132" y="1183210"/>
                  <a:pt x="1191925" y="1182887"/>
                </a:cubicBezTo>
                <a:cubicBezTo>
                  <a:pt x="1191719" y="1182562"/>
                  <a:pt x="1191616" y="1182164"/>
                  <a:pt x="1191616" y="1181693"/>
                </a:cubicBezTo>
                <a:lnTo>
                  <a:pt x="1191616" y="1102163"/>
                </a:lnTo>
                <a:cubicBezTo>
                  <a:pt x="1191616" y="1101692"/>
                  <a:pt x="1191705" y="1101294"/>
                  <a:pt x="1191881" y="1100969"/>
                </a:cubicBezTo>
                <a:cubicBezTo>
                  <a:pt x="1192058" y="1100646"/>
                  <a:pt x="1192411" y="1100352"/>
                  <a:pt x="1192942" y="1100086"/>
                </a:cubicBezTo>
                <a:cubicBezTo>
                  <a:pt x="1193472" y="1099822"/>
                  <a:pt x="1194149" y="1099645"/>
                  <a:pt x="1194974" y="1099555"/>
                </a:cubicBezTo>
                <a:cubicBezTo>
                  <a:pt x="1195799" y="1099467"/>
                  <a:pt x="1196889" y="1099424"/>
                  <a:pt x="1198243" y="1099424"/>
                </a:cubicBezTo>
                <a:cubicBezTo>
                  <a:pt x="1199540" y="1099424"/>
                  <a:pt x="1200615" y="1099467"/>
                  <a:pt x="1201469" y="1099555"/>
                </a:cubicBezTo>
                <a:cubicBezTo>
                  <a:pt x="1202323" y="1099645"/>
                  <a:pt x="1202986" y="1099822"/>
                  <a:pt x="1203457" y="1100086"/>
                </a:cubicBezTo>
                <a:cubicBezTo>
                  <a:pt x="1203929" y="1100352"/>
                  <a:pt x="1204267" y="1100646"/>
                  <a:pt x="1204473" y="1100969"/>
                </a:cubicBezTo>
                <a:cubicBezTo>
                  <a:pt x="1204680" y="1101294"/>
                  <a:pt x="1204783" y="1101692"/>
                  <a:pt x="1204783" y="1102163"/>
                </a:cubicBezTo>
                <a:lnTo>
                  <a:pt x="1204783" y="1113739"/>
                </a:lnTo>
                <a:cubicBezTo>
                  <a:pt x="1206962" y="1110558"/>
                  <a:pt x="1209009" y="1107966"/>
                  <a:pt x="1210924" y="1105963"/>
                </a:cubicBezTo>
                <a:cubicBezTo>
                  <a:pt x="1212839" y="1103960"/>
                  <a:pt x="1214650" y="1102384"/>
                  <a:pt x="1216359" y="1101235"/>
                </a:cubicBezTo>
                <a:cubicBezTo>
                  <a:pt x="1218067" y="1100086"/>
                  <a:pt x="1219761" y="1099292"/>
                  <a:pt x="1221440" y="1098849"/>
                </a:cubicBezTo>
                <a:cubicBezTo>
                  <a:pt x="1223119" y="1098408"/>
                  <a:pt x="1224812" y="1098186"/>
                  <a:pt x="1226521" y="1098186"/>
                </a:cubicBezTo>
                <a:close/>
                <a:moveTo>
                  <a:pt x="982034" y="1098186"/>
                </a:moveTo>
                <a:cubicBezTo>
                  <a:pt x="987748" y="1098186"/>
                  <a:pt x="992608" y="1098834"/>
                  <a:pt x="996614" y="1100131"/>
                </a:cubicBezTo>
                <a:cubicBezTo>
                  <a:pt x="1000620" y="1101427"/>
                  <a:pt x="1003860" y="1103327"/>
                  <a:pt x="1006335" y="1105831"/>
                </a:cubicBezTo>
                <a:cubicBezTo>
                  <a:pt x="1008808" y="1108334"/>
                  <a:pt x="1010605" y="1111442"/>
                  <a:pt x="1011725" y="1115154"/>
                </a:cubicBezTo>
                <a:cubicBezTo>
                  <a:pt x="1012844" y="1118864"/>
                  <a:pt x="1013404" y="1123194"/>
                  <a:pt x="1013404" y="1128142"/>
                </a:cubicBezTo>
                <a:lnTo>
                  <a:pt x="1013404" y="1181781"/>
                </a:lnTo>
                <a:cubicBezTo>
                  <a:pt x="1013404" y="1182488"/>
                  <a:pt x="1013168" y="1183019"/>
                  <a:pt x="1012697" y="1183372"/>
                </a:cubicBezTo>
                <a:cubicBezTo>
                  <a:pt x="1012225" y="1183725"/>
                  <a:pt x="1011577" y="1183990"/>
                  <a:pt x="1010753" y="1184168"/>
                </a:cubicBezTo>
                <a:cubicBezTo>
                  <a:pt x="1009928" y="1184344"/>
                  <a:pt x="1008720" y="1184433"/>
                  <a:pt x="1007129" y="1184433"/>
                </a:cubicBezTo>
                <a:cubicBezTo>
                  <a:pt x="1005598" y="1184433"/>
                  <a:pt x="1004376" y="1184344"/>
                  <a:pt x="1003462" y="1184168"/>
                </a:cubicBezTo>
                <a:cubicBezTo>
                  <a:pt x="1002550" y="1183990"/>
                  <a:pt x="1001887" y="1183725"/>
                  <a:pt x="1001474" y="1183372"/>
                </a:cubicBezTo>
                <a:cubicBezTo>
                  <a:pt x="1001062" y="1183019"/>
                  <a:pt x="1000855" y="1182488"/>
                  <a:pt x="1000855" y="1181781"/>
                </a:cubicBezTo>
                <a:lnTo>
                  <a:pt x="1000855" y="1173828"/>
                </a:lnTo>
                <a:cubicBezTo>
                  <a:pt x="997380" y="1177540"/>
                  <a:pt x="993506" y="1180426"/>
                  <a:pt x="989235" y="1182488"/>
                </a:cubicBezTo>
                <a:cubicBezTo>
                  <a:pt x="984964" y="1184550"/>
                  <a:pt x="980443" y="1185581"/>
                  <a:pt x="975671" y="1185581"/>
                </a:cubicBezTo>
                <a:cubicBezTo>
                  <a:pt x="971488" y="1185581"/>
                  <a:pt x="967703" y="1185036"/>
                  <a:pt x="964316" y="1183947"/>
                </a:cubicBezTo>
                <a:cubicBezTo>
                  <a:pt x="960928" y="1182856"/>
                  <a:pt x="958042" y="1181281"/>
                  <a:pt x="955656" y="1179218"/>
                </a:cubicBezTo>
                <a:cubicBezTo>
                  <a:pt x="953270" y="1177157"/>
                  <a:pt x="951414" y="1174624"/>
                  <a:pt x="950088" y="1171619"/>
                </a:cubicBezTo>
                <a:cubicBezTo>
                  <a:pt x="948763" y="1168615"/>
                  <a:pt x="948100" y="1165197"/>
                  <a:pt x="948100" y="1161369"/>
                </a:cubicBezTo>
                <a:cubicBezTo>
                  <a:pt x="948100" y="1156891"/>
                  <a:pt x="949014" y="1153003"/>
                  <a:pt x="950840" y="1149705"/>
                </a:cubicBezTo>
                <a:cubicBezTo>
                  <a:pt x="952666" y="1146405"/>
                  <a:pt x="955288" y="1143666"/>
                  <a:pt x="958704" y="1141487"/>
                </a:cubicBezTo>
                <a:cubicBezTo>
                  <a:pt x="962121" y="1139307"/>
                  <a:pt x="966304" y="1137672"/>
                  <a:pt x="971252" y="1136582"/>
                </a:cubicBezTo>
                <a:cubicBezTo>
                  <a:pt x="976201" y="1135492"/>
                  <a:pt x="981768" y="1134947"/>
                  <a:pt x="987954" y="1134947"/>
                </a:cubicBezTo>
                <a:lnTo>
                  <a:pt x="998912" y="1134947"/>
                </a:lnTo>
                <a:lnTo>
                  <a:pt x="998912" y="1128762"/>
                </a:lnTo>
                <a:cubicBezTo>
                  <a:pt x="998912" y="1125698"/>
                  <a:pt x="998588" y="1122989"/>
                  <a:pt x="997939" y="1120631"/>
                </a:cubicBezTo>
                <a:cubicBezTo>
                  <a:pt x="997291" y="1118275"/>
                  <a:pt x="996246" y="1116316"/>
                  <a:pt x="994803" y="1114755"/>
                </a:cubicBezTo>
                <a:cubicBezTo>
                  <a:pt x="993359" y="1113194"/>
                  <a:pt x="991489" y="1112016"/>
                  <a:pt x="989191" y="1111220"/>
                </a:cubicBezTo>
                <a:cubicBezTo>
                  <a:pt x="986894" y="1110425"/>
                  <a:pt x="984066" y="1110028"/>
                  <a:pt x="980708" y="1110028"/>
                </a:cubicBezTo>
                <a:cubicBezTo>
                  <a:pt x="977114" y="1110028"/>
                  <a:pt x="973889" y="1110454"/>
                  <a:pt x="971031" y="1111309"/>
                </a:cubicBezTo>
                <a:cubicBezTo>
                  <a:pt x="968174" y="1112163"/>
                  <a:pt x="965671" y="1113106"/>
                  <a:pt x="963520" y="1114137"/>
                </a:cubicBezTo>
                <a:cubicBezTo>
                  <a:pt x="961370" y="1115168"/>
                  <a:pt x="959574" y="1116110"/>
                  <a:pt x="958130" y="1116965"/>
                </a:cubicBezTo>
                <a:cubicBezTo>
                  <a:pt x="956687" y="1117818"/>
                  <a:pt x="955612" y="1118245"/>
                  <a:pt x="954905" y="1118245"/>
                </a:cubicBezTo>
                <a:cubicBezTo>
                  <a:pt x="954433" y="1118245"/>
                  <a:pt x="954021" y="1118128"/>
                  <a:pt x="953667" y="1117893"/>
                </a:cubicBezTo>
                <a:cubicBezTo>
                  <a:pt x="953315" y="1117656"/>
                  <a:pt x="953005" y="1117303"/>
                  <a:pt x="952740" y="1116832"/>
                </a:cubicBezTo>
                <a:cubicBezTo>
                  <a:pt x="952475" y="1116360"/>
                  <a:pt x="952283" y="1115757"/>
                  <a:pt x="952165" y="1115021"/>
                </a:cubicBezTo>
                <a:cubicBezTo>
                  <a:pt x="952048" y="1114284"/>
                  <a:pt x="951988" y="1113474"/>
                  <a:pt x="951988" y="1112590"/>
                </a:cubicBezTo>
                <a:cubicBezTo>
                  <a:pt x="951988" y="1111118"/>
                  <a:pt x="952091" y="1109954"/>
                  <a:pt x="952298" y="1109100"/>
                </a:cubicBezTo>
                <a:cubicBezTo>
                  <a:pt x="952504" y="1108245"/>
                  <a:pt x="953005" y="1107435"/>
                  <a:pt x="953801" y="1106669"/>
                </a:cubicBezTo>
                <a:cubicBezTo>
                  <a:pt x="954596" y="1105904"/>
                  <a:pt x="955966" y="1105005"/>
                  <a:pt x="957909" y="1103975"/>
                </a:cubicBezTo>
                <a:cubicBezTo>
                  <a:pt x="959853" y="1102943"/>
                  <a:pt x="962092" y="1102001"/>
                  <a:pt x="964625" y="1101146"/>
                </a:cubicBezTo>
                <a:cubicBezTo>
                  <a:pt x="967158" y="1100293"/>
                  <a:pt x="969927" y="1099585"/>
                  <a:pt x="972932" y="1099026"/>
                </a:cubicBezTo>
                <a:cubicBezTo>
                  <a:pt x="975936" y="1098466"/>
                  <a:pt x="978970" y="1098186"/>
                  <a:pt x="982034" y="1098186"/>
                </a:cubicBezTo>
                <a:close/>
                <a:moveTo>
                  <a:pt x="921720" y="1098186"/>
                </a:moveTo>
                <a:cubicBezTo>
                  <a:pt x="922487" y="1098186"/>
                  <a:pt x="923356" y="1098231"/>
                  <a:pt x="924328" y="1098319"/>
                </a:cubicBezTo>
                <a:cubicBezTo>
                  <a:pt x="925299" y="1098408"/>
                  <a:pt x="926316" y="1098569"/>
                  <a:pt x="927376" y="1098805"/>
                </a:cubicBezTo>
                <a:cubicBezTo>
                  <a:pt x="928437" y="1099040"/>
                  <a:pt x="929394" y="1099306"/>
                  <a:pt x="930248" y="1099600"/>
                </a:cubicBezTo>
                <a:cubicBezTo>
                  <a:pt x="931102" y="1099895"/>
                  <a:pt x="931706" y="1100190"/>
                  <a:pt x="932060" y="1100484"/>
                </a:cubicBezTo>
                <a:cubicBezTo>
                  <a:pt x="932413" y="1100778"/>
                  <a:pt x="932649" y="1101059"/>
                  <a:pt x="932767" y="1101324"/>
                </a:cubicBezTo>
                <a:cubicBezTo>
                  <a:pt x="932884" y="1101589"/>
                  <a:pt x="932988" y="1101927"/>
                  <a:pt x="933076" y="1102340"/>
                </a:cubicBezTo>
                <a:cubicBezTo>
                  <a:pt x="933164" y="1102752"/>
                  <a:pt x="933223" y="1103356"/>
                  <a:pt x="933253" y="1104151"/>
                </a:cubicBezTo>
                <a:cubicBezTo>
                  <a:pt x="933282" y="1104947"/>
                  <a:pt x="933297" y="1106022"/>
                  <a:pt x="933297" y="1107377"/>
                </a:cubicBezTo>
                <a:cubicBezTo>
                  <a:pt x="933297" y="1108673"/>
                  <a:pt x="933268" y="1109763"/>
                  <a:pt x="933209" y="1110646"/>
                </a:cubicBezTo>
                <a:cubicBezTo>
                  <a:pt x="933149" y="1111529"/>
                  <a:pt x="933032" y="1112222"/>
                  <a:pt x="932855" y="1112723"/>
                </a:cubicBezTo>
                <a:cubicBezTo>
                  <a:pt x="932678" y="1113223"/>
                  <a:pt x="932457" y="1113607"/>
                  <a:pt x="932192" y="1113872"/>
                </a:cubicBezTo>
                <a:cubicBezTo>
                  <a:pt x="931927" y="1114137"/>
                  <a:pt x="931559" y="1114269"/>
                  <a:pt x="931087" y="1114269"/>
                </a:cubicBezTo>
                <a:cubicBezTo>
                  <a:pt x="930616" y="1114269"/>
                  <a:pt x="930042" y="1114137"/>
                  <a:pt x="929364" y="1113872"/>
                </a:cubicBezTo>
                <a:cubicBezTo>
                  <a:pt x="928687" y="1113607"/>
                  <a:pt x="927921" y="1113341"/>
                  <a:pt x="927067" y="1113076"/>
                </a:cubicBezTo>
                <a:cubicBezTo>
                  <a:pt x="926213" y="1112811"/>
                  <a:pt x="925256" y="1112561"/>
                  <a:pt x="924195" y="1112325"/>
                </a:cubicBezTo>
                <a:cubicBezTo>
                  <a:pt x="923135" y="1112089"/>
                  <a:pt x="921986" y="1111972"/>
                  <a:pt x="920749" y="1111972"/>
                </a:cubicBezTo>
                <a:cubicBezTo>
                  <a:pt x="919276" y="1111972"/>
                  <a:pt x="917833" y="1112266"/>
                  <a:pt x="916419" y="1112855"/>
                </a:cubicBezTo>
                <a:cubicBezTo>
                  <a:pt x="915005" y="1113445"/>
                  <a:pt x="913517" y="1114416"/>
                  <a:pt x="911957" y="1115772"/>
                </a:cubicBezTo>
                <a:cubicBezTo>
                  <a:pt x="910395" y="1117127"/>
                  <a:pt x="908760" y="1118923"/>
                  <a:pt x="907052" y="1121162"/>
                </a:cubicBezTo>
                <a:cubicBezTo>
                  <a:pt x="905344" y="1123400"/>
                  <a:pt x="903458" y="1126140"/>
                  <a:pt x="901396" y="1129380"/>
                </a:cubicBezTo>
                <a:lnTo>
                  <a:pt x="901396" y="1181693"/>
                </a:lnTo>
                <a:cubicBezTo>
                  <a:pt x="901396" y="1182164"/>
                  <a:pt x="901279" y="1182562"/>
                  <a:pt x="901043" y="1182887"/>
                </a:cubicBezTo>
                <a:cubicBezTo>
                  <a:pt x="900807" y="1183210"/>
                  <a:pt x="900424" y="1183491"/>
                  <a:pt x="899894" y="1183725"/>
                </a:cubicBezTo>
                <a:cubicBezTo>
                  <a:pt x="899364" y="1183961"/>
                  <a:pt x="898627" y="1184138"/>
                  <a:pt x="897685" y="1184255"/>
                </a:cubicBezTo>
                <a:cubicBezTo>
                  <a:pt x="896742" y="1184373"/>
                  <a:pt x="895535" y="1184433"/>
                  <a:pt x="894062" y="1184433"/>
                </a:cubicBezTo>
                <a:cubicBezTo>
                  <a:pt x="892648" y="1184433"/>
                  <a:pt x="891470" y="1184373"/>
                  <a:pt x="890528" y="1184255"/>
                </a:cubicBezTo>
                <a:cubicBezTo>
                  <a:pt x="889585" y="1184138"/>
                  <a:pt x="888834" y="1183961"/>
                  <a:pt x="888274" y="1183725"/>
                </a:cubicBezTo>
                <a:cubicBezTo>
                  <a:pt x="887714" y="1183491"/>
                  <a:pt x="887331" y="1183210"/>
                  <a:pt x="887126" y="1182887"/>
                </a:cubicBezTo>
                <a:cubicBezTo>
                  <a:pt x="886919" y="1182562"/>
                  <a:pt x="886816" y="1182164"/>
                  <a:pt x="886816" y="1181693"/>
                </a:cubicBezTo>
                <a:lnTo>
                  <a:pt x="886816" y="1102163"/>
                </a:lnTo>
                <a:cubicBezTo>
                  <a:pt x="886816" y="1101692"/>
                  <a:pt x="886904" y="1101294"/>
                  <a:pt x="887081" y="1100969"/>
                </a:cubicBezTo>
                <a:cubicBezTo>
                  <a:pt x="887258" y="1100646"/>
                  <a:pt x="887611" y="1100352"/>
                  <a:pt x="888142" y="1100086"/>
                </a:cubicBezTo>
                <a:cubicBezTo>
                  <a:pt x="888672" y="1099822"/>
                  <a:pt x="889349" y="1099645"/>
                  <a:pt x="890174" y="1099555"/>
                </a:cubicBezTo>
                <a:cubicBezTo>
                  <a:pt x="890999" y="1099467"/>
                  <a:pt x="892089" y="1099424"/>
                  <a:pt x="893444" y="1099424"/>
                </a:cubicBezTo>
                <a:cubicBezTo>
                  <a:pt x="894740" y="1099424"/>
                  <a:pt x="895814" y="1099467"/>
                  <a:pt x="896669" y="1099555"/>
                </a:cubicBezTo>
                <a:cubicBezTo>
                  <a:pt x="897523" y="1099645"/>
                  <a:pt x="898186" y="1099822"/>
                  <a:pt x="898657" y="1100086"/>
                </a:cubicBezTo>
                <a:cubicBezTo>
                  <a:pt x="899129" y="1100352"/>
                  <a:pt x="899467" y="1100646"/>
                  <a:pt x="899673" y="1100969"/>
                </a:cubicBezTo>
                <a:cubicBezTo>
                  <a:pt x="899879" y="1101294"/>
                  <a:pt x="899983" y="1101692"/>
                  <a:pt x="899983" y="1102163"/>
                </a:cubicBezTo>
                <a:lnTo>
                  <a:pt x="899983" y="1113739"/>
                </a:lnTo>
                <a:cubicBezTo>
                  <a:pt x="902162" y="1110558"/>
                  <a:pt x="904209" y="1107966"/>
                  <a:pt x="906124" y="1105963"/>
                </a:cubicBezTo>
                <a:cubicBezTo>
                  <a:pt x="908039" y="1103960"/>
                  <a:pt x="909850" y="1102384"/>
                  <a:pt x="911559" y="1101235"/>
                </a:cubicBezTo>
                <a:cubicBezTo>
                  <a:pt x="913267" y="1100086"/>
                  <a:pt x="914961" y="1099292"/>
                  <a:pt x="916639" y="1098849"/>
                </a:cubicBezTo>
                <a:cubicBezTo>
                  <a:pt x="918319" y="1098408"/>
                  <a:pt x="920012" y="1098186"/>
                  <a:pt x="921720" y="1098186"/>
                </a:cubicBezTo>
                <a:close/>
                <a:moveTo>
                  <a:pt x="833963" y="1098186"/>
                </a:moveTo>
                <a:cubicBezTo>
                  <a:pt x="840208" y="1098186"/>
                  <a:pt x="845525" y="1099188"/>
                  <a:pt x="849913" y="1101191"/>
                </a:cubicBezTo>
                <a:cubicBezTo>
                  <a:pt x="854302" y="1103194"/>
                  <a:pt x="857911" y="1105889"/>
                  <a:pt x="860739" y="1109276"/>
                </a:cubicBezTo>
                <a:cubicBezTo>
                  <a:pt x="863566" y="1112664"/>
                  <a:pt x="865643" y="1116640"/>
                  <a:pt x="866968" y="1121206"/>
                </a:cubicBezTo>
                <a:cubicBezTo>
                  <a:pt x="868294" y="1125772"/>
                  <a:pt x="868956" y="1130646"/>
                  <a:pt x="868956" y="1135830"/>
                </a:cubicBezTo>
                <a:lnTo>
                  <a:pt x="868956" y="1138482"/>
                </a:lnTo>
                <a:cubicBezTo>
                  <a:pt x="868956" y="1140779"/>
                  <a:pt x="868379" y="1142414"/>
                  <a:pt x="867226" y="1143386"/>
                </a:cubicBezTo>
                <a:cubicBezTo>
                  <a:pt x="866072" y="1144358"/>
                  <a:pt x="864755" y="1144843"/>
                  <a:pt x="863275" y="1144843"/>
                </a:cubicBezTo>
                <a:lnTo>
                  <a:pt x="810899" y="1144843"/>
                </a:lnTo>
                <a:cubicBezTo>
                  <a:pt x="810899" y="1149262"/>
                  <a:pt x="811344" y="1153239"/>
                  <a:pt x="812231" y="1156773"/>
                </a:cubicBezTo>
                <a:cubicBezTo>
                  <a:pt x="813119" y="1160308"/>
                  <a:pt x="814599" y="1163343"/>
                  <a:pt x="816671" y="1165875"/>
                </a:cubicBezTo>
                <a:cubicBezTo>
                  <a:pt x="818743" y="1168408"/>
                  <a:pt x="821437" y="1170353"/>
                  <a:pt x="824752" y="1171708"/>
                </a:cubicBezTo>
                <a:cubicBezTo>
                  <a:pt x="828067" y="1173062"/>
                  <a:pt x="832122" y="1173741"/>
                  <a:pt x="836917" y="1173741"/>
                </a:cubicBezTo>
                <a:cubicBezTo>
                  <a:pt x="840705" y="1173741"/>
                  <a:pt x="844080" y="1173431"/>
                  <a:pt x="847040" y="1172812"/>
                </a:cubicBezTo>
                <a:cubicBezTo>
                  <a:pt x="849999" y="1172194"/>
                  <a:pt x="852560" y="1171501"/>
                  <a:pt x="854720" y="1170736"/>
                </a:cubicBezTo>
                <a:cubicBezTo>
                  <a:pt x="856881" y="1169969"/>
                  <a:pt x="858657" y="1169277"/>
                  <a:pt x="860049" y="1168659"/>
                </a:cubicBezTo>
                <a:cubicBezTo>
                  <a:pt x="861440" y="1168040"/>
                  <a:pt x="862491" y="1167730"/>
                  <a:pt x="863201" y="1167730"/>
                </a:cubicBezTo>
                <a:cubicBezTo>
                  <a:pt x="863616" y="1167730"/>
                  <a:pt x="863986" y="1167834"/>
                  <a:pt x="864311" y="1168040"/>
                </a:cubicBezTo>
                <a:cubicBezTo>
                  <a:pt x="864636" y="1168247"/>
                  <a:pt x="864888" y="1168556"/>
                  <a:pt x="865065" y="1168968"/>
                </a:cubicBezTo>
                <a:cubicBezTo>
                  <a:pt x="865244" y="1169381"/>
                  <a:pt x="865376" y="1169955"/>
                  <a:pt x="865465" y="1170691"/>
                </a:cubicBezTo>
                <a:cubicBezTo>
                  <a:pt x="865554" y="1171428"/>
                  <a:pt x="865599" y="1172326"/>
                  <a:pt x="865599" y="1173387"/>
                </a:cubicBezTo>
                <a:cubicBezTo>
                  <a:pt x="865599" y="1174152"/>
                  <a:pt x="865569" y="1174815"/>
                  <a:pt x="865511" y="1175375"/>
                </a:cubicBezTo>
                <a:cubicBezTo>
                  <a:pt x="865452" y="1175935"/>
                  <a:pt x="865378" y="1176435"/>
                  <a:pt x="865289" y="1176877"/>
                </a:cubicBezTo>
                <a:cubicBezTo>
                  <a:pt x="865201" y="1177320"/>
                  <a:pt x="865054" y="1177717"/>
                  <a:pt x="864848" y="1178070"/>
                </a:cubicBezTo>
                <a:cubicBezTo>
                  <a:pt x="864641" y="1178423"/>
                  <a:pt x="864376" y="1178762"/>
                  <a:pt x="864052" y="1179086"/>
                </a:cubicBezTo>
                <a:cubicBezTo>
                  <a:pt x="863728" y="1179410"/>
                  <a:pt x="862771" y="1179940"/>
                  <a:pt x="861180" y="1180676"/>
                </a:cubicBezTo>
                <a:cubicBezTo>
                  <a:pt x="859590" y="1181413"/>
                  <a:pt x="857527" y="1182135"/>
                  <a:pt x="854995" y="1182842"/>
                </a:cubicBezTo>
                <a:cubicBezTo>
                  <a:pt x="852462" y="1183549"/>
                  <a:pt x="849531" y="1184182"/>
                  <a:pt x="846202" y="1184742"/>
                </a:cubicBezTo>
                <a:cubicBezTo>
                  <a:pt x="842874" y="1185302"/>
                  <a:pt x="839325" y="1185581"/>
                  <a:pt x="835554" y="1185581"/>
                </a:cubicBezTo>
                <a:cubicBezTo>
                  <a:pt x="829015" y="1185581"/>
                  <a:pt x="823285" y="1184668"/>
                  <a:pt x="818367" y="1182842"/>
                </a:cubicBezTo>
                <a:cubicBezTo>
                  <a:pt x="813448" y="1181016"/>
                  <a:pt x="809309" y="1178306"/>
                  <a:pt x="805951" y="1174712"/>
                </a:cubicBezTo>
                <a:cubicBezTo>
                  <a:pt x="802593" y="1171119"/>
                  <a:pt x="800060" y="1166612"/>
                  <a:pt x="798351" y="1161192"/>
                </a:cubicBezTo>
                <a:cubicBezTo>
                  <a:pt x="796643" y="1155773"/>
                  <a:pt x="795789" y="1149469"/>
                  <a:pt x="795789" y="1142282"/>
                </a:cubicBezTo>
                <a:cubicBezTo>
                  <a:pt x="795789" y="1135448"/>
                  <a:pt x="796673" y="1129306"/>
                  <a:pt x="798440" y="1123858"/>
                </a:cubicBezTo>
                <a:cubicBezTo>
                  <a:pt x="800207" y="1118407"/>
                  <a:pt x="802755" y="1113783"/>
                  <a:pt x="806084" y="1109983"/>
                </a:cubicBezTo>
                <a:cubicBezTo>
                  <a:pt x="809412" y="1106183"/>
                  <a:pt x="813433" y="1103268"/>
                  <a:pt x="818146" y="1101235"/>
                </a:cubicBezTo>
                <a:cubicBezTo>
                  <a:pt x="822859" y="1099203"/>
                  <a:pt x="828131" y="1098186"/>
                  <a:pt x="833963" y="1098186"/>
                </a:cubicBezTo>
                <a:close/>
                <a:moveTo>
                  <a:pt x="746931" y="1098186"/>
                </a:moveTo>
                <a:cubicBezTo>
                  <a:pt x="752705" y="1098186"/>
                  <a:pt x="757624" y="1099306"/>
                  <a:pt x="761688" y="1101545"/>
                </a:cubicBezTo>
                <a:cubicBezTo>
                  <a:pt x="765754" y="1103784"/>
                  <a:pt x="769067" y="1106847"/>
                  <a:pt x="771630" y="1110734"/>
                </a:cubicBezTo>
                <a:cubicBezTo>
                  <a:pt x="774192" y="1114623"/>
                  <a:pt x="776063" y="1119144"/>
                  <a:pt x="777241" y="1124299"/>
                </a:cubicBezTo>
                <a:cubicBezTo>
                  <a:pt x="778419" y="1129453"/>
                  <a:pt x="779008" y="1134918"/>
                  <a:pt x="779008" y="1140692"/>
                </a:cubicBezTo>
                <a:cubicBezTo>
                  <a:pt x="779008" y="1147643"/>
                  <a:pt x="778257" y="1153887"/>
                  <a:pt x="776755" y="1159425"/>
                </a:cubicBezTo>
                <a:cubicBezTo>
                  <a:pt x="775253" y="1164963"/>
                  <a:pt x="773044" y="1169661"/>
                  <a:pt x="770127" y="1173519"/>
                </a:cubicBezTo>
                <a:cubicBezTo>
                  <a:pt x="767212" y="1177378"/>
                  <a:pt x="763603" y="1180353"/>
                  <a:pt x="759303" y="1182444"/>
                </a:cubicBezTo>
                <a:cubicBezTo>
                  <a:pt x="755002" y="1184535"/>
                  <a:pt x="750083" y="1185581"/>
                  <a:pt x="744545" y="1185581"/>
                </a:cubicBezTo>
                <a:cubicBezTo>
                  <a:pt x="742189" y="1185581"/>
                  <a:pt x="740009" y="1185345"/>
                  <a:pt x="738006" y="1184874"/>
                </a:cubicBezTo>
                <a:cubicBezTo>
                  <a:pt x="736003" y="1184403"/>
                  <a:pt x="734045" y="1183666"/>
                  <a:pt x="732130" y="1182665"/>
                </a:cubicBezTo>
                <a:cubicBezTo>
                  <a:pt x="730215" y="1181664"/>
                  <a:pt x="728315" y="1180397"/>
                  <a:pt x="726430" y="1178865"/>
                </a:cubicBezTo>
                <a:cubicBezTo>
                  <a:pt x="724545" y="1177334"/>
                  <a:pt x="722542" y="1175537"/>
                  <a:pt x="720421" y="1173475"/>
                </a:cubicBezTo>
                <a:lnTo>
                  <a:pt x="720421" y="1213240"/>
                </a:lnTo>
                <a:cubicBezTo>
                  <a:pt x="720421" y="1213711"/>
                  <a:pt x="720303" y="1214124"/>
                  <a:pt x="720068" y="1214477"/>
                </a:cubicBezTo>
                <a:cubicBezTo>
                  <a:pt x="719832" y="1214831"/>
                  <a:pt x="719449" y="1215125"/>
                  <a:pt x="718919" y="1215361"/>
                </a:cubicBezTo>
                <a:cubicBezTo>
                  <a:pt x="718389" y="1215596"/>
                  <a:pt x="717652" y="1215773"/>
                  <a:pt x="716710" y="1215891"/>
                </a:cubicBezTo>
                <a:cubicBezTo>
                  <a:pt x="715767" y="1216009"/>
                  <a:pt x="714559" y="1216068"/>
                  <a:pt x="713087" y="1216068"/>
                </a:cubicBezTo>
                <a:cubicBezTo>
                  <a:pt x="711673" y="1216068"/>
                  <a:pt x="710495" y="1216009"/>
                  <a:pt x="709552" y="1215891"/>
                </a:cubicBezTo>
                <a:cubicBezTo>
                  <a:pt x="708609" y="1215773"/>
                  <a:pt x="707858" y="1215596"/>
                  <a:pt x="707299" y="1215361"/>
                </a:cubicBezTo>
                <a:cubicBezTo>
                  <a:pt x="706739" y="1215125"/>
                  <a:pt x="706356" y="1214831"/>
                  <a:pt x="706150" y="1214477"/>
                </a:cubicBezTo>
                <a:cubicBezTo>
                  <a:pt x="705944" y="1214124"/>
                  <a:pt x="705841" y="1213711"/>
                  <a:pt x="705841" y="1213240"/>
                </a:cubicBezTo>
                <a:lnTo>
                  <a:pt x="705841" y="1102163"/>
                </a:lnTo>
                <a:cubicBezTo>
                  <a:pt x="705841" y="1101633"/>
                  <a:pt x="705929" y="1101206"/>
                  <a:pt x="706106" y="1100882"/>
                </a:cubicBezTo>
                <a:cubicBezTo>
                  <a:pt x="706283" y="1100558"/>
                  <a:pt x="706636" y="1100278"/>
                  <a:pt x="707166" y="1100042"/>
                </a:cubicBezTo>
                <a:cubicBezTo>
                  <a:pt x="707697" y="1099807"/>
                  <a:pt x="708374" y="1099645"/>
                  <a:pt x="709198" y="1099555"/>
                </a:cubicBezTo>
                <a:cubicBezTo>
                  <a:pt x="710023" y="1099467"/>
                  <a:pt x="711025" y="1099424"/>
                  <a:pt x="712203" y="1099424"/>
                </a:cubicBezTo>
                <a:cubicBezTo>
                  <a:pt x="713440" y="1099424"/>
                  <a:pt x="714456" y="1099467"/>
                  <a:pt x="715252" y="1099555"/>
                </a:cubicBezTo>
                <a:cubicBezTo>
                  <a:pt x="716047" y="1099645"/>
                  <a:pt x="716710" y="1099807"/>
                  <a:pt x="717240" y="1100042"/>
                </a:cubicBezTo>
                <a:cubicBezTo>
                  <a:pt x="717770" y="1100278"/>
                  <a:pt x="718138" y="1100558"/>
                  <a:pt x="718345" y="1100882"/>
                </a:cubicBezTo>
                <a:cubicBezTo>
                  <a:pt x="718551" y="1101206"/>
                  <a:pt x="718654" y="1101633"/>
                  <a:pt x="718654" y="1102163"/>
                </a:cubicBezTo>
                <a:lnTo>
                  <a:pt x="718654" y="1112855"/>
                </a:lnTo>
                <a:cubicBezTo>
                  <a:pt x="721069" y="1110381"/>
                  <a:pt x="723396" y="1108231"/>
                  <a:pt x="725635" y="1106405"/>
                </a:cubicBezTo>
                <a:cubicBezTo>
                  <a:pt x="727873" y="1104578"/>
                  <a:pt x="730127" y="1103062"/>
                  <a:pt x="732395" y="1101854"/>
                </a:cubicBezTo>
                <a:cubicBezTo>
                  <a:pt x="734663" y="1100646"/>
                  <a:pt x="736990" y="1099732"/>
                  <a:pt x="739376" y="1099115"/>
                </a:cubicBezTo>
                <a:cubicBezTo>
                  <a:pt x="741762" y="1098496"/>
                  <a:pt x="744280" y="1098186"/>
                  <a:pt x="746931" y="1098186"/>
                </a:cubicBezTo>
                <a:close/>
                <a:moveTo>
                  <a:pt x="601936" y="1098186"/>
                </a:moveTo>
                <a:cubicBezTo>
                  <a:pt x="605234" y="1098186"/>
                  <a:pt x="608195" y="1098569"/>
                  <a:pt x="610816" y="1099336"/>
                </a:cubicBezTo>
                <a:cubicBezTo>
                  <a:pt x="613438" y="1100101"/>
                  <a:pt x="615750" y="1101176"/>
                  <a:pt x="617753" y="1102560"/>
                </a:cubicBezTo>
                <a:cubicBezTo>
                  <a:pt x="619756" y="1103944"/>
                  <a:pt x="621464" y="1105594"/>
                  <a:pt x="622879" y="1107509"/>
                </a:cubicBezTo>
                <a:cubicBezTo>
                  <a:pt x="624292" y="1109424"/>
                  <a:pt x="625471" y="1111559"/>
                  <a:pt x="626413" y="1113916"/>
                </a:cubicBezTo>
                <a:cubicBezTo>
                  <a:pt x="629064" y="1111029"/>
                  <a:pt x="631582" y="1108584"/>
                  <a:pt x="633968" y="1106582"/>
                </a:cubicBezTo>
                <a:cubicBezTo>
                  <a:pt x="636355" y="1104578"/>
                  <a:pt x="638652" y="1102958"/>
                  <a:pt x="640861" y="1101721"/>
                </a:cubicBezTo>
                <a:cubicBezTo>
                  <a:pt x="643070" y="1100484"/>
                  <a:pt x="645220" y="1099585"/>
                  <a:pt x="647312" y="1099026"/>
                </a:cubicBezTo>
                <a:cubicBezTo>
                  <a:pt x="649403" y="1098466"/>
                  <a:pt x="651509" y="1098186"/>
                  <a:pt x="653630" y="1098186"/>
                </a:cubicBezTo>
                <a:cubicBezTo>
                  <a:pt x="658755" y="1098186"/>
                  <a:pt x="663056" y="1099084"/>
                  <a:pt x="666532" y="1100882"/>
                </a:cubicBezTo>
                <a:cubicBezTo>
                  <a:pt x="670007" y="1102679"/>
                  <a:pt x="672820" y="1105079"/>
                  <a:pt x="674971" y="1108083"/>
                </a:cubicBezTo>
                <a:cubicBezTo>
                  <a:pt x="677121" y="1111088"/>
                  <a:pt x="678652" y="1114608"/>
                  <a:pt x="679566" y="1118643"/>
                </a:cubicBezTo>
                <a:cubicBezTo>
                  <a:pt x="680479" y="1122679"/>
                  <a:pt x="680935" y="1126935"/>
                  <a:pt x="680935" y="1131412"/>
                </a:cubicBezTo>
                <a:lnTo>
                  <a:pt x="680935" y="1181693"/>
                </a:lnTo>
                <a:cubicBezTo>
                  <a:pt x="680935" y="1182164"/>
                  <a:pt x="680817" y="1182562"/>
                  <a:pt x="680582" y="1182887"/>
                </a:cubicBezTo>
                <a:cubicBezTo>
                  <a:pt x="680346" y="1183210"/>
                  <a:pt x="679963" y="1183491"/>
                  <a:pt x="679433" y="1183725"/>
                </a:cubicBezTo>
                <a:cubicBezTo>
                  <a:pt x="678903" y="1183961"/>
                  <a:pt x="678166" y="1184138"/>
                  <a:pt x="677224" y="1184255"/>
                </a:cubicBezTo>
                <a:cubicBezTo>
                  <a:pt x="676281" y="1184373"/>
                  <a:pt x="675103" y="1184433"/>
                  <a:pt x="673689" y="1184433"/>
                </a:cubicBezTo>
                <a:cubicBezTo>
                  <a:pt x="672216" y="1184433"/>
                  <a:pt x="671009" y="1184373"/>
                  <a:pt x="670066" y="1184255"/>
                </a:cubicBezTo>
                <a:cubicBezTo>
                  <a:pt x="669124" y="1184138"/>
                  <a:pt x="668372" y="1183961"/>
                  <a:pt x="667813" y="1183725"/>
                </a:cubicBezTo>
                <a:cubicBezTo>
                  <a:pt x="667253" y="1183491"/>
                  <a:pt x="666855" y="1183210"/>
                  <a:pt x="666620" y="1182887"/>
                </a:cubicBezTo>
                <a:cubicBezTo>
                  <a:pt x="666384" y="1182562"/>
                  <a:pt x="666267" y="1182164"/>
                  <a:pt x="666267" y="1181693"/>
                </a:cubicBezTo>
                <a:lnTo>
                  <a:pt x="666267" y="1133357"/>
                </a:lnTo>
                <a:cubicBezTo>
                  <a:pt x="666267" y="1129998"/>
                  <a:pt x="665972" y="1126935"/>
                  <a:pt x="665383" y="1124167"/>
                </a:cubicBezTo>
                <a:cubicBezTo>
                  <a:pt x="664794" y="1121398"/>
                  <a:pt x="663851" y="1119012"/>
                  <a:pt x="662555" y="1117009"/>
                </a:cubicBezTo>
                <a:cubicBezTo>
                  <a:pt x="661259" y="1115006"/>
                  <a:pt x="659610" y="1113474"/>
                  <a:pt x="657606" y="1112414"/>
                </a:cubicBezTo>
                <a:cubicBezTo>
                  <a:pt x="655603" y="1111353"/>
                  <a:pt x="653247" y="1110823"/>
                  <a:pt x="650537" y="1110823"/>
                </a:cubicBezTo>
                <a:cubicBezTo>
                  <a:pt x="647179" y="1110823"/>
                  <a:pt x="643807" y="1112119"/>
                  <a:pt x="640419" y="1114711"/>
                </a:cubicBezTo>
                <a:cubicBezTo>
                  <a:pt x="637032" y="1117303"/>
                  <a:pt x="633306" y="1121103"/>
                  <a:pt x="629241" y="1126111"/>
                </a:cubicBezTo>
                <a:lnTo>
                  <a:pt x="629241" y="1181693"/>
                </a:lnTo>
                <a:cubicBezTo>
                  <a:pt x="629241" y="1182164"/>
                  <a:pt x="629123" y="1182562"/>
                  <a:pt x="628887" y="1182887"/>
                </a:cubicBezTo>
                <a:cubicBezTo>
                  <a:pt x="628652" y="1183210"/>
                  <a:pt x="628254" y="1183491"/>
                  <a:pt x="627695" y="1183725"/>
                </a:cubicBezTo>
                <a:cubicBezTo>
                  <a:pt x="627135" y="1183961"/>
                  <a:pt x="626384" y="1184138"/>
                  <a:pt x="625441" y="1184255"/>
                </a:cubicBezTo>
                <a:cubicBezTo>
                  <a:pt x="624499" y="1184373"/>
                  <a:pt x="623321" y="1184433"/>
                  <a:pt x="621907" y="1184433"/>
                </a:cubicBezTo>
                <a:cubicBezTo>
                  <a:pt x="620551" y="1184433"/>
                  <a:pt x="619388" y="1184373"/>
                  <a:pt x="618416" y="1184255"/>
                </a:cubicBezTo>
                <a:cubicBezTo>
                  <a:pt x="617444" y="1184138"/>
                  <a:pt x="616678" y="1183961"/>
                  <a:pt x="616119" y="1183725"/>
                </a:cubicBezTo>
                <a:cubicBezTo>
                  <a:pt x="615559" y="1183491"/>
                  <a:pt x="615175" y="1183210"/>
                  <a:pt x="614969" y="1182887"/>
                </a:cubicBezTo>
                <a:cubicBezTo>
                  <a:pt x="614764" y="1182562"/>
                  <a:pt x="614660" y="1182164"/>
                  <a:pt x="614660" y="1181693"/>
                </a:cubicBezTo>
                <a:lnTo>
                  <a:pt x="614660" y="1133357"/>
                </a:lnTo>
                <a:cubicBezTo>
                  <a:pt x="614660" y="1129998"/>
                  <a:pt x="614336" y="1126935"/>
                  <a:pt x="613688" y="1124167"/>
                </a:cubicBezTo>
                <a:cubicBezTo>
                  <a:pt x="613040" y="1121398"/>
                  <a:pt x="612068" y="1119012"/>
                  <a:pt x="610772" y="1117009"/>
                </a:cubicBezTo>
                <a:cubicBezTo>
                  <a:pt x="609476" y="1115006"/>
                  <a:pt x="607841" y="1113474"/>
                  <a:pt x="605868" y="1112414"/>
                </a:cubicBezTo>
                <a:cubicBezTo>
                  <a:pt x="603895" y="1111353"/>
                  <a:pt x="601553" y="1110823"/>
                  <a:pt x="598843" y="1110823"/>
                </a:cubicBezTo>
                <a:cubicBezTo>
                  <a:pt x="595484" y="1110823"/>
                  <a:pt x="592097" y="1112119"/>
                  <a:pt x="588680" y="1114711"/>
                </a:cubicBezTo>
                <a:cubicBezTo>
                  <a:pt x="585264" y="1117303"/>
                  <a:pt x="581552" y="1121103"/>
                  <a:pt x="577546" y="1126111"/>
                </a:cubicBezTo>
                <a:lnTo>
                  <a:pt x="577546" y="1181693"/>
                </a:lnTo>
                <a:cubicBezTo>
                  <a:pt x="577546" y="1182164"/>
                  <a:pt x="577428" y="1182562"/>
                  <a:pt x="577193" y="1182887"/>
                </a:cubicBezTo>
                <a:cubicBezTo>
                  <a:pt x="576957" y="1183210"/>
                  <a:pt x="576574" y="1183491"/>
                  <a:pt x="576044" y="1183725"/>
                </a:cubicBezTo>
                <a:cubicBezTo>
                  <a:pt x="575514" y="1183961"/>
                  <a:pt x="574778" y="1184138"/>
                  <a:pt x="573835" y="1184255"/>
                </a:cubicBezTo>
                <a:cubicBezTo>
                  <a:pt x="572892" y="1184373"/>
                  <a:pt x="571685" y="1184433"/>
                  <a:pt x="570212" y="1184433"/>
                </a:cubicBezTo>
                <a:cubicBezTo>
                  <a:pt x="568798" y="1184433"/>
                  <a:pt x="567620" y="1184373"/>
                  <a:pt x="566677" y="1184255"/>
                </a:cubicBezTo>
                <a:cubicBezTo>
                  <a:pt x="565735" y="1184138"/>
                  <a:pt x="564983" y="1183961"/>
                  <a:pt x="564424" y="1183725"/>
                </a:cubicBezTo>
                <a:cubicBezTo>
                  <a:pt x="563864" y="1183491"/>
                  <a:pt x="563481" y="1183210"/>
                  <a:pt x="563275" y="1182887"/>
                </a:cubicBezTo>
                <a:cubicBezTo>
                  <a:pt x="563069" y="1182562"/>
                  <a:pt x="562966" y="1182164"/>
                  <a:pt x="562966" y="1181693"/>
                </a:cubicBezTo>
                <a:lnTo>
                  <a:pt x="562966" y="1102163"/>
                </a:lnTo>
                <a:cubicBezTo>
                  <a:pt x="562966" y="1101692"/>
                  <a:pt x="563054" y="1101294"/>
                  <a:pt x="563231" y="1100969"/>
                </a:cubicBezTo>
                <a:cubicBezTo>
                  <a:pt x="563408" y="1100646"/>
                  <a:pt x="563761" y="1100352"/>
                  <a:pt x="564291" y="1100086"/>
                </a:cubicBezTo>
                <a:cubicBezTo>
                  <a:pt x="564821" y="1099822"/>
                  <a:pt x="565499" y="1099645"/>
                  <a:pt x="566324" y="1099555"/>
                </a:cubicBezTo>
                <a:cubicBezTo>
                  <a:pt x="567148" y="1099467"/>
                  <a:pt x="568239" y="1099424"/>
                  <a:pt x="569593" y="1099424"/>
                </a:cubicBezTo>
                <a:cubicBezTo>
                  <a:pt x="570889" y="1099424"/>
                  <a:pt x="571964" y="1099467"/>
                  <a:pt x="572818" y="1099555"/>
                </a:cubicBezTo>
                <a:cubicBezTo>
                  <a:pt x="573673" y="1099645"/>
                  <a:pt x="574336" y="1099822"/>
                  <a:pt x="574807" y="1100086"/>
                </a:cubicBezTo>
                <a:cubicBezTo>
                  <a:pt x="575278" y="1100352"/>
                  <a:pt x="575617" y="1100646"/>
                  <a:pt x="575823" y="1100969"/>
                </a:cubicBezTo>
                <a:cubicBezTo>
                  <a:pt x="576029" y="1101294"/>
                  <a:pt x="576132" y="1101692"/>
                  <a:pt x="576132" y="1102163"/>
                </a:cubicBezTo>
                <a:lnTo>
                  <a:pt x="576132" y="1112678"/>
                </a:lnTo>
                <a:cubicBezTo>
                  <a:pt x="580610" y="1107672"/>
                  <a:pt x="584954" y="1104004"/>
                  <a:pt x="589167" y="1101677"/>
                </a:cubicBezTo>
                <a:cubicBezTo>
                  <a:pt x="593378" y="1099350"/>
                  <a:pt x="597635" y="1098186"/>
                  <a:pt x="601936" y="1098186"/>
                </a:cubicBezTo>
                <a:close/>
                <a:moveTo>
                  <a:pt x="510113" y="1098186"/>
                </a:moveTo>
                <a:cubicBezTo>
                  <a:pt x="516358" y="1098186"/>
                  <a:pt x="521674" y="1099188"/>
                  <a:pt x="526064" y="1101191"/>
                </a:cubicBezTo>
                <a:cubicBezTo>
                  <a:pt x="530452" y="1103194"/>
                  <a:pt x="534060" y="1105889"/>
                  <a:pt x="536888" y="1109276"/>
                </a:cubicBezTo>
                <a:cubicBezTo>
                  <a:pt x="539716" y="1112664"/>
                  <a:pt x="541792" y="1116640"/>
                  <a:pt x="543118" y="1121206"/>
                </a:cubicBezTo>
                <a:cubicBezTo>
                  <a:pt x="544444" y="1125772"/>
                  <a:pt x="545106" y="1130646"/>
                  <a:pt x="545106" y="1135830"/>
                </a:cubicBezTo>
                <a:lnTo>
                  <a:pt x="545106" y="1138482"/>
                </a:lnTo>
                <a:cubicBezTo>
                  <a:pt x="545106" y="1140779"/>
                  <a:pt x="544529" y="1142414"/>
                  <a:pt x="543375" y="1143386"/>
                </a:cubicBezTo>
                <a:cubicBezTo>
                  <a:pt x="542222" y="1144358"/>
                  <a:pt x="540905" y="1144843"/>
                  <a:pt x="539425" y="1144843"/>
                </a:cubicBezTo>
                <a:lnTo>
                  <a:pt x="487050" y="1144843"/>
                </a:lnTo>
                <a:cubicBezTo>
                  <a:pt x="487050" y="1149262"/>
                  <a:pt x="487494" y="1153239"/>
                  <a:pt x="488381" y="1156773"/>
                </a:cubicBezTo>
                <a:cubicBezTo>
                  <a:pt x="489269" y="1160308"/>
                  <a:pt x="490749" y="1163343"/>
                  <a:pt x="492821" y="1165875"/>
                </a:cubicBezTo>
                <a:cubicBezTo>
                  <a:pt x="494893" y="1168408"/>
                  <a:pt x="497586" y="1170353"/>
                  <a:pt x="500902" y="1171708"/>
                </a:cubicBezTo>
                <a:cubicBezTo>
                  <a:pt x="504217" y="1173062"/>
                  <a:pt x="508272" y="1173741"/>
                  <a:pt x="513067" y="1173741"/>
                </a:cubicBezTo>
                <a:cubicBezTo>
                  <a:pt x="516856" y="1173741"/>
                  <a:pt x="520229" y="1173431"/>
                  <a:pt x="523189" y="1172812"/>
                </a:cubicBezTo>
                <a:cubicBezTo>
                  <a:pt x="526149" y="1172194"/>
                  <a:pt x="528710" y="1171501"/>
                  <a:pt x="530870" y="1170736"/>
                </a:cubicBezTo>
                <a:cubicBezTo>
                  <a:pt x="533031" y="1169969"/>
                  <a:pt x="534808" y="1169277"/>
                  <a:pt x="536199" y="1168659"/>
                </a:cubicBezTo>
                <a:cubicBezTo>
                  <a:pt x="537590" y="1168040"/>
                  <a:pt x="538641" y="1167730"/>
                  <a:pt x="539351" y="1167730"/>
                </a:cubicBezTo>
                <a:cubicBezTo>
                  <a:pt x="539766" y="1167730"/>
                  <a:pt x="540135" y="1167834"/>
                  <a:pt x="540461" y="1168040"/>
                </a:cubicBezTo>
                <a:cubicBezTo>
                  <a:pt x="540787" y="1168247"/>
                  <a:pt x="541038" y="1168556"/>
                  <a:pt x="541216" y="1168968"/>
                </a:cubicBezTo>
                <a:cubicBezTo>
                  <a:pt x="541393" y="1169381"/>
                  <a:pt x="541526" y="1169955"/>
                  <a:pt x="541615" y="1170691"/>
                </a:cubicBezTo>
                <a:cubicBezTo>
                  <a:pt x="541704" y="1171428"/>
                  <a:pt x="541748" y="1172326"/>
                  <a:pt x="541748" y="1173387"/>
                </a:cubicBezTo>
                <a:cubicBezTo>
                  <a:pt x="541748" y="1174152"/>
                  <a:pt x="541719" y="1174815"/>
                  <a:pt x="541660" y="1175375"/>
                </a:cubicBezTo>
                <a:cubicBezTo>
                  <a:pt x="541601" y="1175935"/>
                  <a:pt x="541527" y="1176435"/>
                  <a:pt x="541439" y="1176877"/>
                </a:cubicBezTo>
                <a:cubicBezTo>
                  <a:pt x="541351" y="1177320"/>
                  <a:pt x="541204" y="1177717"/>
                  <a:pt x="540997" y="1178070"/>
                </a:cubicBezTo>
                <a:cubicBezTo>
                  <a:pt x="540791" y="1178423"/>
                  <a:pt x="540526" y="1178762"/>
                  <a:pt x="540202" y="1179086"/>
                </a:cubicBezTo>
                <a:cubicBezTo>
                  <a:pt x="539878" y="1179410"/>
                  <a:pt x="538921" y="1179940"/>
                  <a:pt x="537330" y="1180676"/>
                </a:cubicBezTo>
                <a:cubicBezTo>
                  <a:pt x="535739" y="1181413"/>
                  <a:pt x="533678" y="1182135"/>
                  <a:pt x="531145" y="1182842"/>
                </a:cubicBezTo>
                <a:cubicBezTo>
                  <a:pt x="528611" y="1183549"/>
                  <a:pt x="525680" y="1184182"/>
                  <a:pt x="522352" y="1184742"/>
                </a:cubicBezTo>
                <a:cubicBezTo>
                  <a:pt x="519024" y="1185302"/>
                  <a:pt x="515474" y="1185581"/>
                  <a:pt x="511704" y="1185581"/>
                </a:cubicBezTo>
                <a:cubicBezTo>
                  <a:pt x="505165" y="1185581"/>
                  <a:pt x="499436" y="1184668"/>
                  <a:pt x="494516" y="1182842"/>
                </a:cubicBezTo>
                <a:cubicBezTo>
                  <a:pt x="489597" y="1181016"/>
                  <a:pt x="485459" y="1178306"/>
                  <a:pt x="482101" y="1174712"/>
                </a:cubicBezTo>
                <a:cubicBezTo>
                  <a:pt x="478743" y="1171119"/>
                  <a:pt x="476210" y="1166612"/>
                  <a:pt x="474501" y="1161192"/>
                </a:cubicBezTo>
                <a:cubicBezTo>
                  <a:pt x="472793" y="1155773"/>
                  <a:pt x="471939" y="1149469"/>
                  <a:pt x="471939" y="1142282"/>
                </a:cubicBezTo>
                <a:cubicBezTo>
                  <a:pt x="471939" y="1135448"/>
                  <a:pt x="472822" y="1129306"/>
                  <a:pt x="474590" y="1123858"/>
                </a:cubicBezTo>
                <a:cubicBezTo>
                  <a:pt x="476357" y="1118407"/>
                  <a:pt x="478905" y="1113783"/>
                  <a:pt x="482234" y="1109983"/>
                </a:cubicBezTo>
                <a:cubicBezTo>
                  <a:pt x="485562" y="1106183"/>
                  <a:pt x="489582" y="1103268"/>
                  <a:pt x="494295" y="1101235"/>
                </a:cubicBezTo>
                <a:cubicBezTo>
                  <a:pt x="499008" y="1099203"/>
                  <a:pt x="504281" y="1098186"/>
                  <a:pt x="510113" y="1098186"/>
                </a:cubicBezTo>
                <a:close/>
                <a:moveTo>
                  <a:pt x="267659" y="1098186"/>
                </a:moveTo>
                <a:cubicBezTo>
                  <a:pt x="273373" y="1098186"/>
                  <a:pt x="278233" y="1098834"/>
                  <a:pt x="282238" y="1100131"/>
                </a:cubicBezTo>
                <a:cubicBezTo>
                  <a:pt x="286244" y="1101427"/>
                  <a:pt x="289485" y="1103327"/>
                  <a:pt x="291959" y="1105831"/>
                </a:cubicBezTo>
                <a:cubicBezTo>
                  <a:pt x="294433" y="1108334"/>
                  <a:pt x="296230" y="1111442"/>
                  <a:pt x="297349" y="1115154"/>
                </a:cubicBezTo>
                <a:cubicBezTo>
                  <a:pt x="298468" y="1118864"/>
                  <a:pt x="299028" y="1123194"/>
                  <a:pt x="299028" y="1128142"/>
                </a:cubicBezTo>
                <a:lnTo>
                  <a:pt x="299028" y="1181781"/>
                </a:lnTo>
                <a:cubicBezTo>
                  <a:pt x="299028" y="1182488"/>
                  <a:pt x="298793" y="1183019"/>
                  <a:pt x="298322" y="1183372"/>
                </a:cubicBezTo>
                <a:cubicBezTo>
                  <a:pt x="297850" y="1183725"/>
                  <a:pt x="297202" y="1183990"/>
                  <a:pt x="296377" y="1184168"/>
                </a:cubicBezTo>
                <a:cubicBezTo>
                  <a:pt x="295552" y="1184344"/>
                  <a:pt x="294345" y="1184433"/>
                  <a:pt x="292754" y="1184433"/>
                </a:cubicBezTo>
                <a:cubicBezTo>
                  <a:pt x="291223" y="1184433"/>
                  <a:pt x="290000" y="1184344"/>
                  <a:pt x="289087" y="1184168"/>
                </a:cubicBezTo>
                <a:cubicBezTo>
                  <a:pt x="288174" y="1183990"/>
                  <a:pt x="287511" y="1183725"/>
                  <a:pt x="287099" y="1183372"/>
                </a:cubicBezTo>
                <a:cubicBezTo>
                  <a:pt x="286686" y="1183019"/>
                  <a:pt x="286481" y="1182488"/>
                  <a:pt x="286481" y="1181781"/>
                </a:cubicBezTo>
                <a:lnTo>
                  <a:pt x="286481" y="1173828"/>
                </a:lnTo>
                <a:cubicBezTo>
                  <a:pt x="283005" y="1177540"/>
                  <a:pt x="279131" y="1180426"/>
                  <a:pt x="274860" y="1182488"/>
                </a:cubicBezTo>
                <a:cubicBezTo>
                  <a:pt x="270589" y="1184550"/>
                  <a:pt x="266069" y="1185581"/>
                  <a:pt x="261296" y="1185581"/>
                </a:cubicBezTo>
                <a:cubicBezTo>
                  <a:pt x="257114" y="1185581"/>
                  <a:pt x="253329" y="1185036"/>
                  <a:pt x="249941" y="1183947"/>
                </a:cubicBezTo>
                <a:cubicBezTo>
                  <a:pt x="246554" y="1182856"/>
                  <a:pt x="243668" y="1181281"/>
                  <a:pt x="241282" y="1179218"/>
                </a:cubicBezTo>
                <a:cubicBezTo>
                  <a:pt x="238896" y="1177157"/>
                  <a:pt x="237040" y="1174624"/>
                  <a:pt x="235714" y="1171619"/>
                </a:cubicBezTo>
                <a:cubicBezTo>
                  <a:pt x="234389" y="1168615"/>
                  <a:pt x="233726" y="1165197"/>
                  <a:pt x="233726" y="1161369"/>
                </a:cubicBezTo>
                <a:cubicBezTo>
                  <a:pt x="233726" y="1156891"/>
                  <a:pt x="234639" y="1153003"/>
                  <a:pt x="236466" y="1149705"/>
                </a:cubicBezTo>
                <a:cubicBezTo>
                  <a:pt x="238292" y="1146405"/>
                  <a:pt x="240913" y="1143666"/>
                  <a:pt x="244330" y="1141487"/>
                </a:cubicBezTo>
                <a:cubicBezTo>
                  <a:pt x="247747" y="1139307"/>
                  <a:pt x="251930" y="1137672"/>
                  <a:pt x="256878" y="1136582"/>
                </a:cubicBezTo>
                <a:cubicBezTo>
                  <a:pt x="261827" y="1135492"/>
                  <a:pt x="267394" y="1134947"/>
                  <a:pt x="273578" y="1134947"/>
                </a:cubicBezTo>
                <a:lnTo>
                  <a:pt x="284536" y="1134947"/>
                </a:lnTo>
                <a:lnTo>
                  <a:pt x="284536" y="1128762"/>
                </a:lnTo>
                <a:cubicBezTo>
                  <a:pt x="284536" y="1125698"/>
                  <a:pt x="284212" y="1122989"/>
                  <a:pt x="283564" y="1120631"/>
                </a:cubicBezTo>
                <a:cubicBezTo>
                  <a:pt x="282916" y="1118275"/>
                  <a:pt x="281870" y="1116316"/>
                  <a:pt x="280427" y="1114755"/>
                </a:cubicBezTo>
                <a:cubicBezTo>
                  <a:pt x="278983" y="1113194"/>
                  <a:pt x="277113" y="1112016"/>
                  <a:pt x="274816" y="1111220"/>
                </a:cubicBezTo>
                <a:cubicBezTo>
                  <a:pt x="272518" y="1110425"/>
                  <a:pt x="269691" y="1110028"/>
                  <a:pt x="266333" y="1110028"/>
                </a:cubicBezTo>
                <a:cubicBezTo>
                  <a:pt x="262740" y="1110028"/>
                  <a:pt x="259515" y="1110454"/>
                  <a:pt x="256657" y="1111309"/>
                </a:cubicBezTo>
                <a:cubicBezTo>
                  <a:pt x="253800" y="1112163"/>
                  <a:pt x="251296" y="1113106"/>
                  <a:pt x="249146" y="1114137"/>
                </a:cubicBezTo>
                <a:cubicBezTo>
                  <a:pt x="246996" y="1115168"/>
                  <a:pt x="245199" y="1116110"/>
                  <a:pt x="243756" y="1116965"/>
                </a:cubicBezTo>
                <a:cubicBezTo>
                  <a:pt x="242312" y="1117818"/>
                  <a:pt x="241237" y="1118245"/>
                  <a:pt x="240531" y="1118245"/>
                </a:cubicBezTo>
                <a:cubicBezTo>
                  <a:pt x="240059" y="1118245"/>
                  <a:pt x="239647" y="1118128"/>
                  <a:pt x="239293" y="1117893"/>
                </a:cubicBezTo>
                <a:cubicBezTo>
                  <a:pt x="238940" y="1117656"/>
                  <a:pt x="238631" y="1117303"/>
                  <a:pt x="238366" y="1116832"/>
                </a:cubicBezTo>
                <a:cubicBezTo>
                  <a:pt x="238101" y="1116360"/>
                  <a:pt x="237909" y="1115757"/>
                  <a:pt x="237791" y="1115021"/>
                </a:cubicBezTo>
                <a:cubicBezTo>
                  <a:pt x="237673" y="1114284"/>
                  <a:pt x="237614" y="1113474"/>
                  <a:pt x="237614" y="1112590"/>
                </a:cubicBezTo>
                <a:cubicBezTo>
                  <a:pt x="237614" y="1111118"/>
                  <a:pt x="237717" y="1109954"/>
                  <a:pt x="237924" y="1109100"/>
                </a:cubicBezTo>
                <a:cubicBezTo>
                  <a:pt x="238130" y="1108245"/>
                  <a:pt x="238631" y="1107435"/>
                  <a:pt x="239426" y="1106669"/>
                </a:cubicBezTo>
                <a:cubicBezTo>
                  <a:pt x="240221" y="1105904"/>
                  <a:pt x="241591" y="1105005"/>
                  <a:pt x="243535" y="1103975"/>
                </a:cubicBezTo>
                <a:cubicBezTo>
                  <a:pt x="245479" y="1102943"/>
                  <a:pt x="247718" y="1102001"/>
                  <a:pt x="250251" y="1101146"/>
                </a:cubicBezTo>
                <a:cubicBezTo>
                  <a:pt x="252784" y="1100293"/>
                  <a:pt x="255553" y="1099585"/>
                  <a:pt x="258557" y="1099026"/>
                </a:cubicBezTo>
                <a:cubicBezTo>
                  <a:pt x="261562" y="1098466"/>
                  <a:pt x="264595" y="1098186"/>
                  <a:pt x="267659" y="1098186"/>
                </a:cubicBezTo>
                <a:close/>
                <a:moveTo>
                  <a:pt x="178860" y="1098186"/>
                </a:moveTo>
                <a:cubicBezTo>
                  <a:pt x="185399" y="1098186"/>
                  <a:pt x="191098" y="1099159"/>
                  <a:pt x="195959" y="1101103"/>
                </a:cubicBezTo>
                <a:cubicBezTo>
                  <a:pt x="200819" y="1103047"/>
                  <a:pt x="204869" y="1105875"/>
                  <a:pt x="208109" y="1109585"/>
                </a:cubicBezTo>
                <a:cubicBezTo>
                  <a:pt x="211349" y="1113297"/>
                  <a:pt x="213779" y="1117804"/>
                  <a:pt x="215400" y="1123105"/>
                </a:cubicBezTo>
                <a:cubicBezTo>
                  <a:pt x="217019" y="1128408"/>
                  <a:pt x="217830" y="1134387"/>
                  <a:pt x="217830" y="1141044"/>
                </a:cubicBezTo>
                <a:cubicBezTo>
                  <a:pt x="217830" y="1147524"/>
                  <a:pt x="216975" y="1153490"/>
                  <a:pt x="215267" y="1158939"/>
                </a:cubicBezTo>
                <a:cubicBezTo>
                  <a:pt x="213559" y="1164388"/>
                  <a:pt x="211011" y="1169086"/>
                  <a:pt x="207623" y="1173033"/>
                </a:cubicBezTo>
                <a:cubicBezTo>
                  <a:pt x="204236" y="1176980"/>
                  <a:pt x="199994" y="1180058"/>
                  <a:pt x="194899" y="1182267"/>
                </a:cubicBezTo>
                <a:cubicBezTo>
                  <a:pt x="189803" y="1184477"/>
                  <a:pt x="183897" y="1185581"/>
                  <a:pt x="177181" y="1185581"/>
                </a:cubicBezTo>
                <a:cubicBezTo>
                  <a:pt x="170642" y="1185581"/>
                  <a:pt x="164942" y="1184609"/>
                  <a:pt x="160082" y="1182665"/>
                </a:cubicBezTo>
                <a:cubicBezTo>
                  <a:pt x="155222" y="1180721"/>
                  <a:pt x="151172" y="1177893"/>
                  <a:pt x="147932" y="1174182"/>
                </a:cubicBezTo>
                <a:cubicBezTo>
                  <a:pt x="144691" y="1170470"/>
                  <a:pt x="142276" y="1165964"/>
                  <a:pt x="140685" y="1160662"/>
                </a:cubicBezTo>
                <a:cubicBezTo>
                  <a:pt x="139095" y="1155360"/>
                  <a:pt x="138299" y="1149351"/>
                  <a:pt x="138299" y="1142635"/>
                </a:cubicBezTo>
                <a:cubicBezTo>
                  <a:pt x="138299" y="1136155"/>
                  <a:pt x="139139" y="1130190"/>
                  <a:pt x="140818" y="1124741"/>
                </a:cubicBezTo>
                <a:cubicBezTo>
                  <a:pt x="142497" y="1119292"/>
                  <a:pt x="145030" y="1114593"/>
                  <a:pt x="148418" y="1110646"/>
                </a:cubicBezTo>
                <a:cubicBezTo>
                  <a:pt x="151805" y="1106699"/>
                  <a:pt x="156032" y="1103635"/>
                  <a:pt x="161098" y="1101456"/>
                </a:cubicBezTo>
                <a:cubicBezTo>
                  <a:pt x="166165" y="1099276"/>
                  <a:pt x="172085" y="1098186"/>
                  <a:pt x="178860" y="1098186"/>
                </a:cubicBezTo>
                <a:close/>
                <a:moveTo>
                  <a:pt x="9550512" y="1088459"/>
                </a:moveTo>
                <a:cubicBezTo>
                  <a:pt x="9552531" y="1088459"/>
                  <a:pt x="9554191" y="1088654"/>
                  <a:pt x="9555493" y="1089045"/>
                </a:cubicBezTo>
                <a:cubicBezTo>
                  <a:pt x="9556795" y="1089436"/>
                  <a:pt x="9557854" y="1090054"/>
                  <a:pt x="9558667" y="1090901"/>
                </a:cubicBezTo>
                <a:cubicBezTo>
                  <a:pt x="9559481" y="1091747"/>
                  <a:pt x="9560035" y="1092903"/>
                  <a:pt x="9560328" y="1094368"/>
                </a:cubicBezTo>
                <a:cubicBezTo>
                  <a:pt x="9560621" y="1095833"/>
                  <a:pt x="9560767" y="1097640"/>
                  <a:pt x="9560767" y="1099788"/>
                </a:cubicBezTo>
                <a:cubicBezTo>
                  <a:pt x="9560767" y="1101937"/>
                  <a:pt x="9560621" y="1103728"/>
                  <a:pt x="9560328" y="1105160"/>
                </a:cubicBezTo>
                <a:cubicBezTo>
                  <a:pt x="9560035" y="1106593"/>
                  <a:pt x="9559481" y="1107748"/>
                  <a:pt x="9558667" y="1108627"/>
                </a:cubicBezTo>
                <a:cubicBezTo>
                  <a:pt x="9557854" y="1109506"/>
                  <a:pt x="9556795" y="1110125"/>
                  <a:pt x="9555493" y="1110483"/>
                </a:cubicBezTo>
                <a:cubicBezTo>
                  <a:pt x="9554191" y="1110841"/>
                  <a:pt x="9552531" y="1111020"/>
                  <a:pt x="9550512" y="1111020"/>
                </a:cubicBezTo>
                <a:cubicBezTo>
                  <a:pt x="9548429" y="1111020"/>
                  <a:pt x="9546736" y="1110841"/>
                  <a:pt x="9545433" y="1110483"/>
                </a:cubicBezTo>
                <a:cubicBezTo>
                  <a:pt x="9544131" y="1110125"/>
                  <a:pt x="9543089" y="1109506"/>
                  <a:pt x="9542308" y="1108627"/>
                </a:cubicBezTo>
                <a:cubicBezTo>
                  <a:pt x="9541527" y="1107748"/>
                  <a:pt x="9540989" y="1106593"/>
                  <a:pt x="9540697" y="1105160"/>
                </a:cubicBezTo>
                <a:cubicBezTo>
                  <a:pt x="9540403" y="1103728"/>
                  <a:pt x="9540257" y="1101937"/>
                  <a:pt x="9540257" y="1099788"/>
                </a:cubicBezTo>
                <a:cubicBezTo>
                  <a:pt x="9540257" y="1097640"/>
                  <a:pt x="9540403" y="1095833"/>
                  <a:pt x="9540697" y="1094368"/>
                </a:cubicBezTo>
                <a:cubicBezTo>
                  <a:pt x="9540989" y="1092903"/>
                  <a:pt x="9541527" y="1091747"/>
                  <a:pt x="9542308" y="1090901"/>
                </a:cubicBezTo>
                <a:cubicBezTo>
                  <a:pt x="9543089" y="1090054"/>
                  <a:pt x="9544131" y="1089436"/>
                  <a:pt x="9545433" y="1089045"/>
                </a:cubicBezTo>
                <a:cubicBezTo>
                  <a:pt x="9546736" y="1088654"/>
                  <a:pt x="9548429" y="1088459"/>
                  <a:pt x="9550512" y="1088459"/>
                </a:cubicBezTo>
                <a:close/>
                <a:moveTo>
                  <a:pt x="9732561" y="1088263"/>
                </a:moveTo>
                <a:cubicBezTo>
                  <a:pt x="9734124" y="1088263"/>
                  <a:pt x="9735492" y="1088361"/>
                  <a:pt x="9736664" y="1088556"/>
                </a:cubicBezTo>
                <a:cubicBezTo>
                  <a:pt x="9737836" y="1088752"/>
                  <a:pt x="9738796" y="1089110"/>
                  <a:pt x="9739545" y="1089631"/>
                </a:cubicBezTo>
                <a:cubicBezTo>
                  <a:pt x="9740294" y="1090152"/>
                  <a:pt x="9740847" y="1090933"/>
                  <a:pt x="9741205" y="1091975"/>
                </a:cubicBezTo>
                <a:cubicBezTo>
                  <a:pt x="9741563" y="1093017"/>
                  <a:pt x="9741743" y="1094417"/>
                  <a:pt x="9741743" y="1096175"/>
                </a:cubicBezTo>
                <a:cubicBezTo>
                  <a:pt x="9741743" y="1098193"/>
                  <a:pt x="9741645" y="1100049"/>
                  <a:pt x="9741449" y="1101742"/>
                </a:cubicBezTo>
                <a:cubicBezTo>
                  <a:pt x="9741254" y="1103435"/>
                  <a:pt x="9740945" y="1105030"/>
                  <a:pt x="9740521" y="1106527"/>
                </a:cubicBezTo>
                <a:cubicBezTo>
                  <a:pt x="9740098" y="1108025"/>
                  <a:pt x="9739512" y="1109506"/>
                  <a:pt x="9738763" y="1110971"/>
                </a:cubicBezTo>
                <a:cubicBezTo>
                  <a:pt x="9738015" y="1112436"/>
                  <a:pt x="9737087" y="1113983"/>
                  <a:pt x="9735980" y="1115611"/>
                </a:cubicBezTo>
                <a:lnTo>
                  <a:pt x="9722697" y="1135535"/>
                </a:lnTo>
                <a:cubicBezTo>
                  <a:pt x="9722371" y="1136056"/>
                  <a:pt x="9721997" y="1136479"/>
                  <a:pt x="9721574" y="1136805"/>
                </a:cubicBezTo>
                <a:cubicBezTo>
                  <a:pt x="9721151" y="1137130"/>
                  <a:pt x="9720646" y="1137407"/>
                  <a:pt x="9720060" y="1137635"/>
                </a:cubicBezTo>
                <a:cubicBezTo>
                  <a:pt x="9719474" y="1137863"/>
                  <a:pt x="9718774" y="1138042"/>
                  <a:pt x="9717960" y="1138172"/>
                </a:cubicBezTo>
                <a:cubicBezTo>
                  <a:pt x="9717146" y="1138302"/>
                  <a:pt x="9716153" y="1138367"/>
                  <a:pt x="9714981" y="1138367"/>
                </a:cubicBezTo>
                <a:cubicBezTo>
                  <a:pt x="9713874" y="1138367"/>
                  <a:pt x="9712947" y="1138319"/>
                  <a:pt x="9712198" y="1138221"/>
                </a:cubicBezTo>
                <a:cubicBezTo>
                  <a:pt x="9711449" y="1138123"/>
                  <a:pt x="9710912" y="1137944"/>
                  <a:pt x="9710586" y="1137684"/>
                </a:cubicBezTo>
                <a:cubicBezTo>
                  <a:pt x="9710261" y="1137423"/>
                  <a:pt x="9710081" y="1137114"/>
                  <a:pt x="9710049" y="1136756"/>
                </a:cubicBezTo>
                <a:cubicBezTo>
                  <a:pt x="9710017" y="1136398"/>
                  <a:pt x="9710131" y="1135926"/>
                  <a:pt x="9710391" y="1135340"/>
                </a:cubicBezTo>
                <a:lnTo>
                  <a:pt x="9723185" y="1108676"/>
                </a:lnTo>
                <a:lnTo>
                  <a:pt x="9723185" y="1096175"/>
                </a:lnTo>
                <a:cubicBezTo>
                  <a:pt x="9723185" y="1094417"/>
                  <a:pt x="9723381" y="1093017"/>
                  <a:pt x="9723771" y="1091975"/>
                </a:cubicBezTo>
                <a:cubicBezTo>
                  <a:pt x="9724162" y="1090933"/>
                  <a:pt x="9724732" y="1090152"/>
                  <a:pt x="9725481" y="1089631"/>
                </a:cubicBezTo>
                <a:cubicBezTo>
                  <a:pt x="9726229" y="1089110"/>
                  <a:pt x="9727190" y="1088752"/>
                  <a:pt x="9728362" y="1088556"/>
                </a:cubicBezTo>
                <a:cubicBezTo>
                  <a:pt x="9729534" y="1088361"/>
                  <a:pt x="9730934" y="1088263"/>
                  <a:pt x="9732561" y="1088263"/>
                </a:cubicBezTo>
                <a:close/>
                <a:moveTo>
                  <a:pt x="1049909" y="1078128"/>
                </a:moveTo>
                <a:cubicBezTo>
                  <a:pt x="1051381" y="1078128"/>
                  <a:pt x="1052589" y="1078186"/>
                  <a:pt x="1053531" y="1078303"/>
                </a:cubicBezTo>
                <a:cubicBezTo>
                  <a:pt x="1054474" y="1078422"/>
                  <a:pt x="1055210" y="1078614"/>
                  <a:pt x="1055740" y="1078878"/>
                </a:cubicBezTo>
                <a:cubicBezTo>
                  <a:pt x="1056271" y="1079143"/>
                  <a:pt x="1056653" y="1079453"/>
                  <a:pt x="1056889" y="1079806"/>
                </a:cubicBezTo>
                <a:cubicBezTo>
                  <a:pt x="1057125" y="1080159"/>
                  <a:pt x="1057243" y="1080543"/>
                  <a:pt x="1057243" y="1080955"/>
                </a:cubicBezTo>
                <a:lnTo>
                  <a:pt x="1057243" y="1099866"/>
                </a:lnTo>
                <a:lnTo>
                  <a:pt x="1077656" y="1099866"/>
                </a:lnTo>
                <a:cubicBezTo>
                  <a:pt x="1078127" y="1099866"/>
                  <a:pt x="1078538" y="1099969"/>
                  <a:pt x="1078893" y="1100175"/>
                </a:cubicBezTo>
                <a:cubicBezTo>
                  <a:pt x="1079247" y="1100381"/>
                  <a:pt x="1079555" y="1100734"/>
                  <a:pt x="1079821" y="1101235"/>
                </a:cubicBezTo>
                <a:cubicBezTo>
                  <a:pt x="1080085" y="1101736"/>
                  <a:pt x="1080277" y="1102369"/>
                  <a:pt x="1080395" y="1103135"/>
                </a:cubicBezTo>
                <a:cubicBezTo>
                  <a:pt x="1080512" y="1103901"/>
                  <a:pt x="1080571" y="1104844"/>
                  <a:pt x="1080571" y="1105963"/>
                </a:cubicBezTo>
                <a:cubicBezTo>
                  <a:pt x="1080571" y="1108083"/>
                  <a:pt x="1080306" y="1109616"/>
                  <a:pt x="1079776" y="1110558"/>
                </a:cubicBezTo>
                <a:cubicBezTo>
                  <a:pt x="1079247" y="1111500"/>
                  <a:pt x="1078538" y="1111972"/>
                  <a:pt x="1077656" y="1111972"/>
                </a:cubicBezTo>
                <a:lnTo>
                  <a:pt x="1057243" y="1111972"/>
                </a:lnTo>
                <a:lnTo>
                  <a:pt x="1057243" y="1156332"/>
                </a:lnTo>
                <a:cubicBezTo>
                  <a:pt x="1057243" y="1161810"/>
                  <a:pt x="1058053" y="1165949"/>
                  <a:pt x="1059673" y="1168747"/>
                </a:cubicBezTo>
                <a:cubicBezTo>
                  <a:pt x="1061293" y="1171545"/>
                  <a:pt x="1064193" y="1172945"/>
                  <a:pt x="1068376" y="1172945"/>
                </a:cubicBezTo>
                <a:cubicBezTo>
                  <a:pt x="1069731" y="1172945"/>
                  <a:pt x="1070939" y="1172812"/>
                  <a:pt x="1072000" y="1172547"/>
                </a:cubicBezTo>
                <a:cubicBezTo>
                  <a:pt x="1073061" y="1172282"/>
                  <a:pt x="1074002" y="1172002"/>
                  <a:pt x="1074828" y="1171708"/>
                </a:cubicBezTo>
                <a:cubicBezTo>
                  <a:pt x="1075653" y="1171413"/>
                  <a:pt x="1076359" y="1171133"/>
                  <a:pt x="1076947" y="1170868"/>
                </a:cubicBezTo>
                <a:cubicBezTo>
                  <a:pt x="1077538" y="1170603"/>
                  <a:pt x="1078067" y="1170470"/>
                  <a:pt x="1078538" y="1170470"/>
                </a:cubicBezTo>
                <a:cubicBezTo>
                  <a:pt x="1078833" y="1170470"/>
                  <a:pt x="1079114" y="1170544"/>
                  <a:pt x="1079379" y="1170691"/>
                </a:cubicBezTo>
                <a:cubicBezTo>
                  <a:pt x="1079643" y="1170839"/>
                  <a:pt x="1079849" y="1171119"/>
                  <a:pt x="1079996" y="1171531"/>
                </a:cubicBezTo>
                <a:cubicBezTo>
                  <a:pt x="1080145" y="1171944"/>
                  <a:pt x="1080277" y="1172504"/>
                  <a:pt x="1080395" y="1173210"/>
                </a:cubicBezTo>
                <a:cubicBezTo>
                  <a:pt x="1080512" y="1173916"/>
                  <a:pt x="1080571" y="1174801"/>
                  <a:pt x="1080571" y="1175861"/>
                </a:cubicBezTo>
                <a:cubicBezTo>
                  <a:pt x="1080571" y="1177569"/>
                  <a:pt x="1080453" y="1178924"/>
                  <a:pt x="1080217" y="1179926"/>
                </a:cubicBezTo>
                <a:cubicBezTo>
                  <a:pt x="1079982" y="1180928"/>
                  <a:pt x="1079628" y="1181664"/>
                  <a:pt x="1079158" y="1182135"/>
                </a:cubicBezTo>
                <a:cubicBezTo>
                  <a:pt x="1078687" y="1182606"/>
                  <a:pt x="1077979" y="1183048"/>
                  <a:pt x="1077036" y="1183460"/>
                </a:cubicBezTo>
                <a:cubicBezTo>
                  <a:pt x="1076095" y="1183873"/>
                  <a:pt x="1075018" y="1184212"/>
                  <a:pt x="1073811" y="1184477"/>
                </a:cubicBezTo>
                <a:cubicBezTo>
                  <a:pt x="1072604" y="1184742"/>
                  <a:pt x="1071322" y="1184963"/>
                  <a:pt x="1069968" y="1185139"/>
                </a:cubicBezTo>
                <a:cubicBezTo>
                  <a:pt x="1068612" y="1185316"/>
                  <a:pt x="1067257" y="1185404"/>
                  <a:pt x="1065903" y="1185404"/>
                </a:cubicBezTo>
                <a:cubicBezTo>
                  <a:pt x="1061779" y="1185404"/>
                  <a:pt x="1058244" y="1184859"/>
                  <a:pt x="1055298" y="1183770"/>
                </a:cubicBezTo>
                <a:cubicBezTo>
                  <a:pt x="1052353" y="1182680"/>
                  <a:pt x="1049938" y="1181030"/>
                  <a:pt x="1048053" y="1178821"/>
                </a:cubicBezTo>
                <a:cubicBezTo>
                  <a:pt x="1046168" y="1176612"/>
                  <a:pt x="1044797" y="1173813"/>
                  <a:pt x="1043943" y="1170426"/>
                </a:cubicBezTo>
                <a:cubicBezTo>
                  <a:pt x="1043089" y="1167039"/>
                  <a:pt x="1042662" y="1163047"/>
                  <a:pt x="1042662" y="1158453"/>
                </a:cubicBezTo>
                <a:lnTo>
                  <a:pt x="1042662" y="1111972"/>
                </a:lnTo>
                <a:lnTo>
                  <a:pt x="1031528" y="1111972"/>
                </a:lnTo>
                <a:cubicBezTo>
                  <a:pt x="1030644" y="1111972"/>
                  <a:pt x="1029937" y="1111500"/>
                  <a:pt x="1029407" y="1110558"/>
                </a:cubicBezTo>
                <a:cubicBezTo>
                  <a:pt x="1028877" y="1109616"/>
                  <a:pt x="1028612" y="1108083"/>
                  <a:pt x="1028612" y="1105963"/>
                </a:cubicBezTo>
                <a:cubicBezTo>
                  <a:pt x="1028612" y="1104844"/>
                  <a:pt x="1028685" y="1103901"/>
                  <a:pt x="1028833" y="1103135"/>
                </a:cubicBezTo>
                <a:cubicBezTo>
                  <a:pt x="1028980" y="1102369"/>
                  <a:pt x="1029172" y="1101736"/>
                  <a:pt x="1029407" y="1101235"/>
                </a:cubicBezTo>
                <a:cubicBezTo>
                  <a:pt x="1029643" y="1100734"/>
                  <a:pt x="1029952" y="1100381"/>
                  <a:pt x="1030335" y="1100175"/>
                </a:cubicBezTo>
                <a:cubicBezTo>
                  <a:pt x="1030718" y="1099969"/>
                  <a:pt x="1031145" y="1099866"/>
                  <a:pt x="1031616" y="1099866"/>
                </a:cubicBezTo>
                <a:lnTo>
                  <a:pt x="1042662" y="1099866"/>
                </a:lnTo>
                <a:lnTo>
                  <a:pt x="1042662" y="1080955"/>
                </a:lnTo>
                <a:cubicBezTo>
                  <a:pt x="1042662" y="1080543"/>
                  <a:pt x="1042765" y="1080159"/>
                  <a:pt x="1042972" y="1079806"/>
                </a:cubicBezTo>
                <a:cubicBezTo>
                  <a:pt x="1043178" y="1079453"/>
                  <a:pt x="1043561" y="1079143"/>
                  <a:pt x="1044120" y="1078878"/>
                </a:cubicBezTo>
                <a:cubicBezTo>
                  <a:pt x="1044680" y="1078614"/>
                  <a:pt x="1045431" y="1078422"/>
                  <a:pt x="1046374" y="1078303"/>
                </a:cubicBezTo>
                <a:cubicBezTo>
                  <a:pt x="1047316" y="1078186"/>
                  <a:pt x="1048495" y="1078128"/>
                  <a:pt x="1049909" y="1078128"/>
                </a:cubicBezTo>
                <a:close/>
                <a:moveTo>
                  <a:pt x="430783" y="1078128"/>
                </a:moveTo>
                <a:cubicBezTo>
                  <a:pt x="432256" y="1078128"/>
                  <a:pt x="433463" y="1078186"/>
                  <a:pt x="434406" y="1078303"/>
                </a:cubicBezTo>
                <a:cubicBezTo>
                  <a:pt x="435349" y="1078422"/>
                  <a:pt x="436085" y="1078614"/>
                  <a:pt x="436615" y="1078878"/>
                </a:cubicBezTo>
                <a:cubicBezTo>
                  <a:pt x="437145" y="1079143"/>
                  <a:pt x="437529" y="1079453"/>
                  <a:pt x="437764" y="1079806"/>
                </a:cubicBezTo>
                <a:cubicBezTo>
                  <a:pt x="438000" y="1080159"/>
                  <a:pt x="438117" y="1080543"/>
                  <a:pt x="438117" y="1080955"/>
                </a:cubicBezTo>
                <a:lnTo>
                  <a:pt x="438117" y="1099866"/>
                </a:lnTo>
                <a:lnTo>
                  <a:pt x="458530" y="1099866"/>
                </a:lnTo>
                <a:cubicBezTo>
                  <a:pt x="459002" y="1099866"/>
                  <a:pt x="459414" y="1099969"/>
                  <a:pt x="459767" y="1100175"/>
                </a:cubicBezTo>
                <a:cubicBezTo>
                  <a:pt x="460121" y="1100381"/>
                  <a:pt x="460430" y="1100734"/>
                  <a:pt x="460695" y="1101235"/>
                </a:cubicBezTo>
                <a:cubicBezTo>
                  <a:pt x="460960" y="1101736"/>
                  <a:pt x="461152" y="1102369"/>
                  <a:pt x="461270" y="1103135"/>
                </a:cubicBezTo>
                <a:cubicBezTo>
                  <a:pt x="461388" y="1103901"/>
                  <a:pt x="461446" y="1104844"/>
                  <a:pt x="461446" y="1105963"/>
                </a:cubicBezTo>
                <a:cubicBezTo>
                  <a:pt x="461446" y="1108083"/>
                  <a:pt x="461181" y="1109616"/>
                  <a:pt x="460651" y="1110558"/>
                </a:cubicBezTo>
                <a:cubicBezTo>
                  <a:pt x="460121" y="1111500"/>
                  <a:pt x="459414" y="1111972"/>
                  <a:pt x="458530" y="1111972"/>
                </a:cubicBezTo>
                <a:lnTo>
                  <a:pt x="438117" y="1111972"/>
                </a:lnTo>
                <a:lnTo>
                  <a:pt x="438117" y="1156332"/>
                </a:lnTo>
                <a:cubicBezTo>
                  <a:pt x="438117" y="1161810"/>
                  <a:pt x="438928" y="1165949"/>
                  <a:pt x="440548" y="1168747"/>
                </a:cubicBezTo>
                <a:cubicBezTo>
                  <a:pt x="442167" y="1171545"/>
                  <a:pt x="445069" y="1172945"/>
                  <a:pt x="449252" y="1172945"/>
                </a:cubicBezTo>
                <a:cubicBezTo>
                  <a:pt x="450606" y="1172945"/>
                  <a:pt x="451814" y="1172812"/>
                  <a:pt x="452875" y="1172547"/>
                </a:cubicBezTo>
                <a:cubicBezTo>
                  <a:pt x="453935" y="1172282"/>
                  <a:pt x="454878" y="1172002"/>
                  <a:pt x="455703" y="1171708"/>
                </a:cubicBezTo>
                <a:cubicBezTo>
                  <a:pt x="456527" y="1171413"/>
                  <a:pt x="457234" y="1171133"/>
                  <a:pt x="457823" y="1170868"/>
                </a:cubicBezTo>
                <a:cubicBezTo>
                  <a:pt x="458412" y="1170603"/>
                  <a:pt x="458943" y="1170470"/>
                  <a:pt x="459414" y="1170470"/>
                </a:cubicBezTo>
                <a:cubicBezTo>
                  <a:pt x="459709" y="1170470"/>
                  <a:pt x="459988" y="1170544"/>
                  <a:pt x="460254" y="1170691"/>
                </a:cubicBezTo>
                <a:cubicBezTo>
                  <a:pt x="460518" y="1170839"/>
                  <a:pt x="460725" y="1171119"/>
                  <a:pt x="460872" y="1171531"/>
                </a:cubicBezTo>
                <a:cubicBezTo>
                  <a:pt x="461019" y="1171944"/>
                  <a:pt x="461152" y="1172504"/>
                  <a:pt x="461270" y="1173210"/>
                </a:cubicBezTo>
                <a:cubicBezTo>
                  <a:pt x="461388" y="1173916"/>
                  <a:pt x="461446" y="1174801"/>
                  <a:pt x="461446" y="1175861"/>
                </a:cubicBezTo>
                <a:cubicBezTo>
                  <a:pt x="461446" y="1177569"/>
                  <a:pt x="461329" y="1178924"/>
                  <a:pt x="461093" y="1179926"/>
                </a:cubicBezTo>
                <a:cubicBezTo>
                  <a:pt x="460857" y="1180928"/>
                  <a:pt x="460504" y="1181664"/>
                  <a:pt x="460032" y="1182135"/>
                </a:cubicBezTo>
                <a:cubicBezTo>
                  <a:pt x="459561" y="1182606"/>
                  <a:pt x="458854" y="1183048"/>
                  <a:pt x="457912" y="1183460"/>
                </a:cubicBezTo>
                <a:cubicBezTo>
                  <a:pt x="456969" y="1183873"/>
                  <a:pt x="455894" y="1184212"/>
                  <a:pt x="454686" y="1184477"/>
                </a:cubicBezTo>
                <a:cubicBezTo>
                  <a:pt x="453478" y="1184742"/>
                  <a:pt x="452198" y="1184963"/>
                  <a:pt x="450842" y="1185139"/>
                </a:cubicBezTo>
                <a:cubicBezTo>
                  <a:pt x="449487" y="1185316"/>
                  <a:pt x="448132" y="1185404"/>
                  <a:pt x="446777" y="1185404"/>
                </a:cubicBezTo>
                <a:cubicBezTo>
                  <a:pt x="442654" y="1185404"/>
                  <a:pt x="439119" y="1184859"/>
                  <a:pt x="436173" y="1183770"/>
                </a:cubicBezTo>
                <a:cubicBezTo>
                  <a:pt x="433228" y="1182680"/>
                  <a:pt x="430813" y="1181030"/>
                  <a:pt x="428927" y="1178821"/>
                </a:cubicBezTo>
                <a:cubicBezTo>
                  <a:pt x="427042" y="1176612"/>
                  <a:pt x="425672" y="1173813"/>
                  <a:pt x="424818" y="1170426"/>
                </a:cubicBezTo>
                <a:cubicBezTo>
                  <a:pt x="423964" y="1167039"/>
                  <a:pt x="423537" y="1163047"/>
                  <a:pt x="423537" y="1158453"/>
                </a:cubicBezTo>
                <a:lnTo>
                  <a:pt x="423537" y="1111972"/>
                </a:lnTo>
                <a:lnTo>
                  <a:pt x="412403" y="1111972"/>
                </a:lnTo>
                <a:cubicBezTo>
                  <a:pt x="411519" y="1111972"/>
                  <a:pt x="410812" y="1111500"/>
                  <a:pt x="410282" y="1110558"/>
                </a:cubicBezTo>
                <a:cubicBezTo>
                  <a:pt x="409752" y="1109616"/>
                  <a:pt x="409487" y="1108083"/>
                  <a:pt x="409487" y="1105963"/>
                </a:cubicBezTo>
                <a:cubicBezTo>
                  <a:pt x="409487" y="1104844"/>
                  <a:pt x="409560" y="1103901"/>
                  <a:pt x="409708" y="1103135"/>
                </a:cubicBezTo>
                <a:cubicBezTo>
                  <a:pt x="409855" y="1102369"/>
                  <a:pt x="410046" y="1101736"/>
                  <a:pt x="410282" y="1101235"/>
                </a:cubicBezTo>
                <a:cubicBezTo>
                  <a:pt x="410517" y="1100734"/>
                  <a:pt x="410827" y="1100381"/>
                  <a:pt x="411210" y="1100175"/>
                </a:cubicBezTo>
                <a:cubicBezTo>
                  <a:pt x="411593" y="1099969"/>
                  <a:pt x="412020" y="1099866"/>
                  <a:pt x="412491" y="1099866"/>
                </a:cubicBezTo>
                <a:lnTo>
                  <a:pt x="423537" y="1099866"/>
                </a:lnTo>
                <a:lnTo>
                  <a:pt x="423537" y="1080955"/>
                </a:lnTo>
                <a:cubicBezTo>
                  <a:pt x="423537" y="1080543"/>
                  <a:pt x="423640" y="1080159"/>
                  <a:pt x="423846" y="1079806"/>
                </a:cubicBezTo>
                <a:cubicBezTo>
                  <a:pt x="424052" y="1079453"/>
                  <a:pt x="424435" y="1079143"/>
                  <a:pt x="424995" y="1078878"/>
                </a:cubicBezTo>
                <a:cubicBezTo>
                  <a:pt x="425555" y="1078614"/>
                  <a:pt x="426306" y="1078422"/>
                  <a:pt x="427249" y="1078303"/>
                </a:cubicBezTo>
                <a:cubicBezTo>
                  <a:pt x="428191" y="1078186"/>
                  <a:pt x="429369" y="1078128"/>
                  <a:pt x="430783" y="1078128"/>
                </a:cubicBezTo>
                <a:close/>
                <a:moveTo>
                  <a:pt x="335533" y="1078128"/>
                </a:moveTo>
                <a:cubicBezTo>
                  <a:pt x="337006" y="1078128"/>
                  <a:pt x="338214" y="1078186"/>
                  <a:pt x="339156" y="1078303"/>
                </a:cubicBezTo>
                <a:cubicBezTo>
                  <a:pt x="340099" y="1078422"/>
                  <a:pt x="340835" y="1078614"/>
                  <a:pt x="341365" y="1078878"/>
                </a:cubicBezTo>
                <a:cubicBezTo>
                  <a:pt x="341895" y="1079143"/>
                  <a:pt x="342278" y="1079453"/>
                  <a:pt x="342514" y="1079806"/>
                </a:cubicBezTo>
                <a:cubicBezTo>
                  <a:pt x="342750" y="1080159"/>
                  <a:pt x="342867" y="1080543"/>
                  <a:pt x="342867" y="1080955"/>
                </a:cubicBezTo>
                <a:lnTo>
                  <a:pt x="342867" y="1099866"/>
                </a:lnTo>
                <a:lnTo>
                  <a:pt x="363280" y="1099866"/>
                </a:lnTo>
                <a:cubicBezTo>
                  <a:pt x="363751" y="1099866"/>
                  <a:pt x="364164" y="1099969"/>
                  <a:pt x="364518" y="1100175"/>
                </a:cubicBezTo>
                <a:cubicBezTo>
                  <a:pt x="364871" y="1100381"/>
                  <a:pt x="365180" y="1100734"/>
                  <a:pt x="365446" y="1101235"/>
                </a:cubicBezTo>
                <a:cubicBezTo>
                  <a:pt x="365710" y="1101736"/>
                  <a:pt x="365902" y="1102369"/>
                  <a:pt x="366020" y="1103135"/>
                </a:cubicBezTo>
                <a:cubicBezTo>
                  <a:pt x="366137" y="1103901"/>
                  <a:pt x="366196" y="1104844"/>
                  <a:pt x="366196" y="1105963"/>
                </a:cubicBezTo>
                <a:cubicBezTo>
                  <a:pt x="366196" y="1108083"/>
                  <a:pt x="365931" y="1109616"/>
                  <a:pt x="365401" y="1110558"/>
                </a:cubicBezTo>
                <a:cubicBezTo>
                  <a:pt x="364871" y="1111500"/>
                  <a:pt x="364164" y="1111972"/>
                  <a:pt x="363280" y="1111972"/>
                </a:cubicBezTo>
                <a:lnTo>
                  <a:pt x="342867" y="1111972"/>
                </a:lnTo>
                <a:lnTo>
                  <a:pt x="342867" y="1156332"/>
                </a:lnTo>
                <a:cubicBezTo>
                  <a:pt x="342867" y="1161810"/>
                  <a:pt x="343678" y="1165949"/>
                  <a:pt x="345298" y="1168747"/>
                </a:cubicBezTo>
                <a:cubicBezTo>
                  <a:pt x="346918" y="1171545"/>
                  <a:pt x="349819" y="1172945"/>
                  <a:pt x="354002" y="1172945"/>
                </a:cubicBezTo>
                <a:cubicBezTo>
                  <a:pt x="355357" y="1172945"/>
                  <a:pt x="356564" y="1172812"/>
                  <a:pt x="357625" y="1172547"/>
                </a:cubicBezTo>
                <a:cubicBezTo>
                  <a:pt x="358685" y="1172282"/>
                  <a:pt x="359627" y="1172002"/>
                  <a:pt x="360453" y="1171708"/>
                </a:cubicBezTo>
                <a:cubicBezTo>
                  <a:pt x="361277" y="1171413"/>
                  <a:pt x="361984" y="1171133"/>
                  <a:pt x="362573" y="1170868"/>
                </a:cubicBezTo>
                <a:cubicBezTo>
                  <a:pt x="363163" y="1170603"/>
                  <a:pt x="363693" y="1170470"/>
                  <a:pt x="364164" y="1170470"/>
                </a:cubicBezTo>
                <a:cubicBezTo>
                  <a:pt x="364458" y="1170470"/>
                  <a:pt x="364738" y="1170544"/>
                  <a:pt x="365003" y="1170691"/>
                </a:cubicBezTo>
                <a:cubicBezTo>
                  <a:pt x="365268" y="1170839"/>
                  <a:pt x="365474" y="1171119"/>
                  <a:pt x="365622" y="1171531"/>
                </a:cubicBezTo>
                <a:cubicBezTo>
                  <a:pt x="365769" y="1171944"/>
                  <a:pt x="365902" y="1172504"/>
                  <a:pt x="366020" y="1173210"/>
                </a:cubicBezTo>
                <a:cubicBezTo>
                  <a:pt x="366137" y="1173916"/>
                  <a:pt x="366196" y="1174801"/>
                  <a:pt x="366196" y="1175861"/>
                </a:cubicBezTo>
                <a:cubicBezTo>
                  <a:pt x="366196" y="1177569"/>
                  <a:pt x="366078" y="1178924"/>
                  <a:pt x="365843" y="1179926"/>
                </a:cubicBezTo>
                <a:cubicBezTo>
                  <a:pt x="365607" y="1180928"/>
                  <a:pt x="365253" y="1181664"/>
                  <a:pt x="364782" y="1182135"/>
                </a:cubicBezTo>
                <a:cubicBezTo>
                  <a:pt x="364311" y="1182606"/>
                  <a:pt x="363604" y="1183048"/>
                  <a:pt x="362661" y="1183460"/>
                </a:cubicBezTo>
                <a:cubicBezTo>
                  <a:pt x="361719" y="1183873"/>
                  <a:pt x="360644" y="1184212"/>
                  <a:pt x="359436" y="1184477"/>
                </a:cubicBezTo>
                <a:cubicBezTo>
                  <a:pt x="358228" y="1184742"/>
                  <a:pt x="356947" y="1184963"/>
                  <a:pt x="355593" y="1185139"/>
                </a:cubicBezTo>
                <a:cubicBezTo>
                  <a:pt x="354237" y="1185316"/>
                  <a:pt x="352882" y="1185404"/>
                  <a:pt x="351527" y="1185404"/>
                </a:cubicBezTo>
                <a:cubicBezTo>
                  <a:pt x="347404" y="1185404"/>
                  <a:pt x="343869" y="1184859"/>
                  <a:pt x="340923" y="1183770"/>
                </a:cubicBezTo>
                <a:cubicBezTo>
                  <a:pt x="337978" y="1182680"/>
                  <a:pt x="335563" y="1181030"/>
                  <a:pt x="333677" y="1178821"/>
                </a:cubicBezTo>
                <a:cubicBezTo>
                  <a:pt x="331792" y="1176612"/>
                  <a:pt x="330422" y="1173813"/>
                  <a:pt x="329568" y="1170426"/>
                </a:cubicBezTo>
                <a:cubicBezTo>
                  <a:pt x="328714" y="1167039"/>
                  <a:pt x="328287" y="1163047"/>
                  <a:pt x="328287" y="1158453"/>
                </a:cubicBezTo>
                <a:lnTo>
                  <a:pt x="328287" y="1111972"/>
                </a:lnTo>
                <a:lnTo>
                  <a:pt x="317153" y="1111972"/>
                </a:lnTo>
                <a:cubicBezTo>
                  <a:pt x="316269" y="1111972"/>
                  <a:pt x="315562" y="1111500"/>
                  <a:pt x="315032" y="1110558"/>
                </a:cubicBezTo>
                <a:cubicBezTo>
                  <a:pt x="314502" y="1109616"/>
                  <a:pt x="314237" y="1108083"/>
                  <a:pt x="314237" y="1105963"/>
                </a:cubicBezTo>
                <a:cubicBezTo>
                  <a:pt x="314237" y="1104844"/>
                  <a:pt x="314310" y="1103901"/>
                  <a:pt x="314457" y="1103135"/>
                </a:cubicBezTo>
                <a:cubicBezTo>
                  <a:pt x="314605" y="1102369"/>
                  <a:pt x="314796" y="1101736"/>
                  <a:pt x="315032" y="1101235"/>
                </a:cubicBezTo>
                <a:cubicBezTo>
                  <a:pt x="315267" y="1100734"/>
                  <a:pt x="315577" y="1100381"/>
                  <a:pt x="315960" y="1100175"/>
                </a:cubicBezTo>
                <a:cubicBezTo>
                  <a:pt x="316343" y="1099969"/>
                  <a:pt x="316770" y="1099866"/>
                  <a:pt x="317241" y="1099866"/>
                </a:cubicBezTo>
                <a:lnTo>
                  <a:pt x="328287" y="1099866"/>
                </a:lnTo>
                <a:lnTo>
                  <a:pt x="328287" y="1080955"/>
                </a:lnTo>
                <a:cubicBezTo>
                  <a:pt x="328287" y="1080543"/>
                  <a:pt x="328390" y="1080159"/>
                  <a:pt x="328596" y="1079806"/>
                </a:cubicBezTo>
                <a:cubicBezTo>
                  <a:pt x="328802" y="1079453"/>
                  <a:pt x="329185" y="1079143"/>
                  <a:pt x="329745" y="1078878"/>
                </a:cubicBezTo>
                <a:cubicBezTo>
                  <a:pt x="330305" y="1078614"/>
                  <a:pt x="331056" y="1078422"/>
                  <a:pt x="331998" y="1078303"/>
                </a:cubicBezTo>
                <a:cubicBezTo>
                  <a:pt x="332941" y="1078186"/>
                  <a:pt x="334119" y="1078128"/>
                  <a:pt x="335533" y="1078128"/>
                </a:cubicBezTo>
                <a:close/>
                <a:moveTo>
                  <a:pt x="8706592" y="1067655"/>
                </a:moveTo>
                <a:cubicBezTo>
                  <a:pt x="8702164" y="1067655"/>
                  <a:pt x="8698323" y="1068030"/>
                  <a:pt x="8695067" y="1068779"/>
                </a:cubicBezTo>
                <a:cubicBezTo>
                  <a:pt x="8691811" y="1069527"/>
                  <a:pt x="8689109" y="1070634"/>
                  <a:pt x="8686960" y="1072099"/>
                </a:cubicBezTo>
                <a:cubicBezTo>
                  <a:pt x="8684811" y="1073564"/>
                  <a:pt x="8683233" y="1075322"/>
                  <a:pt x="8682223" y="1077373"/>
                </a:cubicBezTo>
                <a:cubicBezTo>
                  <a:pt x="8681214" y="1079424"/>
                  <a:pt x="8680709" y="1081785"/>
                  <a:pt x="8680709" y="1084454"/>
                </a:cubicBezTo>
                <a:cubicBezTo>
                  <a:pt x="8680709" y="1089012"/>
                  <a:pt x="8682158" y="1092642"/>
                  <a:pt x="8685056" y="1095344"/>
                </a:cubicBezTo>
                <a:cubicBezTo>
                  <a:pt x="8687953" y="1098047"/>
                  <a:pt x="8692007" y="1099398"/>
                  <a:pt x="8697215" y="1099398"/>
                </a:cubicBezTo>
                <a:cubicBezTo>
                  <a:pt x="8701448" y="1099398"/>
                  <a:pt x="8705371" y="1098323"/>
                  <a:pt x="8708985" y="1096175"/>
                </a:cubicBezTo>
                <a:cubicBezTo>
                  <a:pt x="8712598" y="1094026"/>
                  <a:pt x="8716391" y="1090738"/>
                  <a:pt x="8720363" y="1086310"/>
                </a:cubicBezTo>
                <a:lnTo>
                  <a:pt x="8720363" y="1067655"/>
                </a:lnTo>
                <a:close/>
                <a:moveTo>
                  <a:pt x="113013" y="1060807"/>
                </a:moveTo>
                <a:cubicBezTo>
                  <a:pt x="114485" y="1060807"/>
                  <a:pt x="115693" y="1060866"/>
                  <a:pt x="116635" y="1060984"/>
                </a:cubicBezTo>
                <a:cubicBezTo>
                  <a:pt x="117578" y="1061102"/>
                  <a:pt x="118315" y="1061279"/>
                  <a:pt x="118845" y="1061515"/>
                </a:cubicBezTo>
                <a:cubicBezTo>
                  <a:pt x="119375" y="1061750"/>
                  <a:pt x="119758" y="1062045"/>
                  <a:pt x="119993" y="1062398"/>
                </a:cubicBezTo>
                <a:cubicBezTo>
                  <a:pt x="120229" y="1062751"/>
                  <a:pt x="120347" y="1063163"/>
                  <a:pt x="120347" y="1063635"/>
                </a:cubicBezTo>
                <a:lnTo>
                  <a:pt x="120347" y="1181693"/>
                </a:lnTo>
                <a:cubicBezTo>
                  <a:pt x="120347" y="1182164"/>
                  <a:pt x="120229" y="1182562"/>
                  <a:pt x="119993" y="1182887"/>
                </a:cubicBezTo>
                <a:cubicBezTo>
                  <a:pt x="119758" y="1183210"/>
                  <a:pt x="119375" y="1183491"/>
                  <a:pt x="118845" y="1183725"/>
                </a:cubicBezTo>
                <a:cubicBezTo>
                  <a:pt x="118315" y="1183961"/>
                  <a:pt x="117578" y="1184138"/>
                  <a:pt x="116635" y="1184255"/>
                </a:cubicBezTo>
                <a:cubicBezTo>
                  <a:pt x="115693" y="1184373"/>
                  <a:pt x="114485" y="1184433"/>
                  <a:pt x="113013" y="1184433"/>
                </a:cubicBezTo>
                <a:cubicBezTo>
                  <a:pt x="111599" y="1184433"/>
                  <a:pt x="110421" y="1184373"/>
                  <a:pt x="109478" y="1184255"/>
                </a:cubicBezTo>
                <a:cubicBezTo>
                  <a:pt x="108535" y="1184138"/>
                  <a:pt x="107784" y="1183961"/>
                  <a:pt x="107224" y="1183725"/>
                </a:cubicBezTo>
                <a:cubicBezTo>
                  <a:pt x="106665" y="1183491"/>
                  <a:pt x="106282" y="1183210"/>
                  <a:pt x="106076" y="1182887"/>
                </a:cubicBezTo>
                <a:cubicBezTo>
                  <a:pt x="105870" y="1182562"/>
                  <a:pt x="105767" y="1182164"/>
                  <a:pt x="105767" y="1181693"/>
                </a:cubicBezTo>
                <a:lnTo>
                  <a:pt x="105767" y="1063635"/>
                </a:lnTo>
                <a:cubicBezTo>
                  <a:pt x="105767" y="1063163"/>
                  <a:pt x="105870" y="1062751"/>
                  <a:pt x="106076" y="1062398"/>
                </a:cubicBezTo>
                <a:cubicBezTo>
                  <a:pt x="106282" y="1062045"/>
                  <a:pt x="106665" y="1061750"/>
                  <a:pt x="107224" y="1061515"/>
                </a:cubicBezTo>
                <a:cubicBezTo>
                  <a:pt x="107784" y="1061279"/>
                  <a:pt x="108535" y="1061102"/>
                  <a:pt x="109478" y="1060984"/>
                </a:cubicBezTo>
                <a:cubicBezTo>
                  <a:pt x="110421" y="1060866"/>
                  <a:pt x="111599" y="1060807"/>
                  <a:pt x="113013" y="1060807"/>
                </a:cubicBezTo>
                <a:close/>
                <a:moveTo>
                  <a:pt x="78043" y="1060189"/>
                </a:moveTo>
                <a:cubicBezTo>
                  <a:pt x="80104" y="1060189"/>
                  <a:pt x="82107" y="1060380"/>
                  <a:pt x="84051" y="1060763"/>
                </a:cubicBezTo>
                <a:cubicBezTo>
                  <a:pt x="85996" y="1061147"/>
                  <a:pt x="87498" y="1061558"/>
                  <a:pt x="88558" y="1062000"/>
                </a:cubicBezTo>
                <a:cubicBezTo>
                  <a:pt x="89619" y="1062443"/>
                  <a:pt x="90325" y="1062840"/>
                  <a:pt x="90679" y="1063193"/>
                </a:cubicBezTo>
                <a:cubicBezTo>
                  <a:pt x="91033" y="1063546"/>
                  <a:pt x="91327" y="1064003"/>
                  <a:pt x="91563" y="1064563"/>
                </a:cubicBezTo>
                <a:cubicBezTo>
                  <a:pt x="91798" y="1065123"/>
                  <a:pt x="91960" y="1065800"/>
                  <a:pt x="92049" y="1066595"/>
                </a:cubicBezTo>
                <a:cubicBezTo>
                  <a:pt x="92137" y="1067390"/>
                  <a:pt x="92181" y="1068348"/>
                  <a:pt x="92181" y="1069467"/>
                </a:cubicBezTo>
                <a:cubicBezTo>
                  <a:pt x="92181" y="1070587"/>
                  <a:pt x="92123" y="1071485"/>
                  <a:pt x="92004" y="1072162"/>
                </a:cubicBezTo>
                <a:cubicBezTo>
                  <a:pt x="91887" y="1072840"/>
                  <a:pt x="91754" y="1073385"/>
                  <a:pt x="91607" y="1073797"/>
                </a:cubicBezTo>
                <a:cubicBezTo>
                  <a:pt x="91460" y="1074210"/>
                  <a:pt x="91268" y="1074489"/>
                  <a:pt x="91033" y="1074637"/>
                </a:cubicBezTo>
                <a:cubicBezTo>
                  <a:pt x="90797" y="1074784"/>
                  <a:pt x="90502" y="1074857"/>
                  <a:pt x="90149" y="1074857"/>
                </a:cubicBezTo>
                <a:cubicBezTo>
                  <a:pt x="89736" y="1074857"/>
                  <a:pt x="89221" y="1074725"/>
                  <a:pt x="88602" y="1074460"/>
                </a:cubicBezTo>
                <a:cubicBezTo>
                  <a:pt x="87984" y="1074195"/>
                  <a:pt x="87233" y="1073900"/>
                  <a:pt x="86349" y="1073577"/>
                </a:cubicBezTo>
                <a:cubicBezTo>
                  <a:pt x="85466" y="1073253"/>
                  <a:pt x="84419" y="1072958"/>
                  <a:pt x="83212" y="1072693"/>
                </a:cubicBezTo>
                <a:cubicBezTo>
                  <a:pt x="82004" y="1072427"/>
                  <a:pt x="80605" y="1072295"/>
                  <a:pt x="79015" y="1072295"/>
                </a:cubicBezTo>
                <a:cubicBezTo>
                  <a:pt x="76835" y="1072295"/>
                  <a:pt x="74979" y="1072648"/>
                  <a:pt x="73448" y="1073355"/>
                </a:cubicBezTo>
                <a:cubicBezTo>
                  <a:pt x="71916" y="1074063"/>
                  <a:pt x="70679" y="1075167"/>
                  <a:pt x="69736" y="1076669"/>
                </a:cubicBezTo>
                <a:cubicBezTo>
                  <a:pt x="68794" y="1078172"/>
                  <a:pt x="68116" y="1080115"/>
                  <a:pt x="67704" y="1082502"/>
                </a:cubicBezTo>
                <a:cubicBezTo>
                  <a:pt x="67291" y="1084888"/>
                  <a:pt x="67085" y="1087789"/>
                  <a:pt x="67085" y="1091205"/>
                </a:cubicBezTo>
                <a:lnTo>
                  <a:pt x="67085" y="1099866"/>
                </a:lnTo>
                <a:lnTo>
                  <a:pt x="84847" y="1099866"/>
                </a:lnTo>
                <a:cubicBezTo>
                  <a:pt x="85318" y="1099866"/>
                  <a:pt x="85716" y="1099969"/>
                  <a:pt x="86040" y="1100175"/>
                </a:cubicBezTo>
                <a:cubicBezTo>
                  <a:pt x="86364" y="1100381"/>
                  <a:pt x="86658" y="1100734"/>
                  <a:pt x="86923" y="1101235"/>
                </a:cubicBezTo>
                <a:cubicBezTo>
                  <a:pt x="87189" y="1101736"/>
                  <a:pt x="87395" y="1102369"/>
                  <a:pt x="87542" y="1103135"/>
                </a:cubicBezTo>
                <a:cubicBezTo>
                  <a:pt x="87690" y="1103901"/>
                  <a:pt x="87763" y="1104844"/>
                  <a:pt x="87763" y="1105963"/>
                </a:cubicBezTo>
                <a:cubicBezTo>
                  <a:pt x="87763" y="1108083"/>
                  <a:pt x="87498" y="1109616"/>
                  <a:pt x="86968" y="1110558"/>
                </a:cubicBezTo>
                <a:cubicBezTo>
                  <a:pt x="86437" y="1111500"/>
                  <a:pt x="85731" y="1111972"/>
                  <a:pt x="84847" y="1111972"/>
                </a:cubicBezTo>
                <a:lnTo>
                  <a:pt x="67085" y="1111972"/>
                </a:lnTo>
                <a:lnTo>
                  <a:pt x="67085" y="1181693"/>
                </a:lnTo>
                <a:cubicBezTo>
                  <a:pt x="67085" y="1182164"/>
                  <a:pt x="66967" y="1182562"/>
                  <a:pt x="66732" y="1182887"/>
                </a:cubicBezTo>
                <a:cubicBezTo>
                  <a:pt x="66496" y="1183210"/>
                  <a:pt x="66098" y="1183491"/>
                  <a:pt x="65538" y="1183725"/>
                </a:cubicBezTo>
                <a:cubicBezTo>
                  <a:pt x="64979" y="1183961"/>
                  <a:pt x="64228" y="1184138"/>
                  <a:pt x="63285" y="1184255"/>
                </a:cubicBezTo>
                <a:cubicBezTo>
                  <a:pt x="62343" y="1184373"/>
                  <a:pt x="61164" y="1184433"/>
                  <a:pt x="59751" y="1184433"/>
                </a:cubicBezTo>
                <a:cubicBezTo>
                  <a:pt x="58337" y="1184433"/>
                  <a:pt x="57159" y="1184373"/>
                  <a:pt x="56216" y="1184255"/>
                </a:cubicBezTo>
                <a:cubicBezTo>
                  <a:pt x="55273" y="1184138"/>
                  <a:pt x="54522" y="1183961"/>
                  <a:pt x="53963" y="1183725"/>
                </a:cubicBezTo>
                <a:cubicBezTo>
                  <a:pt x="53403" y="1183491"/>
                  <a:pt x="53006" y="1183210"/>
                  <a:pt x="52769" y="1182887"/>
                </a:cubicBezTo>
                <a:cubicBezTo>
                  <a:pt x="52534" y="1182562"/>
                  <a:pt x="52416" y="1182164"/>
                  <a:pt x="52416" y="1181693"/>
                </a:cubicBezTo>
                <a:lnTo>
                  <a:pt x="52416" y="1111972"/>
                </a:lnTo>
                <a:lnTo>
                  <a:pt x="41194" y="1111972"/>
                </a:lnTo>
                <a:cubicBezTo>
                  <a:pt x="40251" y="1111972"/>
                  <a:pt x="39544" y="1111500"/>
                  <a:pt x="39073" y="1110558"/>
                </a:cubicBezTo>
                <a:cubicBezTo>
                  <a:pt x="38601" y="1109616"/>
                  <a:pt x="38366" y="1108083"/>
                  <a:pt x="38366" y="1105963"/>
                </a:cubicBezTo>
                <a:cubicBezTo>
                  <a:pt x="38366" y="1104844"/>
                  <a:pt x="38425" y="1103901"/>
                  <a:pt x="38543" y="1103135"/>
                </a:cubicBezTo>
                <a:cubicBezTo>
                  <a:pt x="38660" y="1102369"/>
                  <a:pt x="38837" y="1101736"/>
                  <a:pt x="39073" y="1101235"/>
                </a:cubicBezTo>
                <a:cubicBezTo>
                  <a:pt x="39309" y="1100734"/>
                  <a:pt x="39603" y="1100381"/>
                  <a:pt x="39956" y="1100175"/>
                </a:cubicBezTo>
                <a:cubicBezTo>
                  <a:pt x="40310" y="1099969"/>
                  <a:pt x="40722" y="1099866"/>
                  <a:pt x="41194" y="1099866"/>
                </a:cubicBezTo>
                <a:lnTo>
                  <a:pt x="52416" y="1099866"/>
                </a:lnTo>
                <a:lnTo>
                  <a:pt x="52416" y="1091648"/>
                </a:lnTo>
                <a:cubicBezTo>
                  <a:pt x="52416" y="1086110"/>
                  <a:pt x="52932" y="1081353"/>
                  <a:pt x="53963" y="1077377"/>
                </a:cubicBezTo>
                <a:cubicBezTo>
                  <a:pt x="54994" y="1073399"/>
                  <a:pt x="56570" y="1070145"/>
                  <a:pt x="58690" y="1067611"/>
                </a:cubicBezTo>
                <a:cubicBezTo>
                  <a:pt x="60811" y="1065079"/>
                  <a:pt x="63477" y="1063208"/>
                  <a:pt x="66687" y="1062000"/>
                </a:cubicBezTo>
                <a:cubicBezTo>
                  <a:pt x="69898" y="1060792"/>
                  <a:pt x="73683" y="1060189"/>
                  <a:pt x="78043" y="1060189"/>
                </a:cubicBezTo>
                <a:close/>
                <a:moveTo>
                  <a:pt x="8445814" y="1029272"/>
                </a:moveTo>
                <a:cubicBezTo>
                  <a:pt x="8443718" y="1029272"/>
                  <a:pt x="8441654" y="1029581"/>
                  <a:pt x="8439623" y="1030200"/>
                </a:cubicBezTo>
                <a:cubicBezTo>
                  <a:pt x="8437592" y="1030818"/>
                  <a:pt x="8435529" y="1031795"/>
                  <a:pt x="8433433" y="1033130"/>
                </a:cubicBezTo>
                <a:cubicBezTo>
                  <a:pt x="8431336" y="1034464"/>
                  <a:pt x="8429141" y="1036222"/>
                  <a:pt x="8426848" y="1038404"/>
                </a:cubicBezTo>
                <a:cubicBezTo>
                  <a:pt x="8424555" y="1040585"/>
                  <a:pt x="8422131" y="1043271"/>
                  <a:pt x="8419577" y="1046461"/>
                </a:cubicBezTo>
                <a:lnTo>
                  <a:pt x="8419577" y="1081427"/>
                </a:lnTo>
                <a:cubicBezTo>
                  <a:pt x="8424032" y="1086831"/>
                  <a:pt x="8428257" y="1090966"/>
                  <a:pt x="8432254" y="1093831"/>
                </a:cubicBezTo>
                <a:cubicBezTo>
                  <a:pt x="8436250" y="1096696"/>
                  <a:pt x="8440443" y="1098128"/>
                  <a:pt x="8444832" y="1098128"/>
                </a:cubicBezTo>
                <a:cubicBezTo>
                  <a:pt x="8448893" y="1098128"/>
                  <a:pt x="8452381" y="1097151"/>
                  <a:pt x="8455297" y="1095198"/>
                </a:cubicBezTo>
                <a:cubicBezTo>
                  <a:pt x="8458212" y="1093245"/>
                  <a:pt x="8460570" y="1090640"/>
                  <a:pt x="8462372" y="1087384"/>
                </a:cubicBezTo>
                <a:cubicBezTo>
                  <a:pt x="8464174" y="1084129"/>
                  <a:pt x="8465501" y="1080483"/>
                  <a:pt x="8466352" y="1076446"/>
                </a:cubicBezTo>
                <a:cubicBezTo>
                  <a:pt x="8467204" y="1072409"/>
                  <a:pt x="8467629" y="1068339"/>
                  <a:pt x="8467629" y="1064237"/>
                </a:cubicBezTo>
                <a:cubicBezTo>
                  <a:pt x="8467629" y="1059744"/>
                  <a:pt x="8467286" y="1055398"/>
                  <a:pt x="8466598" y="1051198"/>
                </a:cubicBezTo>
                <a:cubicBezTo>
                  <a:pt x="8465910" y="1046999"/>
                  <a:pt x="8464731" y="1043271"/>
                  <a:pt x="8463061" y="1040015"/>
                </a:cubicBezTo>
                <a:cubicBezTo>
                  <a:pt x="8461390" y="1036760"/>
                  <a:pt x="8459146" y="1034155"/>
                  <a:pt x="8456329" y="1032202"/>
                </a:cubicBezTo>
                <a:cubicBezTo>
                  <a:pt x="8453512" y="1030248"/>
                  <a:pt x="8450007" y="1029272"/>
                  <a:pt x="8445814" y="1029272"/>
                </a:cubicBezTo>
                <a:close/>
                <a:moveTo>
                  <a:pt x="6650805" y="1028881"/>
                </a:moveTo>
                <a:cubicBezTo>
                  <a:pt x="6646009" y="1028881"/>
                  <a:pt x="6641886" y="1029728"/>
                  <a:pt x="6638437" y="1031420"/>
                </a:cubicBezTo>
                <a:cubicBezTo>
                  <a:pt x="6634987" y="1033113"/>
                  <a:pt x="6632146" y="1035506"/>
                  <a:pt x="6629912" y="1038599"/>
                </a:cubicBezTo>
                <a:cubicBezTo>
                  <a:pt x="6627679" y="1041692"/>
                  <a:pt x="6626020" y="1045354"/>
                  <a:pt x="6624936" y="1049587"/>
                </a:cubicBezTo>
                <a:cubicBezTo>
                  <a:pt x="6623852" y="1053819"/>
                  <a:pt x="6623310" y="1058442"/>
                  <a:pt x="6623310" y="1063456"/>
                </a:cubicBezTo>
                <a:cubicBezTo>
                  <a:pt x="6623310" y="1068274"/>
                  <a:pt x="6623753" y="1072799"/>
                  <a:pt x="6624640" y="1077032"/>
                </a:cubicBezTo>
                <a:cubicBezTo>
                  <a:pt x="6625528" y="1081264"/>
                  <a:pt x="6627006" y="1084959"/>
                  <a:pt x="6629075" y="1088117"/>
                </a:cubicBezTo>
                <a:cubicBezTo>
                  <a:pt x="6631145" y="1091275"/>
                  <a:pt x="6633920" y="1093782"/>
                  <a:pt x="6637402" y="1095637"/>
                </a:cubicBezTo>
                <a:cubicBezTo>
                  <a:pt x="6640884" y="1097493"/>
                  <a:pt x="6645221" y="1098421"/>
                  <a:pt x="6650411" y="1098421"/>
                </a:cubicBezTo>
                <a:cubicBezTo>
                  <a:pt x="6655142" y="1098421"/>
                  <a:pt x="6659248" y="1097575"/>
                  <a:pt x="6662730" y="1095882"/>
                </a:cubicBezTo>
                <a:cubicBezTo>
                  <a:pt x="6666212" y="1094189"/>
                  <a:pt x="6669070" y="1091812"/>
                  <a:pt x="6671304" y="1088752"/>
                </a:cubicBezTo>
                <a:cubicBezTo>
                  <a:pt x="6673537" y="1085692"/>
                  <a:pt x="6675180" y="1082045"/>
                  <a:pt x="6676232" y="1077813"/>
                </a:cubicBezTo>
                <a:cubicBezTo>
                  <a:pt x="6677283" y="1073581"/>
                  <a:pt x="6677809" y="1068925"/>
                  <a:pt x="6677809" y="1063846"/>
                </a:cubicBezTo>
                <a:cubicBezTo>
                  <a:pt x="6677809" y="1059093"/>
                  <a:pt x="6677365" y="1054600"/>
                  <a:pt x="6676478" y="1050368"/>
                </a:cubicBezTo>
                <a:cubicBezTo>
                  <a:pt x="6675591" y="1046136"/>
                  <a:pt x="6674129" y="1042424"/>
                  <a:pt x="6672092" y="1039234"/>
                </a:cubicBezTo>
                <a:cubicBezTo>
                  <a:pt x="6670055" y="1036043"/>
                  <a:pt x="6667296" y="1033520"/>
                  <a:pt x="6663814" y="1031665"/>
                </a:cubicBezTo>
                <a:cubicBezTo>
                  <a:pt x="6660332" y="1029809"/>
                  <a:pt x="6655996" y="1028881"/>
                  <a:pt x="6650805" y="1028881"/>
                </a:cubicBezTo>
                <a:close/>
                <a:moveTo>
                  <a:pt x="9039043" y="1028002"/>
                </a:moveTo>
                <a:cubicBezTo>
                  <a:pt x="9035047" y="1028002"/>
                  <a:pt x="9031542" y="1028751"/>
                  <a:pt x="9028529" y="1030248"/>
                </a:cubicBezTo>
                <a:cubicBezTo>
                  <a:pt x="9025515" y="1031746"/>
                  <a:pt x="9022993" y="1033732"/>
                  <a:pt x="9020962" y="1036206"/>
                </a:cubicBezTo>
                <a:cubicBezTo>
                  <a:pt x="9018931" y="1038680"/>
                  <a:pt x="9017358" y="1041562"/>
                  <a:pt x="9016245" y="1044850"/>
                </a:cubicBezTo>
                <a:cubicBezTo>
                  <a:pt x="9015131" y="1048138"/>
                  <a:pt x="9014509" y="1051573"/>
                  <a:pt x="9014377" y="1055154"/>
                </a:cubicBezTo>
                <a:lnTo>
                  <a:pt x="9062333" y="1055154"/>
                </a:lnTo>
                <a:cubicBezTo>
                  <a:pt x="9062528" y="1046689"/>
                  <a:pt x="9060645" y="1040048"/>
                  <a:pt x="9056682" y="1035230"/>
                </a:cubicBezTo>
                <a:cubicBezTo>
                  <a:pt x="9052719" y="1030411"/>
                  <a:pt x="9046839" y="1028002"/>
                  <a:pt x="9039043" y="1028002"/>
                </a:cubicBezTo>
                <a:close/>
                <a:moveTo>
                  <a:pt x="8543743" y="1028002"/>
                </a:moveTo>
                <a:cubicBezTo>
                  <a:pt x="8539747" y="1028002"/>
                  <a:pt x="8536242" y="1028751"/>
                  <a:pt x="8533229" y="1030248"/>
                </a:cubicBezTo>
                <a:cubicBezTo>
                  <a:pt x="8530215" y="1031746"/>
                  <a:pt x="8527693" y="1033732"/>
                  <a:pt x="8525662" y="1036206"/>
                </a:cubicBezTo>
                <a:cubicBezTo>
                  <a:pt x="8523631" y="1038680"/>
                  <a:pt x="8522058" y="1041562"/>
                  <a:pt x="8520945" y="1044850"/>
                </a:cubicBezTo>
                <a:cubicBezTo>
                  <a:pt x="8519831" y="1048138"/>
                  <a:pt x="8519209" y="1051573"/>
                  <a:pt x="8519077" y="1055154"/>
                </a:cubicBezTo>
                <a:lnTo>
                  <a:pt x="8567033" y="1055154"/>
                </a:lnTo>
                <a:cubicBezTo>
                  <a:pt x="8567228" y="1046689"/>
                  <a:pt x="8565345" y="1040048"/>
                  <a:pt x="8561382" y="1035230"/>
                </a:cubicBezTo>
                <a:cubicBezTo>
                  <a:pt x="8557419" y="1030411"/>
                  <a:pt x="8551540" y="1028002"/>
                  <a:pt x="8543743" y="1028002"/>
                </a:cubicBezTo>
                <a:close/>
                <a:moveTo>
                  <a:pt x="8181793" y="1028002"/>
                </a:moveTo>
                <a:cubicBezTo>
                  <a:pt x="8177797" y="1028002"/>
                  <a:pt x="8174292" y="1028751"/>
                  <a:pt x="8171279" y="1030248"/>
                </a:cubicBezTo>
                <a:cubicBezTo>
                  <a:pt x="8168265" y="1031746"/>
                  <a:pt x="8165743" y="1033732"/>
                  <a:pt x="8163712" y="1036206"/>
                </a:cubicBezTo>
                <a:cubicBezTo>
                  <a:pt x="8161681" y="1038680"/>
                  <a:pt x="8160108" y="1041562"/>
                  <a:pt x="8158995" y="1044850"/>
                </a:cubicBezTo>
                <a:cubicBezTo>
                  <a:pt x="8157881" y="1048138"/>
                  <a:pt x="8157259" y="1051573"/>
                  <a:pt x="8157127" y="1055154"/>
                </a:cubicBezTo>
                <a:lnTo>
                  <a:pt x="8205083" y="1055154"/>
                </a:lnTo>
                <a:cubicBezTo>
                  <a:pt x="8205278" y="1046689"/>
                  <a:pt x="8203394" y="1040048"/>
                  <a:pt x="8199432" y="1035230"/>
                </a:cubicBezTo>
                <a:cubicBezTo>
                  <a:pt x="8195469" y="1030411"/>
                  <a:pt x="8189589" y="1028002"/>
                  <a:pt x="8181793" y="1028002"/>
                </a:cubicBezTo>
                <a:close/>
                <a:moveTo>
                  <a:pt x="7962719" y="1028002"/>
                </a:moveTo>
                <a:cubicBezTo>
                  <a:pt x="7958722" y="1028002"/>
                  <a:pt x="7955217" y="1028751"/>
                  <a:pt x="7952204" y="1030248"/>
                </a:cubicBezTo>
                <a:cubicBezTo>
                  <a:pt x="7949190" y="1031746"/>
                  <a:pt x="7946668" y="1033732"/>
                  <a:pt x="7944637" y="1036206"/>
                </a:cubicBezTo>
                <a:cubicBezTo>
                  <a:pt x="7942606" y="1038680"/>
                  <a:pt x="7941033" y="1041562"/>
                  <a:pt x="7939920" y="1044850"/>
                </a:cubicBezTo>
                <a:cubicBezTo>
                  <a:pt x="7938806" y="1048138"/>
                  <a:pt x="7938184" y="1051573"/>
                  <a:pt x="7938053" y="1055154"/>
                </a:cubicBezTo>
                <a:lnTo>
                  <a:pt x="7986008" y="1055154"/>
                </a:lnTo>
                <a:cubicBezTo>
                  <a:pt x="7986203" y="1046689"/>
                  <a:pt x="7984319" y="1040048"/>
                  <a:pt x="7980357" y="1035230"/>
                </a:cubicBezTo>
                <a:cubicBezTo>
                  <a:pt x="7976394" y="1030411"/>
                  <a:pt x="7970515" y="1028002"/>
                  <a:pt x="7962719" y="1028002"/>
                </a:cubicBezTo>
                <a:close/>
                <a:moveTo>
                  <a:pt x="7562669" y="1028002"/>
                </a:moveTo>
                <a:cubicBezTo>
                  <a:pt x="7558672" y="1028002"/>
                  <a:pt x="7555167" y="1028751"/>
                  <a:pt x="7552154" y="1030248"/>
                </a:cubicBezTo>
                <a:cubicBezTo>
                  <a:pt x="7549140" y="1031746"/>
                  <a:pt x="7546618" y="1033732"/>
                  <a:pt x="7544587" y="1036206"/>
                </a:cubicBezTo>
                <a:cubicBezTo>
                  <a:pt x="7542556" y="1038680"/>
                  <a:pt x="7540983" y="1041562"/>
                  <a:pt x="7539870" y="1044850"/>
                </a:cubicBezTo>
                <a:cubicBezTo>
                  <a:pt x="7538756" y="1048138"/>
                  <a:pt x="7538134" y="1051573"/>
                  <a:pt x="7538003" y="1055154"/>
                </a:cubicBezTo>
                <a:lnTo>
                  <a:pt x="7585958" y="1055154"/>
                </a:lnTo>
                <a:cubicBezTo>
                  <a:pt x="7586153" y="1046689"/>
                  <a:pt x="7584270" y="1040048"/>
                  <a:pt x="7580307" y="1035230"/>
                </a:cubicBezTo>
                <a:cubicBezTo>
                  <a:pt x="7576344" y="1030411"/>
                  <a:pt x="7570465" y="1028002"/>
                  <a:pt x="7562669" y="1028002"/>
                </a:cubicBezTo>
                <a:close/>
                <a:moveTo>
                  <a:pt x="9731487" y="1020579"/>
                </a:moveTo>
                <a:cubicBezTo>
                  <a:pt x="9733506" y="1020579"/>
                  <a:pt x="9735166" y="1020758"/>
                  <a:pt x="9736468" y="1021116"/>
                </a:cubicBezTo>
                <a:cubicBezTo>
                  <a:pt x="9737771" y="1021475"/>
                  <a:pt x="9738829" y="1022093"/>
                  <a:pt x="9739643" y="1022972"/>
                </a:cubicBezTo>
                <a:cubicBezTo>
                  <a:pt x="9740457" y="1023851"/>
                  <a:pt x="9741010" y="1025023"/>
                  <a:pt x="9741303" y="1026488"/>
                </a:cubicBezTo>
                <a:cubicBezTo>
                  <a:pt x="9741596" y="1027953"/>
                  <a:pt x="9741743" y="1029793"/>
                  <a:pt x="9741743" y="1032006"/>
                </a:cubicBezTo>
                <a:cubicBezTo>
                  <a:pt x="9741743" y="1034090"/>
                  <a:pt x="9741596" y="1035848"/>
                  <a:pt x="9741303" y="1037281"/>
                </a:cubicBezTo>
                <a:cubicBezTo>
                  <a:pt x="9741010" y="1038713"/>
                  <a:pt x="9740457" y="1039869"/>
                  <a:pt x="9739643" y="1040748"/>
                </a:cubicBezTo>
                <a:cubicBezTo>
                  <a:pt x="9738829" y="1041627"/>
                  <a:pt x="9737771" y="1042245"/>
                  <a:pt x="9736468" y="1042603"/>
                </a:cubicBezTo>
                <a:cubicBezTo>
                  <a:pt x="9735166" y="1042962"/>
                  <a:pt x="9733506" y="1043141"/>
                  <a:pt x="9731487" y="1043141"/>
                </a:cubicBezTo>
                <a:cubicBezTo>
                  <a:pt x="9729404" y="1043141"/>
                  <a:pt x="9727711" y="1042962"/>
                  <a:pt x="9726409" y="1042603"/>
                </a:cubicBezTo>
                <a:cubicBezTo>
                  <a:pt x="9725106" y="1042245"/>
                  <a:pt x="9724065" y="1041627"/>
                  <a:pt x="9723283" y="1040748"/>
                </a:cubicBezTo>
                <a:cubicBezTo>
                  <a:pt x="9722502" y="1039869"/>
                  <a:pt x="9721965" y="1038713"/>
                  <a:pt x="9721671" y="1037281"/>
                </a:cubicBezTo>
                <a:cubicBezTo>
                  <a:pt x="9721379" y="1035848"/>
                  <a:pt x="9721232" y="1034090"/>
                  <a:pt x="9721232" y="1032006"/>
                </a:cubicBezTo>
                <a:cubicBezTo>
                  <a:pt x="9721232" y="1029793"/>
                  <a:pt x="9721379" y="1027953"/>
                  <a:pt x="9721671" y="1026488"/>
                </a:cubicBezTo>
                <a:cubicBezTo>
                  <a:pt x="9721965" y="1025023"/>
                  <a:pt x="9722502" y="1023851"/>
                  <a:pt x="9723283" y="1022972"/>
                </a:cubicBezTo>
                <a:cubicBezTo>
                  <a:pt x="9724065" y="1022093"/>
                  <a:pt x="9725106" y="1021475"/>
                  <a:pt x="9726409" y="1021116"/>
                </a:cubicBezTo>
                <a:cubicBezTo>
                  <a:pt x="9727711" y="1020758"/>
                  <a:pt x="9729404" y="1020579"/>
                  <a:pt x="9731487" y="1020579"/>
                </a:cubicBezTo>
                <a:close/>
                <a:moveTo>
                  <a:pt x="9550512" y="1020579"/>
                </a:moveTo>
                <a:cubicBezTo>
                  <a:pt x="9552531" y="1020579"/>
                  <a:pt x="9554191" y="1020758"/>
                  <a:pt x="9555493" y="1021116"/>
                </a:cubicBezTo>
                <a:cubicBezTo>
                  <a:pt x="9556795" y="1021475"/>
                  <a:pt x="9557854" y="1022093"/>
                  <a:pt x="9558667" y="1022972"/>
                </a:cubicBezTo>
                <a:cubicBezTo>
                  <a:pt x="9559481" y="1023851"/>
                  <a:pt x="9560035" y="1025023"/>
                  <a:pt x="9560328" y="1026488"/>
                </a:cubicBezTo>
                <a:cubicBezTo>
                  <a:pt x="9560621" y="1027953"/>
                  <a:pt x="9560767" y="1029793"/>
                  <a:pt x="9560767" y="1032006"/>
                </a:cubicBezTo>
                <a:cubicBezTo>
                  <a:pt x="9560767" y="1034090"/>
                  <a:pt x="9560621" y="1035848"/>
                  <a:pt x="9560328" y="1037281"/>
                </a:cubicBezTo>
                <a:cubicBezTo>
                  <a:pt x="9560035" y="1038713"/>
                  <a:pt x="9559481" y="1039869"/>
                  <a:pt x="9558667" y="1040748"/>
                </a:cubicBezTo>
                <a:cubicBezTo>
                  <a:pt x="9557854" y="1041627"/>
                  <a:pt x="9556795" y="1042245"/>
                  <a:pt x="9555493" y="1042603"/>
                </a:cubicBezTo>
                <a:cubicBezTo>
                  <a:pt x="9554191" y="1042962"/>
                  <a:pt x="9552531" y="1043141"/>
                  <a:pt x="9550512" y="1043141"/>
                </a:cubicBezTo>
                <a:cubicBezTo>
                  <a:pt x="9548429" y="1043141"/>
                  <a:pt x="9546736" y="1042962"/>
                  <a:pt x="9545433" y="1042603"/>
                </a:cubicBezTo>
                <a:cubicBezTo>
                  <a:pt x="9544131" y="1042245"/>
                  <a:pt x="9543089" y="1041627"/>
                  <a:pt x="9542308" y="1040748"/>
                </a:cubicBezTo>
                <a:cubicBezTo>
                  <a:pt x="9541527" y="1039869"/>
                  <a:pt x="9540989" y="1038713"/>
                  <a:pt x="9540697" y="1037281"/>
                </a:cubicBezTo>
                <a:cubicBezTo>
                  <a:pt x="9540403" y="1035848"/>
                  <a:pt x="9540257" y="1034090"/>
                  <a:pt x="9540257" y="1032006"/>
                </a:cubicBezTo>
                <a:cubicBezTo>
                  <a:pt x="9540257" y="1029793"/>
                  <a:pt x="9540403" y="1027953"/>
                  <a:pt x="9540697" y="1026488"/>
                </a:cubicBezTo>
                <a:cubicBezTo>
                  <a:pt x="9540989" y="1025023"/>
                  <a:pt x="9541527" y="1023851"/>
                  <a:pt x="9542308" y="1022972"/>
                </a:cubicBezTo>
                <a:cubicBezTo>
                  <a:pt x="9543089" y="1022093"/>
                  <a:pt x="9544131" y="1021475"/>
                  <a:pt x="9545433" y="1021116"/>
                </a:cubicBezTo>
                <a:cubicBezTo>
                  <a:pt x="9546736" y="1020758"/>
                  <a:pt x="9548429" y="1020579"/>
                  <a:pt x="9550512" y="1020579"/>
                </a:cubicBezTo>
                <a:close/>
                <a:moveTo>
                  <a:pt x="9182995" y="1016770"/>
                </a:moveTo>
                <a:cubicBezTo>
                  <a:pt x="9184623" y="1016770"/>
                  <a:pt x="9185957" y="1016835"/>
                  <a:pt x="9186999" y="1016966"/>
                </a:cubicBezTo>
                <a:cubicBezTo>
                  <a:pt x="9188041" y="1017096"/>
                  <a:pt x="9188855" y="1017291"/>
                  <a:pt x="9189441" y="1017552"/>
                </a:cubicBezTo>
                <a:cubicBezTo>
                  <a:pt x="9190027" y="1017812"/>
                  <a:pt x="9190450" y="1018138"/>
                  <a:pt x="9190711" y="1018528"/>
                </a:cubicBezTo>
                <a:cubicBezTo>
                  <a:pt x="9190971" y="1018919"/>
                  <a:pt x="9191102" y="1019342"/>
                  <a:pt x="9191102" y="1019798"/>
                </a:cubicBezTo>
                <a:lnTo>
                  <a:pt x="9191102" y="1107700"/>
                </a:lnTo>
                <a:cubicBezTo>
                  <a:pt x="9191102" y="1108220"/>
                  <a:pt x="9190971" y="1108660"/>
                  <a:pt x="9190711" y="1109018"/>
                </a:cubicBezTo>
                <a:cubicBezTo>
                  <a:pt x="9190451" y="1109376"/>
                  <a:pt x="9190027" y="1109685"/>
                  <a:pt x="9189441" y="1109946"/>
                </a:cubicBezTo>
                <a:cubicBezTo>
                  <a:pt x="9188855" y="1110206"/>
                  <a:pt x="9188041" y="1110402"/>
                  <a:pt x="9186999" y="1110532"/>
                </a:cubicBezTo>
                <a:cubicBezTo>
                  <a:pt x="9185958" y="1110662"/>
                  <a:pt x="9184623" y="1110727"/>
                  <a:pt x="9182995" y="1110727"/>
                </a:cubicBezTo>
                <a:cubicBezTo>
                  <a:pt x="9181433" y="1110727"/>
                  <a:pt x="9180130" y="1110662"/>
                  <a:pt x="9179089" y="1110532"/>
                </a:cubicBezTo>
                <a:cubicBezTo>
                  <a:pt x="9178047" y="1110402"/>
                  <a:pt x="9177216" y="1110206"/>
                  <a:pt x="9176598" y="1109946"/>
                </a:cubicBezTo>
                <a:cubicBezTo>
                  <a:pt x="9175979" y="1109685"/>
                  <a:pt x="9175556" y="1109376"/>
                  <a:pt x="9175328" y="1109018"/>
                </a:cubicBezTo>
                <a:cubicBezTo>
                  <a:pt x="9175100" y="1108660"/>
                  <a:pt x="9174986" y="1108220"/>
                  <a:pt x="9174986" y="1107700"/>
                </a:cubicBezTo>
                <a:lnTo>
                  <a:pt x="9174986" y="1019798"/>
                </a:lnTo>
                <a:cubicBezTo>
                  <a:pt x="9174986" y="1019342"/>
                  <a:pt x="9175100" y="1018919"/>
                  <a:pt x="9175328" y="1018528"/>
                </a:cubicBezTo>
                <a:cubicBezTo>
                  <a:pt x="9175556" y="1018138"/>
                  <a:pt x="9175979" y="1017812"/>
                  <a:pt x="9176598" y="1017552"/>
                </a:cubicBezTo>
                <a:cubicBezTo>
                  <a:pt x="9177217" y="1017291"/>
                  <a:pt x="9178046" y="1017096"/>
                  <a:pt x="9179089" y="1016966"/>
                </a:cubicBezTo>
                <a:cubicBezTo>
                  <a:pt x="9180130" y="1016835"/>
                  <a:pt x="9181433" y="1016770"/>
                  <a:pt x="9182995" y="1016770"/>
                </a:cubicBezTo>
                <a:close/>
                <a:moveTo>
                  <a:pt x="8839705" y="1016770"/>
                </a:moveTo>
                <a:cubicBezTo>
                  <a:pt x="8841267" y="1016770"/>
                  <a:pt x="8842569" y="1016819"/>
                  <a:pt x="8843611" y="1016917"/>
                </a:cubicBezTo>
                <a:cubicBezTo>
                  <a:pt x="8844653" y="1017014"/>
                  <a:pt x="8845483" y="1017210"/>
                  <a:pt x="8846102" y="1017503"/>
                </a:cubicBezTo>
                <a:cubicBezTo>
                  <a:pt x="8846720" y="1017796"/>
                  <a:pt x="8847160" y="1018121"/>
                  <a:pt x="8847420" y="1018479"/>
                </a:cubicBezTo>
                <a:cubicBezTo>
                  <a:pt x="8847681" y="1018837"/>
                  <a:pt x="8847811" y="1019277"/>
                  <a:pt x="8847811" y="1019798"/>
                </a:cubicBezTo>
                <a:lnTo>
                  <a:pt x="8847811" y="1070976"/>
                </a:lnTo>
                <a:cubicBezTo>
                  <a:pt x="8847811" y="1076120"/>
                  <a:pt x="8848185" y="1080238"/>
                  <a:pt x="8848934" y="1083331"/>
                </a:cubicBezTo>
                <a:cubicBezTo>
                  <a:pt x="8849683" y="1086424"/>
                  <a:pt x="8850823" y="1089061"/>
                  <a:pt x="8852353" y="1091242"/>
                </a:cubicBezTo>
                <a:cubicBezTo>
                  <a:pt x="8853883" y="1093424"/>
                  <a:pt x="8855820" y="1095117"/>
                  <a:pt x="8858164" y="1096321"/>
                </a:cubicBezTo>
                <a:cubicBezTo>
                  <a:pt x="8860508" y="1097526"/>
                  <a:pt x="8863243" y="1098128"/>
                  <a:pt x="8866368" y="1098128"/>
                </a:cubicBezTo>
                <a:cubicBezTo>
                  <a:pt x="8870405" y="1098128"/>
                  <a:pt x="8874425" y="1096696"/>
                  <a:pt x="8878430" y="1093831"/>
                </a:cubicBezTo>
                <a:cubicBezTo>
                  <a:pt x="8882435" y="1090966"/>
                  <a:pt x="8886683" y="1086766"/>
                  <a:pt x="8891176" y="1081231"/>
                </a:cubicBezTo>
                <a:lnTo>
                  <a:pt x="8891176" y="1019798"/>
                </a:lnTo>
                <a:cubicBezTo>
                  <a:pt x="8891176" y="1019277"/>
                  <a:pt x="8891290" y="1018837"/>
                  <a:pt x="8891517" y="1018479"/>
                </a:cubicBezTo>
                <a:cubicBezTo>
                  <a:pt x="8891745" y="1018121"/>
                  <a:pt x="8892185" y="1017796"/>
                  <a:pt x="8892836" y="1017503"/>
                </a:cubicBezTo>
                <a:cubicBezTo>
                  <a:pt x="8893487" y="1017210"/>
                  <a:pt x="8894317" y="1017014"/>
                  <a:pt x="8895327" y="1016917"/>
                </a:cubicBezTo>
                <a:cubicBezTo>
                  <a:pt x="8896336" y="1016819"/>
                  <a:pt x="8897655" y="1016770"/>
                  <a:pt x="8899282" y="1016770"/>
                </a:cubicBezTo>
                <a:cubicBezTo>
                  <a:pt x="8900845" y="1016770"/>
                  <a:pt x="8902147" y="1016819"/>
                  <a:pt x="8903189" y="1016917"/>
                </a:cubicBezTo>
                <a:cubicBezTo>
                  <a:pt x="8904231" y="1017014"/>
                  <a:pt x="8905045" y="1017210"/>
                  <a:pt x="8905631" y="1017503"/>
                </a:cubicBezTo>
                <a:cubicBezTo>
                  <a:pt x="8906217" y="1017796"/>
                  <a:pt x="8906656" y="1018121"/>
                  <a:pt x="8906949" y="1018479"/>
                </a:cubicBezTo>
                <a:cubicBezTo>
                  <a:pt x="8907242" y="1018837"/>
                  <a:pt x="8907389" y="1019277"/>
                  <a:pt x="8907389" y="1019798"/>
                </a:cubicBezTo>
                <a:lnTo>
                  <a:pt x="8907389" y="1107700"/>
                </a:lnTo>
                <a:cubicBezTo>
                  <a:pt x="8907389" y="1108220"/>
                  <a:pt x="8907275" y="1108660"/>
                  <a:pt x="8907047" y="1109018"/>
                </a:cubicBezTo>
                <a:cubicBezTo>
                  <a:pt x="8906819" y="1109376"/>
                  <a:pt x="8906412" y="1109685"/>
                  <a:pt x="8905826" y="1109946"/>
                </a:cubicBezTo>
                <a:cubicBezTo>
                  <a:pt x="8905240" y="1110206"/>
                  <a:pt x="8904475" y="1110402"/>
                  <a:pt x="8903531" y="1110532"/>
                </a:cubicBezTo>
                <a:cubicBezTo>
                  <a:pt x="8902587" y="1110662"/>
                  <a:pt x="8901431" y="1110727"/>
                  <a:pt x="8900063" y="1110727"/>
                </a:cubicBezTo>
                <a:cubicBezTo>
                  <a:pt x="8898566" y="1110727"/>
                  <a:pt x="8897345" y="1110662"/>
                  <a:pt x="8896401" y="1110532"/>
                </a:cubicBezTo>
                <a:cubicBezTo>
                  <a:pt x="8895457" y="1110402"/>
                  <a:pt x="8894708" y="1110206"/>
                  <a:pt x="8894155" y="1109946"/>
                </a:cubicBezTo>
                <a:cubicBezTo>
                  <a:pt x="8893601" y="1109685"/>
                  <a:pt x="8893227" y="1109376"/>
                  <a:pt x="8893031" y="1109018"/>
                </a:cubicBezTo>
                <a:cubicBezTo>
                  <a:pt x="8892836" y="1108660"/>
                  <a:pt x="8892739" y="1108220"/>
                  <a:pt x="8892739" y="1107700"/>
                </a:cubicBezTo>
                <a:lnTo>
                  <a:pt x="8892739" y="1096077"/>
                </a:lnTo>
                <a:cubicBezTo>
                  <a:pt x="8887725" y="1101612"/>
                  <a:pt x="8882776" y="1105648"/>
                  <a:pt x="8877893" y="1108188"/>
                </a:cubicBezTo>
                <a:cubicBezTo>
                  <a:pt x="8873009" y="1110727"/>
                  <a:pt x="8868061" y="1111997"/>
                  <a:pt x="8863047" y="1111997"/>
                </a:cubicBezTo>
                <a:cubicBezTo>
                  <a:pt x="8857187" y="1111997"/>
                  <a:pt x="8852255" y="1111020"/>
                  <a:pt x="8848251" y="1109067"/>
                </a:cubicBezTo>
                <a:cubicBezTo>
                  <a:pt x="8844246" y="1107113"/>
                  <a:pt x="8841007" y="1104460"/>
                  <a:pt x="8838533" y="1101107"/>
                </a:cubicBezTo>
                <a:cubicBezTo>
                  <a:pt x="8836058" y="1097754"/>
                  <a:pt x="8834284" y="1093847"/>
                  <a:pt x="8833209" y="1089387"/>
                </a:cubicBezTo>
                <a:cubicBezTo>
                  <a:pt x="8832135" y="1084926"/>
                  <a:pt x="8831598" y="1079506"/>
                  <a:pt x="8831598" y="1073125"/>
                </a:cubicBezTo>
                <a:lnTo>
                  <a:pt x="8831598" y="1019798"/>
                </a:lnTo>
                <a:cubicBezTo>
                  <a:pt x="8831598" y="1019277"/>
                  <a:pt x="8831712" y="1018837"/>
                  <a:pt x="8831940" y="1018479"/>
                </a:cubicBezTo>
                <a:cubicBezTo>
                  <a:pt x="8832168" y="1018121"/>
                  <a:pt x="8832607" y="1017796"/>
                  <a:pt x="8833258" y="1017503"/>
                </a:cubicBezTo>
                <a:cubicBezTo>
                  <a:pt x="8833909" y="1017210"/>
                  <a:pt x="8834756" y="1017014"/>
                  <a:pt x="8835798" y="1016917"/>
                </a:cubicBezTo>
                <a:cubicBezTo>
                  <a:pt x="8836839" y="1016819"/>
                  <a:pt x="8838142" y="1016770"/>
                  <a:pt x="8839705" y="1016770"/>
                </a:cubicBezTo>
                <a:close/>
                <a:moveTo>
                  <a:pt x="6725155" y="1016770"/>
                </a:moveTo>
                <a:cubicBezTo>
                  <a:pt x="6726717" y="1016770"/>
                  <a:pt x="6728020" y="1016819"/>
                  <a:pt x="6729061" y="1016917"/>
                </a:cubicBezTo>
                <a:cubicBezTo>
                  <a:pt x="6730103" y="1017014"/>
                  <a:pt x="6730933" y="1017210"/>
                  <a:pt x="6731552" y="1017503"/>
                </a:cubicBezTo>
                <a:cubicBezTo>
                  <a:pt x="6732170" y="1017796"/>
                  <a:pt x="6732610" y="1018121"/>
                  <a:pt x="6732870" y="1018479"/>
                </a:cubicBezTo>
                <a:cubicBezTo>
                  <a:pt x="6733131" y="1018837"/>
                  <a:pt x="6733261" y="1019277"/>
                  <a:pt x="6733261" y="1019798"/>
                </a:cubicBezTo>
                <a:lnTo>
                  <a:pt x="6733261" y="1070976"/>
                </a:lnTo>
                <a:cubicBezTo>
                  <a:pt x="6733261" y="1076120"/>
                  <a:pt x="6733636" y="1080238"/>
                  <a:pt x="6734384" y="1083331"/>
                </a:cubicBezTo>
                <a:cubicBezTo>
                  <a:pt x="6735133" y="1086424"/>
                  <a:pt x="6736273" y="1089061"/>
                  <a:pt x="6737803" y="1091242"/>
                </a:cubicBezTo>
                <a:cubicBezTo>
                  <a:pt x="6739333" y="1093424"/>
                  <a:pt x="6741270" y="1095117"/>
                  <a:pt x="6743614" y="1096321"/>
                </a:cubicBezTo>
                <a:cubicBezTo>
                  <a:pt x="6745958" y="1097526"/>
                  <a:pt x="6748693" y="1098128"/>
                  <a:pt x="6751818" y="1098128"/>
                </a:cubicBezTo>
                <a:cubicBezTo>
                  <a:pt x="6755855" y="1098128"/>
                  <a:pt x="6759876" y="1096696"/>
                  <a:pt x="6763880" y="1093831"/>
                </a:cubicBezTo>
                <a:cubicBezTo>
                  <a:pt x="6767885" y="1090966"/>
                  <a:pt x="6772133" y="1086766"/>
                  <a:pt x="6776626" y="1081231"/>
                </a:cubicBezTo>
                <a:lnTo>
                  <a:pt x="6776626" y="1019798"/>
                </a:lnTo>
                <a:cubicBezTo>
                  <a:pt x="6776626" y="1019277"/>
                  <a:pt x="6776740" y="1018837"/>
                  <a:pt x="6776968" y="1018479"/>
                </a:cubicBezTo>
                <a:cubicBezTo>
                  <a:pt x="6777196" y="1018121"/>
                  <a:pt x="6777635" y="1017796"/>
                  <a:pt x="6778286" y="1017503"/>
                </a:cubicBezTo>
                <a:cubicBezTo>
                  <a:pt x="6778937" y="1017210"/>
                  <a:pt x="6779768" y="1017014"/>
                  <a:pt x="6780777" y="1016917"/>
                </a:cubicBezTo>
                <a:cubicBezTo>
                  <a:pt x="6781786" y="1016819"/>
                  <a:pt x="6783105" y="1016770"/>
                  <a:pt x="6784732" y="1016770"/>
                </a:cubicBezTo>
                <a:cubicBezTo>
                  <a:pt x="6786295" y="1016770"/>
                  <a:pt x="6787597" y="1016819"/>
                  <a:pt x="6788639" y="1016917"/>
                </a:cubicBezTo>
                <a:cubicBezTo>
                  <a:pt x="6789681" y="1017014"/>
                  <a:pt x="6790495" y="1017210"/>
                  <a:pt x="6791081" y="1017503"/>
                </a:cubicBezTo>
                <a:cubicBezTo>
                  <a:pt x="6791667" y="1017796"/>
                  <a:pt x="6792106" y="1018121"/>
                  <a:pt x="6792399" y="1018479"/>
                </a:cubicBezTo>
                <a:cubicBezTo>
                  <a:pt x="6792692" y="1018837"/>
                  <a:pt x="6792839" y="1019277"/>
                  <a:pt x="6792839" y="1019798"/>
                </a:cubicBezTo>
                <a:lnTo>
                  <a:pt x="6792839" y="1107700"/>
                </a:lnTo>
                <a:cubicBezTo>
                  <a:pt x="6792839" y="1108220"/>
                  <a:pt x="6792725" y="1108660"/>
                  <a:pt x="6792497" y="1109018"/>
                </a:cubicBezTo>
                <a:cubicBezTo>
                  <a:pt x="6792269" y="1109376"/>
                  <a:pt x="6791862" y="1109685"/>
                  <a:pt x="6791276" y="1109946"/>
                </a:cubicBezTo>
                <a:cubicBezTo>
                  <a:pt x="6790690" y="1110206"/>
                  <a:pt x="6789925" y="1110402"/>
                  <a:pt x="6788981" y="1110532"/>
                </a:cubicBezTo>
                <a:cubicBezTo>
                  <a:pt x="6788037" y="1110662"/>
                  <a:pt x="6786881" y="1110727"/>
                  <a:pt x="6785514" y="1110727"/>
                </a:cubicBezTo>
                <a:cubicBezTo>
                  <a:pt x="6784016" y="1110727"/>
                  <a:pt x="6782795" y="1110662"/>
                  <a:pt x="6781851" y="1110532"/>
                </a:cubicBezTo>
                <a:cubicBezTo>
                  <a:pt x="6780907" y="1110402"/>
                  <a:pt x="6780158" y="1110206"/>
                  <a:pt x="6779605" y="1109946"/>
                </a:cubicBezTo>
                <a:cubicBezTo>
                  <a:pt x="6779051" y="1109685"/>
                  <a:pt x="6778677" y="1109376"/>
                  <a:pt x="6778482" y="1109018"/>
                </a:cubicBezTo>
                <a:cubicBezTo>
                  <a:pt x="6778286" y="1108660"/>
                  <a:pt x="6778189" y="1108220"/>
                  <a:pt x="6778189" y="1107700"/>
                </a:cubicBezTo>
                <a:lnTo>
                  <a:pt x="6778189" y="1096077"/>
                </a:lnTo>
                <a:cubicBezTo>
                  <a:pt x="6773175" y="1101612"/>
                  <a:pt x="6768226" y="1105648"/>
                  <a:pt x="6763343" y="1108188"/>
                </a:cubicBezTo>
                <a:cubicBezTo>
                  <a:pt x="6758460" y="1110727"/>
                  <a:pt x="6753511" y="1111997"/>
                  <a:pt x="6748497" y="1111997"/>
                </a:cubicBezTo>
                <a:cubicBezTo>
                  <a:pt x="6742637" y="1111997"/>
                  <a:pt x="6737705" y="1111020"/>
                  <a:pt x="6733701" y="1109067"/>
                </a:cubicBezTo>
                <a:cubicBezTo>
                  <a:pt x="6729696" y="1107113"/>
                  <a:pt x="6726457" y="1104460"/>
                  <a:pt x="6723983" y="1101107"/>
                </a:cubicBezTo>
                <a:cubicBezTo>
                  <a:pt x="6721508" y="1097754"/>
                  <a:pt x="6719734" y="1093847"/>
                  <a:pt x="6718660" y="1089387"/>
                </a:cubicBezTo>
                <a:cubicBezTo>
                  <a:pt x="6717585" y="1084926"/>
                  <a:pt x="6717048" y="1079506"/>
                  <a:pt x="6717048" y="1073125"/>
                </a:cubicBezTo>
                <a:lnTo>
                  <a:pt x="6717048" y="1019798"/>
                </a:lnTo>
                <a:cubicBezTo>
                  <a:pt x="6717048" y="1019277"/>
                  <a:pt x="6717162" y="1018837"/>
                  <a:pt x="6717390" y="1018479"/>
                </a:cubicBezTo>
                <a:cubicBezTo>
                  <a:pt x="6717618" y="1018121"/>
                  <a:pt x="6718057" y="1017796"/>
                  <a:pt x="6718709" y="1017503"/>
                </a:cubicBezTo>
                <a:cubicBezTo>
                  <a:pt x="6719360" y="1017210"/>
                  <a:pt x="6720206" y="1017014"/>
                  <a:pt x="6721248" y="1016917"/>
                </a:cubicBezTo>
                <a:cubicBezTo>
                  <a:pt x="6722290" y="1016819"/>
                  <a:pt x="6723592" y="1016770"/>
                  <a:pt x="6725155" y="1016770"/>
                </a:cubicBezTo>
                <a:close/>
                <a:moveTo>
                  <a:pt x="6561904" y="1015500"/>
                </a:moveTo>
                <a:cubicBezTo>
                  <a:pt x="6564704" y="1015500"/>
                  <a:pt x="6567422" y="1015761"/>
                  <a:pt x="6570059" y="1016282"/>
                </a:cubicBezTo>
                <a:cubicBezTo>
                  <a:pt x="6572697" y="1016803"/>
                  <a:pt x="6575122" y="1017486"/>
                  <a:pt x="6577336" y="1018333"/>
                </a:cubicBezTo>
                <a:cubicBezTo>
                  <a:pt x="6579550" y="1019179"/>
                  <a:pt x="6581519" y="1020156"/>
                  <a:pt x="6583245" y="1021263"/>
                </a:cubicBezTo>
                <a:cubicBezTo>
                  <a:pt x="6584970" y="1022370"/>
                  <a:pt x="6586224" y="1023314"/>
                  <a:pt x="6587005" y="1024095"/>
                </a:cubicBezTo>
                <a:cubicBezTo>
                  <a:pt x="6587786" y="1024877"/>
                  <a:pt x="6588323" y="1025495"/>
                  <a:pt x="6588616" y="1025951"/>
                </a:cubicBezTo>
                <a:cubicBezTo>
                  <a:pt x="6588909" y="1026407"/>
                  <a:pt x="6589154" y="1026944"/>
                  <a:pt x="6589349" y="1027562"/>
                </a:cubicBezTo>
                <a:cubicBezTo>
                  <a:pt x="6589544" y="1028181"/>
                  <a:pt x="6589675" y="1028881"/>
                  <a:pt x="6589740" y="1029662"/>
                </a:cubicBezTo>
                <a:cubicBezTo>
                  <a:pt x="6589805" y="1030444"/>
                  <a:pt x="6589837" y="1031420"/>
                  <a:pt x="6589837" y="1032592"/>
                </a:cubicBezTo>
                <a:cubicBezTo>
                  <a:pt x="6589837" y="1035132"/>
                  <a:pt x="6589544" y="1036906"/>
                  <a:pt x="6588958" y="1037915"/>
                </a:cubicBezTo>
                <a:cubicBezTo>
                  <a:pt x="6588372" y="1038925"/>
                  <a:pt x="6587656" y="1039429"/>
                  <a:pt x="6586810" y="1039429"/>
                </a:cubicBezTo>
                <a:cubicBezTo>
                  <a:pt x="6585833" y="1039429"/>
                  <a:pt x="6584710" y="1038892"/>
                  <a:pt x="6583440" y="1037818"/>
                </a:cubicBezTo>
                <a:cubicBezTo>
                  <a:pt x="6582170" y="1036743"/>
                  <a:pt x="6580559" y="1035555"/>
                  <a:pt x="6578605" y="1034253"/>
                </a:cubicBezTo>
                <a:cubicBezTo>
                  <a:pt x="6576652" y="1032951"/>
                  <a:pt x="6574292" y="1031762"/>
                  <a:pt x="6571525" y="1030688"/>
                </a:cubicBezTo>
                <a:cubicBezTo>
                  <a:pt x="6568757" y="1029614"/>
                  <a:pt x="6565485" y="1029076"/>
                  <a:pt x="6561709" y="1029076"/>
                </a:cubicBezTo>
                <a:cubicBezTo>
                  <a:pt x="6553960" y="1029076"/>
                  <a:pt x="6548019" y="1032055"/>
                  <a:pt x="6543884" y="1038013"/>
                </a:cubicBezTo>
                <a:cubicBezTo>
                  <a:pt x="6539750" y="1043971"/>
                  <a:pt x="6537682" y="1052614"/>
                  <a:pt x="6537682" y="1063944"/>
                </a:cubicBezTo>
                <a:cubicBezTo>
                  <a:pt x="6537682" y="1069609"/>
                  <a:pt x="6538220" y="1074574"/>
                  <a:pt x="6539294" y="1078838"/>
                </a:cubicBezTo>
                <a:cubicBezTo>
                  <a:pt x="6540368" y="1083103"/>
                  <a:pt x="6541947" y="1086668"/>
                  <a:pt x="6544031" y="1089533"/>
                </a:cubicBezTo>
                <a:cubicBezTo>
                  <a:pt x="6546114" y="1092398"/>
                  <a:pt x="6548670" y="1094531"/>
                  <a:pt x="6551698" y="1095930"/>
                </a:cubicBezTo>
                <a:cubicBezTo>
                  <a:pt x="6554726" y="1097330"/>
                  <a:pt x="6558193" y="1098030"/>
                  <a:pt x="6562099" y="1098030"/>
                </a:cubicBezTo>
                <a:cubicBezTo>
                  <a:pt x="6565811" y="1098030"/>
                  <a:pt x="6569067" y="1097444"/>
                  <a:pt x="6571866" y="1096272"/>
                </a:cubicBezTo>
                <a:cubicBezTo>
                  <a:pt x="6574666" y="1095100"/>
                  <a:pt x="6577092" y="1093814"/>
                  <a:pt x="6579143" y="1092414"/>
                </a:cubicBezTo>
                <a:cubicBezTo>
                  <a:pt x="6581194" y="1091014"/>
                  <a:pt x="6582919" y="1089745"/>
                  <a:pt x="6584319" y="1088605"/>
                </a:cubicBezTo>
                <a:cubicBezTo>
                  <a:pt x="6585719" y="1087466"/>
                  <a:pt x="6586810" y="1086896"/>
                  <a:pt x="6587591" y="1086896"/>
                </a:cubicBezTo>
                <a:cubicBezTo>
                  <a:pt x="6588047" y="1086896"/>
                  <a:pt x="6588437" y="1087026"/>
                  <a:pt x="6588763" y="1087287"/>
                </a:cubicBezTo>
                <a:cubicBezTo>
                  <a:pt x="6589089" y="1087547"/>
                  <a:pt x="6589365" y="1087987"/>
                  <a:pt x="6589593" y="1088605"/>
                </a:cubicBezTo>
                <a:cubicBezTo>
                  <a:pt x="6589821" y="1089224"/>
                  <a:pt x="6589984" y="1090005"/>
                  <a:pt x="6590082" y="1090949"/>
                </a:cubicBezTo>
                <a:cubicBezTo>
                  <a:pt x="6590179" y="1091893"/>
                  <a:pt x="6590228" y="1093017"/>
                  <a:pt x="6590228" y="1094319"/>
                </a:cubicBezTo>
                <a:cubicBezTo>
                  <a:pt x="6590228" y="1095426"/>
                  <a:pt x="6590195" y="1096386"/>
                  <a:pt x="6590130" y="1097200"/>
                </a:cubicBezTo>
                <a:cubicBezTo>
                  <a:pt x="6590065" y="1098014"/>
                  <a:pt x="6589951" y="1098698"/>
                  <a:pt x="6589789" y="1099251"/>
                </a:cubicBezTo>
                <a:cubicBezTo>
                  <a:pt x="6589626" y="1099805"/>
                  <a:pt x="6589430" y="1100293"/>
                  <a:pt x="6589202" y="1100716"/>
                </a:cubicBezTo>
                <a:cubicBezTo>
                  <a:pt x="6588975" y="1101139"/>
                  <a:pt x="6588454" y="1101758"/>
                  <a:pt x="6587640" y="1102572"/>
                </a:cubicBezTo>
                <a:cubicBezTo>
                  <a:pt x="6586826" y="1103386"/>
                  <a:pt x="6585442" y="1104395"/>
                  <a:pt x="6583489" y="1105600"/>
                </a:cubicBezTo>
                <a:cubicBezTo>
                  <a:pt x="6581536" y="1106804"/>
                  <a:pt x="6579338" y="1107879"/>
                  <a:pt x="6576896" y="1108823"/>
                </a:cubicBezTo>
                <a:cubicBezTo>
                  <a:pt x="6574455" y="1109767"/>
                  <a:pt x="6571801" y="1110532"/>
                  <a:pt x="6568936" y="1111118"/>
                </a:cubicBezTo>
                <a:cubicBezTo>
                  <a:pt x="6566071" y="1111704"/>
                  <a:pt x="6563109" y="1111997"/>
                  <a:pt x="6560048" y="1111997"/>
                </a:cubicBezTo>
                <a:cubicBezTo>
                  <a:pt x="6553733" y="1111997"/>
                  <a:pt x="6548133" y="1110955"/>
                  <a:pt x="6543249" y="1108871"/>
                </a:cubicBezTo>
                <a:cubicBezTo>
                  <a:pt x="6538366" y="1106788"/>
                  <a:pt x="6534280" y="1103744"/>
                  <a:pt x="6530992" y="1099740"/>
                </a:cubicBezTo>
                <a:cubicBezTo>
                  <a:pt x="6527704" y="1095735"/>
                  <a:pt x="6525197" y="1090819"/>
                  <a:pt x="6523472" y="1084992"/>
                </a:cubicBezTo>
                <a:cubicBezTo>
                  <a:pt x="6521746" y="1079164"/>
                  <a:pt x="6520883" y="1072441"/>
                  <a:pt x="6520883" y="1064823"/>
                </a:cubicBezTo>
                <a:cubicBezTo>
                  <a:pt x="6520883" y="1056163"/>
                  <a:pt x="6521941" y="1048724"/>
                  <a:pt x="6524058" y="1042506"/>
                </a:cubicBezTo>
                <a:cubicBezTo>
                  <a:pt x="6526174" y="1036288"/>
                  <a:pt x="6529071" y="1031193"/>
                  <a:pt x="6532750" y="1027221"/>
                </a:cubicBezTo>
                <a:cubicBezTo>
                  <a:pt x="6536429" y="1023249"/>
                  <a:pt x="6540759" y="1020302"/>
                  <a:pt x="6545740" y="1018382"/>
                </a:cubicBezTo>
                <a:cubicBezTo>
                  <a:pt x="6550721" y="1016461"/>
                  <a:pt x="6556109" y="1015500"/>
                  <a:pt x="6561904" y="1015500"/>
                </a:cubicBezTo>
                <a:close/>
                <a:moveTo>
                  <a:pt x="9266855" y="1015403"/>
                </a:moveTo>
                <a:cubicBezTo>
                  <a:pt x="9272715" y="1015403"/>
                  <a:pt x="9277647" y="1016396"/>
                  <a:pt x="9281652" y="1018382"/>
                </a:cubicBezTo>
                <a:cubicBezTo>
                  <a:pt x="9285656" y="1020368"/>
                  <a:pt x="9288896" y="1023021"/>
                  <a:pt x="9291370" y="1026342"/>
                </a:cubicBezTo>
                <a:cubicBezTo>
                  <a:pt x="9293844" y="1029662"/>
                  <a:pt x="9295619" y="1033553"/>
                  <a:pt x="9296693" y="1038013"/>
                </a:cubicBezTo>
                <a:cubicBezTo>
                  <a:pt x="9297767" y="1042473"/>
                  <a:pt x="9298305" y="1047829"/>
                  <a:pt x="9298305" y="1054080"/>
                </a:cubicBezTo>
                <a:lnTo>
                  <a:pt x="9298305" y="1107700"/>
                </a:lnTo>
                <a:cubicBezTo>
                  <a:pt x="9298305" y="1108220"/>
                  <a:pt x="9298174" y="1108660"/>
                  <a:pt x="9297914" y="1109018"/>
                </a:cubicBezTo>
                <a:cubicBezTo>
                  <a:pt x="9297653" y="1109376"/>
                  <a:pt x="9297230" y="1109685"/>
                  <a:pt x="9296644" y="1109946"/>
                </a:cubicBezTo>
                <a:cubicBezTo>
                  <a:pt x="9296058" y="1110206"/>
                  <a:pt x="9295244" y="1110402"/>
                  <a:pt x="9294202" y="1110532"/>
                </a:cubicBezTo>
                <a:cubicBezTo>
                  <a:pt x="9293161" y="1110662"/>
                  <a:pt x="9291858" y="1110727"/>
                  <a:pt x="9290295" y="1110727"/>
                </a:cubicBezTo>
                <a:cubicBezTo>
                  <a:pt x="9288668" y="1110727"/>
                  <a:pt x="9287333" y="1110662"/>
                  <a:pt x="9286291" y="1110532"/>
                </a:cubicBezTo>
                <a:cubicBezTo>
                  <a:pt x="9285249" y="1110402"/>
                  <a:pt x="9284435" y="1110206"/>
                  <a:pt x="9283849" y="1109946"/>
                </a:cubicBezTo>
                <a:cubicBezTo>
                  <a:pt x="9283263" y="1109685"/>
                  <a:pt x="9282840" y="1109376"/>
                  <a:pt x="9282580" y="1109018"/>
                </a:cubicBezTo>
                <a:cubicBezTo>
                  <a:pt x="9282319" y="1108660"/>
                  <a:pt x="9282189" y="1108220"/>
                  <a:pt x="9282189" y="1107700"/>
                </a:cubicBezTo>
                <a:lnTo>
                  <a:pt x="9282189" y="1056228"/>
                </a:lnTo>
                <a:cubicBezTo>
                  <a:pt x="9282189" y="1051215"/>
                  <a:pt x="9281799" y="1047178"/>
                  <a:pt x="9281017" y="1044117"/>
                </a:cubicBezTo>
                <a:cubicBezTo>
                  <a:pt x="9280236" y="1041057"/>
                  <a:pt x="9279096" y="1038420"/>
                  <a:pt x="9277599" y="1036206"/>
                </a:cubicBezTo>
                <a:cubicBezTo>
                  <a:pt x="9276101" y="1033992"/>
                  <a:pt x="9274164" y="1032299"/>
                  <a:pt x="9271787" y="1031127"/>
                </a:cubicBezTo>
                <a:cubicBezTo>
                  <a:pt x="9269411" y="1029955"/>
                  <a:pt x="9266660" y="1029369"/>
                  <a:pt x="9263535" y="1029369"/>
                </a:cubicBezTo>
                <a:cubicBezTo>
                  <a:pt x="9259497" y="1029369"/>
                  <a:pt x="9255461" y="1030802"/>
                  <a:pt x="9251423" y="1033667"/>
                </a:cubicBezTo>
                <a:cubicBezTo>
                  <a:pt x="9247387" y="1036532"/>
                  <a:pt x="9243154" y="1040731"/>
                  <a:pt x="9238727" y="1046266"/>
                </a:cubicBezTo>
                <a:lnTo>
                  <a:pt x="9238727" y="1107700"/>
                </a:lnTo>
                <a:cubicBezTo>
                  <a:pt x="9238727" y="1108220"/>
                  <a:pt x="9238597" y="1108660"/>
                  <a:pt x="9238336" y="1109018"/>
                </a:cubicBezTo>
                <a:cubicBezTo>
                  <a:pt x="9238075" y="1109376"/>
                  <a:pt x="9237652" y="1109685"/>
                  <a:pt x="9237066" y="1109946"/>
                </a:cubicBezTo>
                <a:cubicBezTo>
                  <a:pt x="9236480" y="1110206"/>
                  <a:pt x="9235666" y="1110402"/>
                  <a:pt x="9234625" y="1110532"/>
                </a:cubicBezTo>
                <a:cubicBezTo>
                  <a:pt x="9233583" y="1110662"/>
                  <a:pt x="9232248" y="1110727"/>
                  <a:pt x="9230620" y="1110727"/>
                </a:cubicBezTo>
                <a:cubicBezTo>
                  <a:pt x="9229057" y="1110727"/>
                  <a:pt x="9227755" y="1110662"/>
                  <a:pt x="9226713" y="1110532"/>
                </a:cubicBezTo>
                <a:cubicBezTo>
                  <a:pt x="9225671" y="1110402"/>
                  <a:pt x="9224841" y="1110206"/>
                  <a:pt x="9224223" y="1109946"/>
                </a:cubicBezTo>
                <a:cubicBezTo>
                  <a:pt x="9223604" y="1109685"/>
                  <a:pt x="9223181" y="1109376"/>
                  <a:pt x="9222953" y="1109018"/>
                </a:cubicBezTo>
                <a:cubicBezTo>
                  <a:pt x="9222725" y="1108660"/>
                  <a:pt x="9222611" y="1108220"/>
                  <a:pt x="9222611" y="1107700"/>
                </a:cubicBezTo>
                <a:lnTo>
                  <a:pt x="9222611" y="1019798"/>
                </a:lnTo>
                <a:cubicBezTo>
                  <a:pt x="9222611" y="1019277"/>
                  <a:pt x="9222709" y="1018837"/>
                  <a:pt x="9222904" y="1018479"/>
                </a:cubicBezTo>
                <a:cubicBezTo>
                  <a:pt x="9223100" y="1018121"/>
                  <a:pt x="9223490" y="1017796"/>
                  <a:pt x="9224076" y="1017503"/>
                </a:cubicBezTo>
                <a:cubicBezTo>
                  <a:pt x="9224662" y="1017210"/>
                  <a:pt x="9225411" y="1017014"/>
                  <a:pt x="9226323" y="1016917"/>
                </a:cubicBezTo>
                <a:cubicBezTo>
                  <a:pt x="9227234" y="1016819"/>
                  <a:pt x="9228439" y="1016770"/>
                  <a:pt x="9229937" y="1016770"/>
                </a:cubicBezTo>
                <a:cubicBezTo>
                  <a:pt x="9231369" y="1016770"/>
                  <a:pt x="9232557" y="1016819"/>
                  <a:pt x="9233501" y="1016917"/>
                </a:cubicBezTo>
                <a:cubicBezTo>
                  <a:pt x="9234445" y="1017014"/>
                  <a:pt x="9235178" y="1017210"/>
                  <a:pt x="9235699" y="1017503"/>
                </a:cubicBezTo>
                <a:cubicBezTo>
                  <a:pt x="9236220" y="1017796"/>
                  <a:pt x="9236594" y="1018121"/>
                  <a:pt x="9236822" y="1018479"/>
                </a:cubicBezTo>
                <a:cubicBezTo>
                  <a:pt x="9237050" y="1018837"/>
                  <a:pt x="9237164" y="1019277"/>
                  <a:pt x="9237164" y="1019798"/>
                </a:cubicBezTo>
                <a:lnTo>
                  <a:pt x="9237164" y="1031420"/>
                </a:lnTo>
                <a:cubicBezTo>
                  <a:pt x="9242113" y="1025886"/>
                  <a:pt x="9247045" y="1021833"/>
                  <a:pt x="9251961" y="1019261"/>
                </a:cubicBezTo>
                <a:cubicBezTo>
                  <a:pt x="9256877" y="1016689"/>
                  <a:pt x="9261841" y="1015403"/>
                  <a:pt x="9266855" y="1015403"/>
                </a:cubicBezTo>
                <a:close/>
                <a:moveTo>
                  <a:pt x="9039869" y="1015403"/>
                </a:moveTo>
                <a:cubicBezTo>
                  <a:pt x="9046771" y="1015403"/>
                  <a:pt x="9052647" y="1016510"/>
                  <a:pt x="9057498" y="1018723"/>
                </a:cubicBezTo>
                <a:cubicBezTo>
                  <a:pt x="9062349" y="1020937"/>
                  <a:pt x="9066337" y="1023916"/>
                  <a:pt x="9069463" y="1027660"/>
                </a:cubicBezTo>
                <a:cubicBezTo>
                  <a:pt x="9072588" y="1031404"/>
                  <a:pt x="9074883" y="1035799"/>
                  <a:pt x="9076348" y="1040845"/>
                </a:cubicBezTo>
                <a:cubicBezTo>
                  <a:pt x="9077813" y="1045892"/>
                  <a:pt x="9078546" y="1051280"/>
                  <a:pt x="9078546" y="1057009"/>
                </a:cubicBezTo>
                <a:lnTo>
                  <a:pt x="9078546" y="1059940"/>
                </a:lnTo>
                <a:cubicBezTo>
                  <a:pt x="9078546" y="1062479"/>
                  <a:pt x="9077908" y="1064286"/>
                  <a:pt x="9076633" y="1065360"/>
                </a:cubicBezTo>
                <a:cubicBezTo>
                  <a:pt x="9075357" y="1066435"/>
                  <a:pt x="9073902" y="1066972"/>
                  <a:pt x="9072266" y="1066972"/>
                </a:cubicBezTo>
                <a:lnTo>
                  <a:pt x="9014377" y="1066972"/>
                </a:lnTo>
                <a:cubicBezTo>
                  <a:pt x="9014377" y="1071855"/>
                  <a:pt x="9014868" y="1076250"/>
                  <a:pt x="9015849" y="1080157"/>
                </a:cubicBezTo>
                <a:cubicBezTo>
                  <a:pt x="9016831" y="1084064"/>
                  <a:pt x="9018466" y="1087417"/>
                  <a:pt x="9020757" y="1090217"/>
                </a:cubicBezTo>
                <a:cubicBezTo>
                  <a:pt x="9023047" y="1093017"/>
                  <a:pt x="9026023" y="1095165"/>
                  <a:pt x="9029688" y="1096663"/>
                </a:cubicBezTo>
                <a:cubicBezTo>
                  <a:pt x="9033352" y="1098161"/>
                  <a:pt x="9037834" y="1098909"/>
                  <a:pt x="9043133" y="1098909"/>
                </a:cubicBezTo>
                <a:cubicBezTo>
                  <a:pt x="9047321" y="1098909"/>
                  <a:pt x="9051050" y="1098568"/>
                  <a:pt x="9054321" y="1097884"/>
                </a:cubicBezTo>
                <a:cubicBezTo>
                  <a:pt x="9057593" y="1097200"/>
                  <a:pt x="9060423" y="1096435"/>
                  <a:pt x="9062811" y="1095589"/>
                </a:cubicBezTo>
                <a:cubicBezTo>
                  <a:pt x="9065199" y="1094742"/>
                  <a:pt x="9067163" y="1093977"/>
                  <a:pt x="9068700" y="1093293"/>
                </a:cubicBezTo>
                <a:cubicBezTo>
                  <a:pt x="9070238" y="1092610"/>
                  <a:pt x="9071400" y="1092268"/>
                  <a:pt x="9072185" y="1092268"/>
                </a:cubicBezTo>
                <a:cubicBezTo>
                  <a:pt x="9072643" y="1092268"/>
                  <a:pt x="9073051" y="1092382"/>
                  <a:pt x="9073411" y="1092610"/>
                </a:cubicBezTo>
                <a:cubicBezTo>
                  <a:pt x="9073771" y="1092838"/>
                  <a:pt x="9074049" y="1093179"/>
                  <a:pt x="9074245" y="1093635"/>
                </a:cubicBezTo>
                <a:cubicBezTo>
                  <a:pt x="9074441" y="1094091"/>
                  <a:pt x="9074589" y="1094726"/>
                  <a:pt x="9074687" y="1095540"/>
                </a:cubicBezTo>
                <a:cubicBezTo>
                  <a:pt x="9074785" y="1096354"/>
                  <a:pt x="9074834" y="1097347"/>
                  <a:pt x="9074834" y="1098519"/>
                </a:cubicBezTo>
                <a:cubicBezTo>
                  <a:pt x="9074834" y="1099365"/>
                  <a:pt x="9074802" y="1100098"/>
                  <a:pt x="9074737" y="1100716"/>
                </a:cubicBezTo>
                <a:cubicBezTo>
                  <a:pt x="9074671" y="1101335"/>
                  <a:pt x="9074590" y="1101888"/>
                  <a:pt x="9074493" y="1102377"/>
                </a:cubicBezTo>
                <a:cubicBezTo>
                  <a:pt x="9074395" y="1102865"/>
                  <a:pt x="9074232" y="1103304"/>
                  <a:pt x="9074004" y="1103695"/>
                </a:cubicBezTo>
                <a:cubicBezTo>
                  <a:pt x="9073776" y="1104086"/>
                  <a:pt x="9073483" y="1104460"/>
                  <a:pt x="9073125" y="1104818"/>
                </a:cubicBezTo>
                <a:cubicBezTo>
                  <a:pt x="9072767" y="1105176"/>
                  <a:pt x="9071709" y="1105762"/>
                  <a:pt x="9069951" y="1106576"/>
                </a:cubicBezTo>
                <a:cubicBezTo>
                  <a:pt x="9068193" y="1107390"/>
                  <a:pt x="9065914" y="1108188"/>
                  <a:pt x="9063114" y="1108969"/>
                </a:cubicBezTo>
                <a:cubicBezTo>
                  <a:pt x="9060314" y="1109751"/>
                  <a:pt x="9057075" y="1110451"/>
                  <a:pt x="9053396" y="1111069"/>
                </a:cubicBezTo>
                <a:cubicBezTo>
                  <a:pt x="9049717" y="1111688"/>
                  <a:pt x="9045794" y="1111997"/>
                  <a:pt x="9041627" y="1111997"/>
                </a:cubicBezTo>
                <a:cubicBezTo>
                  <a:pt x="9034399" y="1111997"/>
                  <a:pt x="9028067" y="1110988"/>
                  <a:pt x="9022631" y="1108969"/>
                </a:cubicBezTo>
                <a:cubicBezTo>
                  <a:pt x="9017194" y="1106951"/>
                  <a:pt x="9012619" y="1103956"/>
                  <a:pt x="9008908" y="1099984"/>
                </a:cubicBezTo>
                <a:cubicBezTo>
                  <a:pt x="9005197" y="1096012"/>
                  <a:pt x="9002397" y="1091031"/>
                  <a:pt x="9000509" y="1085040"/>
                </a:cubicBezTo>
                <a:cubicBezTo>
                  <a:pt x="8998620" y="1079050"/>
                  <a:pt x="8997676" y="1072083"/>
                  <a:pt x="8997676" y="1064139"/>
                </a:cubicBezTo>
                <a:cubicBezTo>
                  <a:pt x="8997676" y="1056586"/>
                  <a:pt x="8998653" y="1049798"/>
                  <a:pt x="9000606" y="1043776"/>
                </a:cubicBezTo>
                <a:cubicBezTo>
                  <a:pt x="9002560" y="1037752"/>
                  <a:pt x="9005376" y="1032641"/>
                  <a:pt x="9009055" y="1028442"/>
                </a:cubicBezTo>
                <a:cubicBezTo>
                  <a:pt x="9012733" y="1024242"/>
                  <a:pt x="9017177" y="1021019"/>
                  <a:pt x="9022386" y="1018772"/>
                </a:cubicBezTo>
                <a:cubicBezTo>
                  <a:pt x="9027595" y="1016526"/>
                  <a:pt x="9033423" y="1015403"/>
                  <a:pt x="9039869" y="1015403"/>
                </a:cubicBezTo>
                <a:close/>
                <a:moveTo>
                  <a:pt x="8975440" y="1015403"/>
                </a:moveTo>
                <a:cubicBezTo>
                  <a:pt x="8976287" y="1015403"/>
                  <a:pt x="8977247" y="1015452"/>
                  <a:pt x="8978321" y="1015549"/>
                </a:cubicBezTo>
                <a:cubicBezTo>
                  <a:pt x="8979396" y="1015647"/>
                  <a:pt x="8980519" y="1015826"/>
                  <a:pt x="8981691" y="1016086"/>
                </a:cubicBezTo>
                <a:cubicBezTo>
                  <a:pt x="8982863" y="1016347"/>
                  <a:pt x="8983921" y="1016640"/>
                  <a:pt x="8984865" y="1016966"/>
                </a:cubicBezTo>
                <a:cubicBezTo>
                  <a:pt x="8985809" y="1017291"/>
                  <a:pt x="8986477" y="1017617"/>
                  <a:pt x="8986867" y="1017942"/>
                </a:cubicBezTo>
                <a:cubicBezTo>
                  <a:pt x="8987258" y="1018268"/>
                  <a:pt x="8987519" y="1018577"/>
                  <a:pt x="8987649" y="1018870"/>
                </a:cubicBezTo>
                <a:cubicBezTo>
                  <a:pt x="8987779" y="1019163"/>
                  <a:pt x="8987893" y="1019537"/>
                  <a:pt x="8987991" y="1019993"/>
                </a:cubicBezTo>
                <a:cubicBezTo>
                  <a:pt x="8988089" y="1020449"/>
                  <a:pt x="8988153" y="1021116"/>
                  <a:pt x="8988186" y="1021995"/>
                </a:cubicBezTo>
                <a:cubicBezTo>
                  <a:pt x="8988219" y="1022874"/>
                  <a:pt x="8988235" y="1024063"/>
                  <a:pt x="8988235" y="1025560"/>
                </a:cubicBezTo>
                <a:cubicBezTo>
                  <a:pt x="8988235" y="1026993"/>
                  <a:pt x="8988203" y="1028197"/>
                  <a:pt x="8988137" y="1029174"/>
                </a:cubicBezTo>
                <a:cubicBezTo>
                  <a:pt x="8988072" y="1030151"/>
                  <a:pt x="8987942" y="1030916"/>
                  <a:pt x="8987747" y="1031469"/>
                </a:cubicBezTo>
                <a:cubicBezTo>
                  <a:pt x="8987551" y="1032023"/>
                  <a:pt x="8987307" y="1032446"/>
                  <a:pt x="8987014" y="1032739"/>
                </a:cubicBezTo>
                <a:cubicBezTo>
                  <a:pt x="8986721" y="1033032"/>
                  <a:pt x="8986314" y="1033178"/>
                  <a:pt x="8985793" y="1033178"/>
                </a:cubicBezTo>
                <a:cubicBezTo>
                  <a:pt x="8985272" y="1033178"/>
                  <a:pt x="8984637" y="1033032"/>
                  <a:pt x="8983889" y="1032739"/>
                </a:cubicBezTo>
                <a:cubicBezTo>
                  <a:pt x="8983140" y="1032446"/>
                  <a:pt x="8982293" y="1032153"/>
                  <a:pt x="8981349" y="1031860"/>
                </a:cubicBezTo>
                <a:cubicBezTo>
                  <a:pt x="8980405" y="1031567"/>
                  <a:pt x="8979347" y="1031290"/>
                  <a:pt x="8978175" y="1031030"/>
                </a:cubicBezTo>
                <a:cubicBezTo>
                  <a:pt x="8977003" y="1030769"/>
                  <a:pt x="8975733" y="1030639"/>
                  <a:pt x="8974366" y="1030639"/>
                </a:cubicBezTo>
                <a:cubicBezTo>
                  <a:pt x="8972738" y="1030639"/>
                  <a:pt x="8971143" y="1030965"/>
                  <a:pt x="8969580" y="1031616"/>
                </a:cubicBezTo>
                <a:cubicBezTo>
                  <a:pt x="8968017" y="1032267"/>
                  <a:pt x="8966373" y="1033341"/>
                  <a:pt x="8964648" y="1034839"/>
                </a:cubicBezTo>
                <a:cubicBezTo>
                  <a:pt x="8962923" y="1036336"/>
                  <a:pt x="8961116" y="1038322"/>
                  <a:pt x="8959227" y="1040797"/>
                </a:cubicBezTo>
                <a:cubicBezTo>
                  <a:pt x="8957339" y="1043271"/>
                  <a:pt x="8955255" y="1046298"/>
                  <a:pt x="8952977" y="1049880"/>
                </a:cubicBezTo>
                <a:lnTo>
                  <a:pt x="8952977" y="1107700"/>
                </a:lnTo>
                <a:cubicBezTo>
                  <a:pt x="8952977" y="1108220"/>
                  <a:pt x="8952847" y="1108660"/>
                  <a:pt x="8952586" y="1109018"/>
                </a:cubicBezTo>
                <a:cubicBezTo>
                  <a:pt x="8952325" y="1109376"/>
                  <a:pt x="8951902" y="1109685"/>
                  <a:pt x="8951316" y="1109946"/>
                </a:cubicBezTo>
                <a:cubicBezTo>
                  <a:pt x="8950730" y="1110206"/>
                  <a:pt x="8949916" y="1110402"/>
                  <a:pt x="8948875" y="1110532"/>
                </a:cubicBezTo>
                <a:cubicBezTo>
                  <a:pt x="8947833" y="1110662"/>
                  <a:pt x="8946498" y="1110727"/>
                  <a:pt x="8944870" y="1110727"/>
                </a:cubicBezTo>
                <a:cubicBezTo>
                  <a:pt x="8943307" y="1110727"/>
                  <a:pt x="8942005" y="1110662"/>
                  <a:pt x="8940963" y="1110532"/>
                </a:cubicBezTo>
                <a:cubicBezTo>
                  <a:pt x="8939921" y="1110402"/>
                  <a:pt x="8939091" y="1110206"/>
                  <a:pt x="8938473" y="1109946"/>
                </a:cubicBezTo>
                <a:cubicBezTo>
                  <a:pt x="8937854" y="1109685"/>
                  <a:pt x="8937431" y="1109376"/>
                  <a:pt x="8937203" y="1109018"/>
                </a:cubicBezTo>
                <a:cubicBezTo>
                  <a:pt x="8936975" y="1108660"/>
                  <a:pt x="8936861" y="1108220"/>
                  <a:pt x="8936861" y="1107700"/>
                </a:cubicBezTo>
                <a:lnTo>
                  <a:pt x="8936861" y="1019798"/>
                </a:lnTo>
                <a:cubicBezTo>
                  <a:pt x="8936861" y="1019277"/>
                  <a:pt x="8936959" y="1018837"/>
                  <a:pt x="8937154" y="1018479"/>
                </a:cubicBezTo>
                <a:cubicBezTo>
                  <a:pt x="8937350" y="1018121"/>
                  <a:pt x="8937740" y="1017796"/>
                  <a:pt x="8938326" y="1017503"/>
                </a:cubicBezTo>
                <a:cubicBezTo>
                  <a:pt x="8938912" y="1017210"/>
                  <a:pt x="8939661" y="1017014"/>
                  <a:pt x="8940573" y="1016917"/>
                </a:cubicBezTo>
                <a:cubicBezTo>
                  <a:pt x="8941484" y="1016819"/>
                  <a:pt x="8942689" y="1016770"/>
                  <a:pt x="8944187" y="1016770"/>
                </a:cubicBezTo>
                <a:cubicBezTo>
                  <a:pt x="8945619" y="1016770"/>
                  <a:pt x="8946807" y="1016819"/>
                  <a:pt x="8947751" y="1016917"/>
                </a:cubicBezTo>
                <a:cubicBezTo>
                  <a:pt x="8948695" y="1017014"/>
                  <a:pt x="8949428" y="1017210"/>
                  <a:pt x="8949949" y="1017503"/>
                </a:cubicBezTo>
                <a:cubicBezTo>
                  <a:pt x="8950470" y="1017796"/>
                  <a:pt x="8950844" y="1018121"/>
                  <a:pt x="8951072" y="1018479"/>
                </a:cubicBezTo>
                <a:cubicBezTo>
                  <a:pt x="8951300" y="1018837"/>
                  <a:pt x="8951414" y="1019277"/>
                  <a:pt x="8951414" y="1019798"/>
                </a:cubicBezTo>
                <a:lnTo>
                  <a:pt x="8951414" y="1032592"/>
                </a:lnTo>
                <a:cubicBezTo>
                  <a:pt x="8953823" y="1029076"/>
                  <a:pt x="8956086" y="1026211"/>
                  <a:pt x="8958202" y="1023998"/>
                </a:cubicBezTo>
                <a:cubicBezTo>
                  <a:pt x="8960318" y="1021784"/>
                  <a:pt x="8962320" y="1020042"/>
                  <a:pt x="8964209" y="1018772"/>
                </a:cubicBezTo>
                <a:cubicBezTo>
                  <a:pt x="8966097" y="1017503"/>
                  <a:pt x="8967969" y="1016624"/>
                  <a:pt x="8969825" y="1016135"/>
                </a:cubicBezTo>
                <a:cubicBezTo>
                  <a:pt x="8971680" y="1015647"/>
                  <a:pt x="8973552" y="1015403"/>
                  <a:pt x="8975440" y="1015403"/>
                </a:cubicBezTo>
                <a:close/>
                <a:moveTo>
                  <a:pt x="8701708" y="1015403"/>
                </a:moveTo>
                <a:cubicBezTo>
                  <a:pt x="8708024" y="1015403"/>
                  <a:pt x="8713396" y="1016119"/>
                  <a:pt x="8717823" y="1017552"/>
                </a:cubicBezTo>
                <a:cubicBezTo>
                  <a:pt x="8722251" y="1018984"/>
                  <a:pt x="8725832" y="1021084"/>
                  <a:pt x="8728567" y="1023851"/>
                </a:cubicBezTo>
                <a:cubicBezTo>
                  <a:pt x="8731302" y="1026618"/>
                  <a:pt x="8733288" y="1030053"/>
                  <a:pt x="8734525" y="1034155"/>
                </a:cubicBezTo>
                <a:cubicBezTo>
                  <a:pt x="8735762" y="1038257"/>
                  <a:pt x="8736381" y="1043043"/>
                  <a:pt x="8736381" y="1048512"/>
                </a:cubicBezTo>
                <a:lnTo>
                  <a:pt x="8736381" y="1107797"/>
                </a:lnTo>
                <a:cubicBezTo>
                  <a:pt x="8736381" y="1108579"/>
                  <a:pt x="8736120" y="1109164"/>
                  <a:pt x="8735599" y="1109555"/>
                </a:cubicBezTo>
                <a:cubicBezTo>
                  <a:pt x="8735078" y="1109946"/>
                  <a:pt x="8734362" y="1110239"/>
                  <a:pt x="8733451" y="1110434"/>
                </a:cubicBezTo>
                <a:cubicBezTo>
                  <a:pt x="8732539" y="1110630"/>
                  <a:pt x="8731204" y="1110727"/>
                  <a:pt x="8729446" y="1110727"/>
                </a:cubicBezTo>
                <a:cubicBezTo>
                  <a:pt x="8727753" y="1110727"/>
                  <a:pt x="8726402" y="1110630"/>
                  <a:pt x="8725393" y="1110434"/>
                </a:cubicBezTo>
                <a:cubicBezTo>
                  <a:pt x="8724383" y="1110239"/>
                  <a:pt x="8723651" y="1109946"/>
                  <a:pt x="8723195" y="1109555"/>
                </a:cubicBezTo>
                <a:cubicBezTo>
                  <a:pt x="8722739" y="1109164"/>
                  <a:pt x="8722512" y="1108579"/>
                  <a:pt x="8722512" y="1107797"/>
                </a:cubicBezTo>
                <a:lnTo>
                  <a:pt x="8722512" y="1099007"/>
                </a:lnTo>
                <a:cubicBezTo>
                  <a:pt x="8718670" y="1103109"/>
                  <a:pt x="8714389" y="1106300"/>
                  <a:pt x="8709668" y="1108579"/>
                </a:cubicBezTo>
                <a:cubicBezTo>
                  <a:pt x="8704947" y="1110857"/>
                  <a:pt x="8699950" y="1111997"/>
                  <a:pt x="8694676" y="1111997"/>
                </a:cubicBezTo>
                <a:cubicBezTo>
                  <a:pt x="8690053" y="1111997"/>
                  <a:pt x="8685870" y="1111395"/>
                  <a:pt x="8682126" y="1110190"/>
                </a:cubicBezTo>
                <a:cubicBezTo>
                  <a:pt x="8678382" y="1108985"/>
                  <a:pt x="8675191" y="1107244"/>
                  <a:pt x="8672554" y="1104965"/>
                </a:cubicBezTo>
                <a:cubicBezTo>
                  <a:pt x="8669917" y="1102686"/>
                  <a:pt x="8667866" y="1099886"/>
                  <a:pt x="8666401" y="1096565"/>
                </a:cubicBezTo>
                <a:cubicBezTo>
                  <a:pt x="8664936" y="1093245"/>
                  <a:pt x="8664203" y="1089468"/>
                  <a:pt x="8664203" y="1085236"/>
                </a:cubicBezTo>
                <a:cubicBezTo>
                  <a:pt x="8664203" y="1080287"/>
                  <a:pt x="8665213" y="1075990"/>
                  <a:pt x="8667231" y="1072344"/>
                </a:cubicBezTo>
                <a:cubicBezTo>
                  <a:pt x="8669250" y="1068697"/>
                  <a:pt x="8672147" y="1065670"/>
                  <a:pt x="8675924" y="1063260"/>
                </a:cubicBezTo>
                <a:cubicBezTo>
                  <a:pt x="8679700" y="1060851"/>
                  <a:pt x="8684323" y="1059044"/>
                  <a:pt x="8689793" y="1057840"/>
                </a:cubicBezTo>
                <a:cubicBezTo>
                  <a:pt x="8695262" y="1056635"/>
                  <a:pt x="8701415" y="1056033"/>
                  <a:pt x="8708252" y="1056033"/>
                </a:cubicBezTo>
                <a:lnTo>
                  <a:pt x="8720363" y="1056033"/>
                </a:lnTo>
                <a:lnTo>
                  <a:pt x="8720363" y="1049196"/>
                </a:lnTo>
                <a:cubicBezTo>
                  <a:pt x="8720363" y="1045810"/>
                  <a:pt x="8720005" y="1042815"/>
                  <a:pt x="8719289" y="1040211"/>
                </a:cubicBezTo>
                <a:cubicBezTo>
                  <a:pt x="8718572" y="1037606"/>
                  <a:pt x="8717417" y="1035441"/>
                  <a:pt x="8715821" y="1033716"/>
                </a:cubicBezTo>
                <a:cubicBezTo>
                  <a:pt x="8714226" y="1031990"/>
                  <a:pt x="8712159" y="1030688"/>
                  <a:pt x="8709619" y="1029809"/>
                </a:cubicBezTo>
                <a:cubicBezTo>
                  <a:pt x="8707080" y="1028930"/>
                  <a:pt x="8703955" y="1028490"/>
                  <a:pt x="8700243" y="1028490"/>
                </a:cubicBezTo>
                <a:cubicBezTo>
                  <a:pt x="8696271" y="1028490"/>
                  <a:pt x="8692707" y="1028962"/>
                  <a:pt x="8689549" y="1029907"/>
                </a:cubicBezTo>
                <a:cubicBezTo>
                  <a:pt x="8686391" y="1030851"/>
                  <a:pt x="8683623" y="1031893"/>
                  <a:pt x="8681247" y="1033032"/>
                </a:cubicBezTo>
                <a:cubicBezTo>
                  <a:pt x="8678870" y="1034171"/>
                  <a:pt x="8676884" y="1035213"/>
                  <a:pt x="8675289" y="1036157"/>
                </a:cubicBezTo>
                <a:cubicBezTo>
                  <a:pt x="8673694" y="1037101"/>
                  <a:pt x="8672505" y="1037574"/>
                  <a:pt x="8671724" y="1037574"/>
                </a:cubicBezTo>
                <a:cubicBezTo>
                  <a:pt x="8671203" y="1037574"/>
                  <a:pt x="8670747" y="1037443"/>
                  <a:pt x="8670357" y="1037183"/>
                </a:cubicBezTo>
                <a:cubicBezTo>
                  <a:pt x="8669966" y="1036922"/>
                  <a:pt x="8669624" y="1036532"/>
                  <a:pt x="8669331" y="1036011"/>
                </a:cubicBezTo>
                <a:cubicBezTo>
                  <a:pt x="8669038" y="1035490"/>
                  <a:pt x="8668827" y="1034823"/>
                  <a:pt x="8668696" y="1034009"/>
                </a:cubicBezTo>
                <a:cubicBezTo>
                  <a:pt x="8668566" y="1033195"/>
                  <a:pt x="8668501" y="1032299"/>
                  <a:pt x="8668501" y="1031323"/>
                </a:cubicBezTo>
                <a:cubicBezTo>
                  <a:pt x="8668501" y="1029695"/>
                  <a:pt x="8668615" y="1028409"/>
                  <a:pt x="8668843" y="1027465"/>
                </a:cubicBezTo>
                <a:cubicBezTo>
                  <a:pt x="8669071" y="1026521"/>
                  <a:pt x="8669624" y="1025625"/>
                  <a:pt x="8670503" y="1024779"/>
                </a:cubicBezTo>
                <a:cubicBezTo>
                  <a:pt x="8671382" y="1023933"/>
                  <a:pt x="8672896" y="1022940"/>
                  <a:pt x="8675045" y="1021800"/>
                </a:cubicBezTo>
                <a:cubicBezTo>
                  <a:pt x="8677193" y="1020661"/>
                  <a:pt x="8679668" y="1019619"/>
                  <a:pt x="8682467" y="1018675"/>
                </a:cubicBezTo>
                <a:cubicBezTo>
                  <a:pt x="8685267" y="1017731"/>
                  <a:pt x="8688328" y="1016949"/>
                  <a:pt x="8691649" y="1016331"/>
                </a:cubicBezTo>
                <a:cubicBezTo>
                  <a:pt x="8694969" y="1015712"/>
                  <a:pt x="8698323" y="1015403"/>
                  <a:pt x="8701708" y="1015403"/>
                </a:cubicBezTo>
                <a:close/>
                <a:moveTo>
                  <a:pt x="8642065" y="1015403"/>
                </a:moveTo>
                <a:cubicBezTo>
                  <a:pt x="8642912" y="1015403"/>
                  <a:pt x="8643872" y="1015452"/>
                  <a:pt x="8644947" y="1015549"/>
                </a:cubicBezTo>
                <a:cubicBezTo>
                  <a:pt x="8646021" y="1015647"/>
                  <a:pt x="8647144" y="1015826"/>
                  <a:pt x="8648316" y="1016086"/>
                </a:cubicBezTo>
                <a:cubicBezTo>
                  <a:pt x="8649488" y="1016347"/>
                  <a:pt x="8650546" y="1016640"/>
                  <a:pt x="8651491" y="1016966"/>
                </a:cubicBezTo>
                <a:cubicBezTo>
                  <a:pt x="8652435" y="1017291"/>
                  <a:pt x="8653102" y="1017617"/>
                  <a:pt x="8653493" y="1017942"/>
                </a:cubicBezTo>
                <a:cubicBezTo>
                  <a:pt x="8653883" y="1018268"/>
                  <a:pt x="8654144" y="1018577"/>
                  <a:pt x="8654274" y="1018870"/>
                </a:cubicBezTo>
                <a:cubicBezTo>
                  <a:pt x="8654404" y="1019163"/>
                  <a:pt x="8654518" y="1019537"/>
                  <a:pt x="8654616" y="1019993"/>
                </a:cubicBezTo>
                <a:cubicBezTo>
                  <a:pt x="8654713" y="1020449"/>
                  <a:pt x="8654779" y="1021116"/>
                  <a:pt x="8654811" y="1021995"/>
                </a:cubicBezTo>
                <a:cubicBezTo>
                  <a:pt x="8654844" y="1022874"/>
                  <a:pt x="8654860" y="1024063"/>
                  <a:pt x="8654860" y="1025560"/>
                </a:cubicBezTo>
                <a:cubicBezTo>
                  <a:pt x="8654860" y="1026993"/>
                  <a:pt x="8654827" y="1028197"/>
                  <a:pt x="8654762" y="1029174"/>
                </a:cubicBezTo>
                <a:cubicBezTo>
                  <a:pt x="8654697" y="1030151"/>
                  <a:pt x="8654567" y="1030916"/>
                  <a:pt x="8654371" y="1031469"/>
                </a:cubicBezTo>
                <a:cubicBezTo>
                  <a:pt x="8654176" y="1032023"/>
                  <a:pt x="8653932" y="1032446"/>
                  <a:pt x="8653639" y="1032739"/>
                </a:cubicBezTo>
                <a:cubicBezTo>
                  <a:pt x="8653346" y="1033032"/>
                  <a:pt x="8652939" y="1033178"/>
                  <a:pt x="8652418" y="1033178"/>
                </a:cubicBezTo>
                <a:cubicBezTo>
                  <a:pt x="8651897" y="1033178"/>
                  <a:pt x="8651263" y="1033032"/>
                  <a:pt x="8650514" y="1032739"/>
                </a:cubicBezTo>
                <a:cubicBezTo>
                  <a:pt x="8649765" y="1032446"/>
                  <a:pt x="8648919" y="1032153"/>
                  <a:pt x="8647974" y="1031860"/>
                </a:cubicBezTo>
                <a:cubicBezTo>
                  <a:pt x="8647030" y="1031567"/>
                  <a:pt x="8645972" y="1031290"/>
                  <a:pt x="8644800" y="1031030"/>
                </a:cubicBezTo>
                <a:cubicBezTo>
                  <a:pt x="8643628" y="1030769"/>
                  <a:pt x="8642359" y="1030639"/>
                  <a:pt x="8640991" y="1030639"/>
                </a:cubicBezTo>
                <a:cubicBezTo>
                  <a:pt x="8639363" y="1030639"/>
                  <a:pt x="8637768" y="1030965"/>
                  <a:pt x="8636205" y="1031616"/>
                </a:cubicBezTo>
                <a:cubicBezTo>
                  <a:pt x="8634643" y="1032267"/>
                  <a:pt x="8632999" y="1033341"/>
                  <a:pt x="8631273" y="1034839"/>
                </a:cubicBezTo>
                <a:cubicBezTo>
                  <a:pt x="8629547" y="1036336"/>
                  <a:pt x="8627741" y="1038322"/>
                  <a:pt x="8625853" y="1040797"/>
                </a:cubicBezTo>
                <a:cubicBezTo>
                  <a:pt x="8623964" y="1043271"/>
                  <a:pt x="8621881" y="1046298"/>
                  <a:pt x="8619602" y="1049880"/>
                </a:cubicBezTo>
                <a:lnTo>
                  <a:pt x="8619602" y="1107700"/>
                </a:lnTo>
                <a:cubicBezTo>
                  <a:pt x="8619602" y="1108220"/>
                  <a:pt x="8619471" y="1108660"/>
                  <a:pt x="8619211" y="1109018"/>
                </a:cubicBezTo>
                <a:cubicBezTo>
                  <a:pt x="8618951" y="1109376"/>
                  <a:pt x="8618527" y="1109685"/>
                  <a:pt x="8617941" y="1109946"/>
                </a:cubicBezTo>
                <a:cubicBezTo>
                  <a:pt x="8617355" y="1110206"/>
                  <a:pt x="8616541" y="1110402"/>
                  <a:pt x="8615499" y="1110532"/>
                </a:cubicBezTo>
                <a:cubicBezTo>
                  <a:pt x="8614458" y="1110662"/>
                  <a:pt x="8613123" y="1110727"/>
                  <a:pt x="8611495" y="1110727"/>
                </a:cubicBezTo>
                <a:cubicBezTo>
                  <a:pt x="8609933" y="1110727"/>
                  <a:pt x="8608630" y="1110662"/>
                  <a:pt x="8607589" y="1110532"/>
                </a:cubicBezTo>
                <a:cubicBezTo>
                  <a:pt x="8606547" y="1110402"/>
                  <a:pt x="8605717" y="1110206"/>
                  <a:pt x="8605098" y="1109946"/>
                </a:cubicBezTo>
                <a:cubicBezTo>
                  <a:pt x="8604479" y="1109685"/>
                  <a:pt x="8604056" y="1109376"/>
                  <a:pt x="8603828" y="1109018"/>
                </a:cubicBezTo>
                <a:cubicBezTo>
                  <a:pt x="8603600" y="1108660"/>
                  <a:pt x="8603486" y="1108220"/>
                  <a:pt x="8603486" y="1107700"/>
                </a:cubicBezTo>
                <a:lnTo>
                  <a:pt x="8603486" y="1019798"/>
                </a:lnTo>
                <a:cubicBezTo>
                  <a:pt x="8603486" y="1019277"/>
                  <a:pt x="8603584" y="1018837"/>
                  <a:pt x="8603779" y="1018479"/>
                </a:cubicBezTo>
                <a:cubicBezTo>
                  <a:pt x="8603975" y="1018121"/>
                  <a:pt x="8604365" y="1017796"/>
                  <a:pt x="8604951" y="1017503"/>
                </a:cubicBezTo>
                <a:cubicBezTo>
                  <a:pt x="8605537" y="1017210"/>
                  <a:pt x="8606286" y="1017014"/>
                  <a:pt x="8607198" y="1016917"/>
                </a:cubicBezTo>
                <a:cubicBezTo>
                  <a:pt x="8608109" y="1016819"/>
                  <a:pt x="8609314" y="1016770"/>
                  <a:pt x="8610811" y="1016770"/>
                </a:cubicBezTo>
                <a:cubicBezTo>
                  <a:pt x="8612244" y="1016770"/>
                  <a:pt x="8613432" y="1016819"/>
                  <a:pt x="8614376" y="1016917"/>
                </a:cubicBezTo>
                <a:cubicBezTo>
                  <a:pt x="8615321" y="1017014"/>
                  <a:pt x="8616053" y="1017210"/>
                  <a:pt x="8616574" y="1017503"/>
                </a:cubicBezTo>
                <a:cubicBezTo>
                  <a:pt x="8617095" y="1017796"/>
                  <a:pt x="8617469" y="1018121"/>
                  <a:pt x="8617697" y="1018479"/>
                </a:cubicBezTo>
                <a:cubicBezTo>
                  <a:pt x="8617925" y="1018837"/>
                  <a:pt x="8618039" y="1019277"/>
                  <a:pt x="8618039" y="1019798"/>
                </a:cubicBezTo>
                <a:lnTo>
                  <a:pt x="8618039" y="1032592"/>
                </a:lnTo>
                <a:cubicBezTo>
                  <a:pt x="8620448" y="1029076"/>
                  <a:pt x="8622711" y="1026211"/>
                  <a:pt x="8624827" y="1023998"/>
                </a:cubicBezTo>
                <a:cubicBezTo>
                  <a:pt x="8626943" y="1021784"/>
                  <a:pt x="8628945" y="1020042"/>
                  <a:pt x="8630833" y="1018772"/>
                </a:cubicBezTo>
                <a:cubicBezTo>
                  <a:pt x="8632722" y="1017503"/>
                  <a:pt x="8634594" y="1016624"/>
                  <a:pt x="8636449" y="1016135"/>
                </a:cubicBezTo>
                <a:cubicBezTo>
                  <a:pt x="8638305" y="1015647"/>
                  <a:pt x="8640177" y="1015403"/>
                  <a:pt x="8642065" y="1015403"/>
                </a:cubicBezTo>
                <a:close/>
                <a:moveTo>
                  <a:pt x="8544569" y="1015403"/>
                </a:moveTo>
                <a:cubicBezTo>
                  <a:pt x="8551471" y="1015403"/>
                  <a:pt x="8557347" y="1016510"/>
                  <a:pt x="8562198" y="1018723"/>
                </a:cubicBezTo>
                <a:cubicBezTo>
                  <a:pt x="8567049" y="1020937"/>
                  <a:pt x="8571037" y="1023916"/>
                  <a:pt x="8574163" y="1027660"/>
                </a:cubicBezTo>
                <a:cubicBezTo>
                  <a:pt x="8577288" y="1031404"/>
                  <a:pt x="8579583" y="1035799"/>
                  <a:pt x="8581048" y="1040845"/>
                </a:cubicBezTo>
                <a:cubicBezTo>
                  <a:pt x="8582513" y="1045892"/>
                  <a:pt x="8583245" y="1051280"/>
                  <a:pt x="8583245" y="1057009"/>
                </a:cubicBezTo>
                <a:lnTo>
                  <a:pt x="8583245" y="1059940"/>
                </a:lnTo>
                <a:cubicBezTo>
                  <a:pt x="8583245" y="1062479"/>
                  <a:pt x="8582608" y="1064286"/>
                  <a:pt x="8581333" y="1065360"/>
                </a:cubicBezTo>
                <a:cubicBezTo>
                  <a:pt x="8580057" y="1066435"/>
                  <a:pt x="8578602" y="1066972"/>
                  <a:pt x="8576966" y="1066972"/>
                </a:cubicBezTo>
                <a:lnTo>
                  <a:pt x="8519077" y="1066972"/>
                </a:lnTo>
                <a:cubicBezTo>
                  <a:pt x="8519077" y="1071855"/>
                  <a:pt x="8519568" y="1076250"/>
                  <a:pt x="8520549" y="1080157"/>
                </a:cubicBezTo>
                <a:cubicBezTo>
                  <a:pt x="8521531" y="1084064"/>
                  <a:pt x="8523167" y="1087417"/>
                  <a:pt x="8525456" y="1090217"/>
                </a:cubicBezTo>
                <a:cubicBezTo>
                  <a:pt x="8527747" y="1093017"/>
                  <a:pt x="8530723" y="1095165"/>
                  <a:pt x="8534388" y="1096663"/>
                </a:cubicBezTo>
                <a:cubicBezTo>
                  <a:pt x="8538052" y="1098161"/>
                  <a:pt x="8542534" y="1098909"/>
                  <a:pt x="8547833" y="1098909"/>
                </a:cubicBezTo>
                <a:cubicBezTo>
                  <a:pt x="8552021" y="1098909"/>
                  <a:pt x="8555750" y="1098568"/>
                  <a:pt x="8559021" y="1097884"/>
                </a:cubicBezTo>
                <a:cubicBezTo>
                  <a:pt x="8562293" y="1097200"/>
                  <a:pt x="8565123" y="1096435"/>
                  <a:pt x="8567511" y="1095589"/>
                </a:cubicBezTo>
                <a:cubicBezTo>
                  <a:pt x="8569899" y="1094742"/>
                  <a:pt x="8571863" y="1093977"/>
                  <a:pt x="8573400" y="1093293"/>
                </a:cubicBezTo>
                <a:cubicBezTo>
                  <a:pt x="8574938" y="1092610"/>
                  <a:pt x="8576100" y="1092268"/>
                  <a:pt x="8576885" y="1092268"/>
                </a:cubicBezTo>
                <a:cubicBezTo>
                  <a:pt x="8577343" y="1092268"/>
                  <a:pt x="8577751" y="1092382"/>
                  <a:pt x="8578111" y="1092610"/>
                </a:cubicBezTo>
                <a:cubicBezTo>
                  <a:pt x="8578471" y="1092838"/>
                  <a:pt x="8578749" y="1093179"/>
                  <a:pt x="8578945" y="1093635"/>
                </a:cubicBezTo>
                <a:cubicBezTo>
                  <a:pt x="8579141" y="1094091"/>
                  <a:pt x="8579289" y="1094726"/>
                  <a:pt x="8579387" y="1095540"/>
                </a:cubicBezTo>
                <a:cubicBezTo>
                  <a:pt x="8579485" y="1096354"/>
                  <a:pt x="8579534" y="1097347"/>
                  <a:pt x="8579534" y="1098519"/>
                </a:cubicBezTo>
                <a:cubicBezTo>
                  <a:pt x="8579534" y="1099365"/>
                  <a:pt x="8579502" y="1100098"/>
                  <a:pt x="8579437" y="1100716"/>
                </a:cubicBezTo>
                <a:cubicBezTo>
                  <a:pt x="8579371" y="1101335"/>
                  <a:pt x="8579290" y="1101888"/>
                  <a:pt x="8579192" y="1102377"/>
                </a:cubicBezTo>
                <a:cubicBezTo>
                  <a:pt x="8579095" y="1102865"/>
                  <a:pt x="8578932" y="1103304"/>
                  <a:pt x="8578704" y="1103695"/>
                </a:cubicBezTo>
                <a:cubicBezTo>
                  <a:pt x="8578476" y="1104086"/>
                  <a:pt x="8578183" y="1104460"/>
                  <a:pt x="8577825" y="1104818"/>
                </a:cubicBezTo>
                <a:cubicBezTo>
                  <a:pt x="8577467" y="1105176"/>
                  <a:pt x="8576409" y="1105762"/>
                  <a:pt x="8574651" y="1106576"/>
                </a:cubicBezTo>
                <a:cubicBezTo>
                  <a:pt x="8572893" y="1107390"/>
                  <a:pt x="8570614" y="1108188"/>
                  <a:pt x="8567814" y="1108969"/>
                </a:cubicBezTo>
                <a:cubicBezTo>
                  <a:pt x="8565014" y="1109751"/>
                  <a:pt x="8561775" y="1110451"/>
                  <a:pt x="8558096" y="1111069"/>
                </a:cubicBezTo>
                <a:cubicBezTo>
                  <a:pt x="8554417" y="1111688"/>
                  <a:pt x="8550494" y="1111997"/>
                  <a:pt x="8546327" y="1111997"/>
                </a:cubicBezTo>
                <a:cubicBezTo>
                  <a:pt x="8539099" y="1111997"/>
                  <a:pt x="8532767" y="1110988"/>
                  <a:pt x="8527330" y="1108969"/>
                </a:cubicBezTo>
                <a:cubicBezTo>
                  <a:pt x="8521894" y="1106951"/>
                  <a:pt x="8517319" y="1103956"/>
                  <a:pt x="8513608" y="1099984"/>
                </a:cubicBezTo>
                <a:cubicBezTo>
                  <a:pt x="8509897" y="1096012"/>
                  <a:pt x="8507097" y="1091031"/>
                  <a:pt x="8505209" y="1085040"/>
                </a:cubicBezTo>
                <a:cubicBezTo>
                  <a:pt x="8503320" y="1079050"/>
                  <a:pt x="8502376" y="1072083"/>
                  <a:pt x="8502376" y="1064139"/>
                </a:cubicBezTo>
                <a:cubicBezTo>
                  <a:pt x="8502376" y="1056586"/>
                  <a:pt x="8503353" y="1049798"/>
                  <a:pt x="8505306" y="1043776"/>
                </a:cubicBezTo>
                <a:cubicBezTo>
                  <a:pt x="8507260" y="1037752"/>
                  <a:pt x="8510076" y="1032641"/>
                  <a:pt x="8513755" y="1028442"/>
                </a:cubicBezTo>
                <a:cubicBezTo>
                  <a:pt x="8517433" y="1024242"/>
                  <a:pt x="8521877" y="1021019"/>
                  <a:pt x="8527086" y="1018772"/>
                </a:cubicBezTo>
                <a:cubicBezTo>
                  <a:pt x="8532295" y="1016526"/>
                  <a:pt x="8538123" y="1015403"/>
                  <a:pt x="8544569" y="1015403"/>
                </a:cubicBezTo>
                <a:close/>
                <a:moveTo>
                  <a:pt x="8448877" y="1015403"/>
                </a:moveTo>
                <a:cubicBezTo>
                  <a:pt x="8455258" y="1015403"/>
                  <a:pt x="8460695" y="1016640"/>
                  <a:pt x="8465188" y="1019114"/>
                </a:cubicBezTo>
                <a:cubicBezTo>
                  <a:pt x="8469681" y="1021588"/>
                  <a:pt x="8473343" y="1024974"/>
                  <a:pt x="8476175" y="1029272"/>
                </a:cubicBezTo>
                <a:cubicBezTo>
                  <a:pt x="8479008" y="1033569"/>
                  <a:pt x="8481075" y="1038567"/>
                  <a:pt x="8482377" y="1044264"/>
                </a:cubicBezTo>
                <a:cubicBezTo>
                  <a:pt x="8483680" y="1049961"/>
                  <a:pt x="8484331" y="1056000"/>
                  <a:pt x="8484331" y="1062381"/>
                </a:cubicBezTo>
                <a:cubicBezTo>
                  <a:pt x="8484331" y="1070065"/>
                  <a:pt x="8483501" y="1076966"/>
                  <a:pt x="8481840" y="1083087"/>
                </a:cubicBezTo>
                <a:cubicBezTo>
                  <a:pt x="8480180" y="1089208"/>
                  <a:pt x="8477738" y="1094400"/>
                  <a:pt x="8474515" y="1098665"/>
                </a:cubicBezTo>
                <a:cubicBezTo>
                  <a:pt x="8471292" y="1102930"/>
                  <a:pt x="8467304" y="1106218"/>
                  <a:pt x="8462551" y="1108530"/>
                </a:cubicBezTo>
                <a:cubicBezTo>
                  <a:pt x="8457797" y="1110841"/>
                  <a:pt x="8452361" y="1111997"/>
                  <a:pt x="8446240" y="1111997"/>
                </a:cubicBezTo>
                <a:cubicBezTo>
                  <a:pt x="8443636" y="1111997"/>
                  <a:pt x="8441227" y="1111736"/>
                  <a:pt x="8439013" y="1111216"/>
                </a:cubicBezTo>
                <a:cubicBezTo>
                  <a:pt x="8436799" y="1110695"/>
                  <a:pt x="8434634" y="1109881"/>
                  <a:pt x="8432518" y="1108774"/>
                </a:cubicBezTo>
                <a:cubicBezTo>
                  <a:pt x="8430401" y="1107667"/>
                  <a:pt x="8428302" y="1106267"/>
                  <a:pt x="8426218" y="1104574"/>
                </a:cubicBezTo>
                <a:cubicBezTo>
                  <a:pt x="8424135" y="1102881"/>
                  <a:pt x="8421921" y="1100895"/>
                  <a:pt x="8419577" y="1098616"/>
                </a:cubicBezTo>
                <a:lnTo>
                  <a:pt x="8419577" y="1142567"/>
                </a:lnTo>
                <a:cubicBezTo>
                  <a:pt x="8419577" y="1143088"/>
                  <a:pt x="8419446" y="1143544"/>
                  <a:pt x="8419186" y="1143934"/>
                </a:cubicBezTo>
                <a:cubicBezTo>
                  <a:pt x="8418925" y="1144325"/>
                  <a:pt x="8418502" y="1144651"/>
                  <a:pt x="8417916" y="1144911"/>
                </a:cubicBezTo>
                <a:cubicBezTo>
                  <a:pt x="8417330" y="1145172"/>
                  <a:pt x="8416516" y="1145367"/>
                  <a:pt x="8415475" y="1145497"/>
                </a:cubicBezTo>
                <a:cubicBezTo>
                  <a:pt x="8414433" y="1145627"/>
                  <a:pt x="8413098" y="1145693"/>
                  <a:pt x="8411470" y="1145693"/>
                </a:cubicBezTo>
                <a:cubicBezTo>
                  <a:pt x="8409907" y="1145693"/>
                  <a:pt x="8408605" y="1145627"/>
                  <a:pt x="8407563" y="1145497"/>
                </a:cubicBezTo>
                <a:cubicBezTo>
                  <a:pt x="8406522" y="1145367"/>
                  <a:pt x="8405691" y="1145172"/>
                  <a:pt x="8405073" y="1144911"/>
                </a:cubicBezTo>
                <a:cubicBezTo>
                  <a:pt x="8404454" y="1144651"/>
                  <a:pt x="8404031" y="1144325"/>
                  <a:pt x="8403803" y="1143934"/>
                </a:cubicBezTo>
                <a:cubicBezTo>
                  <a:pt x="8403575" y="1143544"/>
                  <a:pt x="8403461" y="1143088"/>
                  <a:pt x="8403461" y="1142567"/>
                </a:cubicBezTo>
                <a:lnTo>
                  <a:pt x="8403461" y="1019798"/>
                </a:lnTo>
                <a:cubicBezTo>
                  <a:pt x="8403461" y="1019212"/>
                  <a:pt x="8403559" y="1018740"/>
                  <a:pt x="8403754" y="1018382"/>
                </a:cubicBezTo>
                <a:cubicBezTo>
                  <a:pt x="8403950" y="1018024"/>
                  <a:pt x="8404340" y="1017714"/>
                  <a:pt x="8404926" y="1017454"/>
                </a:cubicBezTo>
                <a:cubicBezTo>
                  <a:pt x="8405512" y="1017193"/>
                  <a:pt x="8406261" y="1017014"/>
                  <a:pt x="8407173" y="1016917"/>
                </a:cubicBezTo>
                <a:cubicBezTo>
                  <a:pt x="8408084" y="1016819"/>
                  <a:pt x="8409191" y="1016770"/>
                  <a:pt x="8410493" y="1016770"/>
                </a:cubicBezTo>
                <a:cubicBezTo>
                  <a:pt x="8411861" y="1016770"/>
                  <a:pt x="8412984" y="1016819"/>
                  <a:pt x="8413863" y="1016917"/>
                </a:cubicBezTo>
                <a:cubicBezTo>
                  <a:pt x="8414742" y="1017014"/>
                  <a:pt x="8415475" y="1017193"/>
                  <a:pt x="8416061" y="1017454"/>
                </a:cubicBezTo>
                <a:cubicBezTo>
                  <a:pt x="8416647" y="1017714"/>
                  <a:pt x="8417053" y="1018024"/>
                  <a:pt x="8417281" y="1018382"/>
                </a:cubicBezTo>
                <a:cubicBezTo>
                  <a:pt x="8417509" y="1018740"/>
                  <a:pt x="8417623" y="1019212"/>
                  <a:pt x="8417623" y="1019798"/>
                </a:cubicBezTo>
                <a:lnTo>
                  <a:pt x="8417623" y="1031616"/>
                </a:lnTo>
                <a:cubicBezTo>
                  <a:pt x="8420293" y="1028881"/>
                  <a:pt x="8422865" y="1026504"/>
                  <a:pt x="8425339" y="1024486"/>
                </a:cubicBezTo>
                <a:cubicBezTo>
                  <a:pt x="8427813" y="1022467"/>
                  <a:pt x="8430304" y="1020791"/>
                  <a:pt x="8432811" y="1019456"/>
                </a:cubicBezTo>
                <a:cubicBezTo>
                  <a:pt x="8435317" y="1018121"/>
                  <a:pt x="8437889" y="1017112"/>
                  <a:pt x="8440527" y="1016428"/>
                </a:cubicBezTo>
                <a:cubicBezTo>
                  <a:pt x="8443163" y="1015745"/>
                  <a:pt x="8445947" y="1015403"/>
                  <a:pt x="8448877" y="1015403"/>
                </a:cubicBezTo>
                <a:close/>
                <a:moveTo>
                  <a:pt x="8284608" y="1015403"/>
                </a:moveTo>
                <a:cubicBezTo>
                  <a:pt x="8288254" y="1015403"/>
                  <a:pt x="8291526" y="1015826"/>
                  <a:pt x="8294424" y="1016673"/>
                </a:cubicBezTo>
                <a:cubicBezTo>
                  <a:pt x="8297321" y="1017519"/>
                  <a:pt x="8299877" y="1018707"/>
                  <a:pt x="8302091" y="1020237"/>
                </a:cubicBezTo>
                <a:cubicBezTo>
                  <a:pt x="8304305" y="1021768"/>
                  <a:pt x="8306193" y="1023591"/>
                  <a:pt x="8307755" y="1025707"/>
                </a:cubicBezTo>
                <a:cubicBezTo>
                  <a:pt x="8309318" y="1027823"/>
                  <a:pt x="8310621" y="1030183"/>
                  <a:pt x="8311662" y="1032788"/>
                </a:cubicBezTo>
                <a:cubicBezTo>
                  <a:pt x="8314592" y="1029597"/>
                  <a:pt x="8317376" y="1026895"/>
                  <a:pt x="8320013" y="1024681"/>
                </a:cubicBezTo>
                <a:cubicBezTo>
                  <a:pt x="8322650" y="1022467"/>
                  <a:pt x="8325189" y="1020677"/>
                  <a:pt x="8327631" y="1019310"/>
                </a:cubicBezTo>
                <a:cubicBezTo>
                  <a:pt x="8330073" y="1017942"/>
                  <a:pt x="8332449" y="1016949"/>
                  <a:pt x="8334761" y="1016331"/>
                </a:cubicBezTo>
                <a:cubicBezTo>
                  <a:pt x="8337072" y="1015712"/>
                  <a:pt x="8339400" y="1015403"/>
                  <a:pt x="8341744" y="1015403"/>
                </a:cubicBezTo>
                <a:cubicBezTo>
                  <a:pt x="8347409" y="1015403"/>
                  <a:pt x="8352162" y="1016396"/>
                  <a:pt x="8356004" y="1018382"/>
                </a:cubicBezTo>
                <a:cubicBezTo>
                  <a:pt x="8359845" y="1020368"/>
                  <a:pt x="8362955" y="1023021"/>
                  <a:pt x="8365331" y="1026342"/>
                </a:cubicBezTo>
                <a:cubicBezTo>
                  <a:pt x="8367708" y="1029662"/>
                  <a:pt x="8369401" y="1033553"/>
                  <a:pt x="8370410" y="1038013"/>
                </a:cubicBezTo>
                <a:cubicBezTo>
                  <a:pt x="8371419" y="1042473"/>
                  <a:pt x="8371924" y="1047178"/>
                  <a:pt x="8371924" y="1052126"/>
                </a:cubicBezTo>
                <a:lnTo>
                  <a:pt x="8371924" y="1107700"/>
                </a:lnTo>
                <a:cubicBezTo>
                  <a:pt x="8371924" y="1108220"/>
                  <a:pt x="8371793" y="1108660"/>
                  <a:pt x="8371533" y="1109018"/>
                </a:cubicBezTo>
                <a:cubicBezTo>
                  <a:pt x="8371273" y="1109376"/>
                  <a:pt x="8370849" y="1109685"/>
                  <a:pt x="8370263" y="1109946"/>
                </a:cubicBezTo>
                <a:cubicBezTo>
                  <a:pt x="8369677" y="1110206"/>
                  <a:pt x="8368863" y="1110402"/>
                  <a:pt x="8367822" y="1110532"/>
                </a:cubicBezTo>
                <a:cubicBezTo>
                  <a:pt x="8366780" y="1110662"/>
                  <a:pt x="8365478" y="1110727"/>
                  <a:pt x="8363915" y="1110727"/>
                </a:cubicBezTo>
                <a:cubicBezTo>
                  <a:pt x="8362287" y="1110727"/>
                  <a:pt x="8360952" y="1110662"/>
                  <a:pt x="8359911" y="1110532"/>
                </a:cubicBezTo>
                <a:cubicBezTo>
                  <a:pt x="8358869" y="1110402"/>
                  <a:pt x="8358039" y="1110206"/>
                  <a:pt x="8357420" y="1109946"/>
                </a:cubicBezTo>
                <a:cubicBezTo>
                  <a:pt x="8356801" y="1109685"/>
                  <a:pt x="8356362" y="1109376"/>
                  <a:pt x="8356101" y="1109018"/>
                </a:cubicBezTo>
                <a:cubicBezTo>
                  <a:pt x="8355841" y="1108660"/>
                  <a:pt x="8355711" y="1108220"/>
                  <a:pt x="8355711" y="1107700"/>
                </a:cubicBezTo>
                <a:lnTo>
                  <a:pt x="8355711" y="1054275"/>
                </a:lnTo>
                <a:cubicBezTo>
                  <a:pt x="8355711" y="1050563"/>
                  <a:pt x="8355385" y="1047178"/>
                  <a:pt x="8354734" y="1044117"/>
                </a:cubicBezTo>
                <a:cubicBezTo>
                  <a:pt x="8354083" y="1041057"/>
                  <a:pt x="8353041" y="1038420"/>
                  <a:pt x="8351609" y="1036206"/>
                </a:cubicBezTo>
                <a:cubicBezTo>
                  <a:pt x="8350176" y="1033992"/>
                  <a:pt x="8348353" y="1032299"/>
                  <a:pt x="8346139" y="1031127"/>
                </a:cubicBezTo>
                <a:cubicBezTo>
                  <a:pt x="8343925" y="1029955"/>
                  <a:pt x="8341321" y="1029369"/>
                  <a:pt x="8338326" y="1029369"/>
                </a:cubicBezTo>
                <a:cubicBezTo>
                  <a:pt x="8334614" y="1029369"/>
                  <a:pt x="8330887" y="1030802"/>
                  <a:pt x="8327143" y="1033667"/>
                </a:cubicBezTo>
                <a:cubicBezTo>
                  <a:pt x="8323399" y="1036532"/>
                  <a:pt x="8319280" y="1040731"/>
                  <a:pt x="8314788" y="1046266"/>
                </a:cubicBezTo>
                <a:lnTo>
                  <a:pt x="8314788" y="1107700"/>
                </a:lnTo>
                <a:cubicBezTo>
                  <a:pt x="8314788" y="1108220"/>
                  <a:pt x="8314657" y="1108660"/>
                  <a:pt x="8314397" y="1109018"/>
                </a:cubicBezTo>
                <a:cubicBezTo>
                  <a:pt x="8314137" y="1109376"/>
                  <a:pt x="8313697" y="1109685"/>
                  <a:pt x="8313079" y="1109946"/>
                </a:cubicBezTo>
                <a:cubicBezTo>
                  <a:pt x="8312460" y="1110206"/>
                  <a:pt x="8311630" y="1110402"/>
                  <a:pt x="8310588" y="1110532"/>
                </a:cubicBezTo>
                <a:cubicBezTo>
                  <a:pt x="8309546" y="1110662"/>
                  <a:pt x="8308244" y="1110727"/>
                  <a:pt x="8306681" y="1110727"/>
                </a:cubicBezTo>
                <a:cubicBezTo>
                  <a:pt x="8305184" y="1110727"/>
                  <a:pt x="8303898" y="1110662"/>
                  <a:pt x="8302823" y="1110532"/>
                </a:cubicBezTo>
                <a:cubicBezTo>
                  <a:pt x="8301749" y="1110402"/>
                  <a:pt x="8300903" y="1110206"/>
                  <a:pt x="8300284" y="1109946"/>
                </a:cubicBezTo>
                <a:cubicBezTo>
                  <a:pt x="8299665" y="1109685"/>
                  <a:pt x="8299242" y="1109376"/>
                  <a:pt x="8299014" y="1109018"/>
                </a:cubicBezTo>
                <a:cubicBezTo>
                  <a:pt x="8298786" y="1108660"/>
                  <a:pt x="8298672" y="1108220"/>
                  <a:pt x="8298672" y="1107700"/>
                </a:cubicBezTo>
                <a:lnTo>
                  <a:pt x="8298672" y="1054275"/>
                </a:lnTo>
                <a:cubicBezTo>
                  <a:pt x="8298672" y="1050563"/>
                  <a:pt x="8298314" y="1047178"/>
                  <a:pt x="8297598" y="1044117"/>
                </a:cubicBezTo>
                <a:cubicBezTo>
                  <a:pt x="8296882" y="1041057"/>
                  <a:pt x="8295807" y="1038420"/>
                  <a:pt x="8294375" y="1036206"/>
                </a:cubicBezTo>
                <a:cubicBezTo>
                  <a:pt x="8292943" y="1033992"/>
                  <a:pt x="8291136" y="1032299"/>
                  <a:pt x="8288954" y="1031127"/>
                </a:cubicBezTo>
                <a:cubicBezTo>
                  <a:pt x="8286773" y="1029955"/>
                  <a:pt x="8284185" y="1029369"/>
                  <a:pt x="8281190" y="1029369"/>
                </a:cubicBezTo>
                <a:cubicBezTo>
                  <a:pt x="8277478" y="1029369"/>
                  <a:pt x="8273734" y="1030802"/>
                  <a:pt x="8269958" y="1033667"/>
                </a:cubicBezTo>
                <a:cubicBezTo>
                  <a:pt x="8266181" y="1036532"/>
                  <a:pt x="8262079" y="1040731"/>
                  <a:pt x="8257652" y="1046266"/>
                </a:cubicBezTo>
                <a:lnTo>
                  <a:pt x="8257652" y="1107700"/>
                </a:lnTo>
                <a:cubicBezTo>
                  <a:pt x="8257652" y="1108220"/>
                  <a:pt x="8257521" y="1108660"/>
                  <a:pt x="8257261" y="1109018"/>
                </a:cubicBezTo>
                <a:cubicBezTo>
                  <a:pt x="8257001" y="1109376"/>
                  <a:pt x="8256577" y="1109685"/>
                  <a:pt x="8255991" y="1109946"/>
                </a:cubicBezTo>
                <a:cubicBezTo>
                  <a:pt x="8255405" y="1110206"/>
                  <a:pt x="8254591" y="1110402"/>
                  <a:pt x="8253549" y="1110532"/>
                </a:cubicBezTo>
                <a:cubicBezTo>
                  <a:pt x="8252508" y="1110662"/>
                  <a:pt x="8251173" y="1110727"/>
                  <a:pt x="8249545" y="1110727"/>
                </a:cubicBezTo>
                <a:cubicBezTo>
                  <a:pt x="8247983" y="1110727"/>
                  <a:pt x="8246680" y="1110662"/>
                  <a:pt x="8245638" y="1110532"/>
                </a:cubicBezTo>
                <a:cubicBezTo>
                  <a:pt x="8244597" y="1110402"/>
                  <a:pt x="8243766" y="1110206"/>
                  <a:pt x="8243148" y="1109946"/>
                </a:cubicBezTo>
                <a:cubicBezTo>
                  <a:pt x="8242529" y="1109685"/>
                  <a:pt x="8242106" y="1109376"/>
                  <a:pt x="8241878" y="1109018"/>
                </a:cubicBezTo>
                <a:cubicBezTo>
                  <a:pt x="8241650" y="1108660"/>
                  <a:pt x="8241536" y="1108220"/>
                  <a:pt x="8241536" y="1107700"/>
                </a:cubicBezTo>
                <a:lnTo>
                  <a:pt x="8241536" y="1019798"/>
                </a:lnTo>
                <a:cubicBezTo>
                  <a:pt x="8241536" y="1019277"/>
                  <a:pt x="8241634" y="1018837"/>
                  <a:pt x="8241829" y="1018479"/>
                </a:cubicBezTo>
                <a:cubicBezTo>
                  <a:pt x="8242025" y="1018121"/>
                  <a:pt x="8242415" y="1017796"/>
                  <a:pt x="8243001" y="1017503"/>
                </a:cubicBezTo>
                <a:cubicBezTo>
                  <a:pt x="8243587" y="1017210"/>
                  <a:pt x="8244336" y="1017014"/>
                  <a:pt x="8245248" y="1016917"/>
                </a:cubicBezTo>
                <a:cubicBezTo>
                  <a:pt x="8246159" y="1016819"/>
                  <a:pt x="8247364" y="1016770"/>
                  <a:pt x="8248861" y="1016770"/>
                </a:cubicBezTo>
                <a:cubicBezTo>
                  <a:pt x="8250294" y="1016770"/>
                  <a:pt x="8251482" y="1016819"/>
                  <a:pt x="8252426" y="1016917"/>
                </a:cubicBezTo>
                <a:cubicBezTo>
                  <a:pt x="8253371" y="1017014"/>
                  <a:pt x="8254103" y="1017210"/>
                  <a:pt x="8254624" y="1017503"/>
                </a:cubicBezTo>
                <a:cubicBezTo>
                  <a:pt x="8255145" y="1017796"/>
                  <a:pt x="8255519" y="1018121"/>
                  <a:pt x="8255747" y="1018479"/>
                </a:cubicBezTo>
                <a:cubicBezTo>
                  <a:pt x="8255975" y="1018837"/>
                  <a:pt x="8256089" y="1019277"/>
                  <a:pt x="8256089" y="1019798"/>
                </a:cubicBezTo>
                <a:lnTo>
                  <a:pt x="8256089" y="1031420"/>
                </a:lnTo>
                <a:cubicBezTo>
                  <a:pt x="8261037" y="1025886"/>
                  <a:pt x="8265839" y="1021833"/>
                  <a:pt x="8270495" y="1019261"/>
                </a:cubicBezTo>
                <a:cubicBezTo>
                  <a:pt x="8275151" y="1016689"/>
                  <a:pt x="8279855" y="1015403"/>
                  <a:pt x="8284608" y="1015403"/>
                </a:cubicBezTo>
                <a:close/>
                <a:moveTo>
                  <a:pt x="8182619" y="1015403"/>
                </a:moveTo>
                <a:cubicBezTo>
                  <a:pt x="8189521" y="1015403"/>
                  <a:pt x="8195397" y="1016510"/>
                  <a:pt x="8200248" y="1018723"/>
                </a:cubicBezTo>
                <a:cubicBezTo>
                  <a:pt x="8205099" y="1020937"/>
                  <a:pt x="8209087" y="1023916"/>
                  <a:pt x="8212213" y="1027660"/>
                </a:cubicBezTo>
                <a:cubicBezTo>
                  <a:pt x="8215338" y="1031404"/>
                  <a:pt x="8217633" y="1035799"/>
                  <a:pt x="8219098" y="1040845"/>
                </a:cubicBezTo>
                <a:cubicBezTo>
                  <a:pt x="8220563" y="1045892"/>
                  <a:pt x="8221296" y="1051280"/>
                  <a:pt x="8221296" y="1057009"/>
                </a:cubicBezTo>
                <a:lnTo>
                  <a:pt x="8221296" y="1059940"/>
                </a:lnTo>
                <a:cubicBezTo>
                  <a:pt x="8221296" y="1062479"/>
                  <a:pt x="8220658" y="1064286"/>
                  <a:pt x="8219383" y="1065360"/>
                </a:cubicBezTo>
                <a:cubicBezTo>
                  <a:pt x="8218107" y="1066435"/>
                  <a:pt x="8216652" y="1066972"/>
                  <a:pt x="8215016" y="1066972"/>
                </a:cubicBezTo>
                <a:lnTo>
                  <a:pt x="8157127" y="1066972"/>
                </a:lnTo>
                <a:cubicBezTo>
                  <a:pt x="8157127" y="1071855"/>
                  <a:pt x="8157618" y="1076250"/>
                  <a:pt x="8158599" y="1080157"/>
                </a:cubicBezTo>
                <a:cubicBezTo>
                  <a:pt x="8159581" y="1084064"/>
                  <a:pt x="8161216" y="1087417"/>
                  <a:pt x="8163507" y="1090217"/>
                </a:cubicBezTo>
                <a:cubicBezTo>
                  <a:pt x="8165797" y="1093017"/>
                  <a:pt x="8168774" y="1095165"/>
                  <a:pt x="8172438" y="1096663"/>
                </a:cubicBezTo>
                <a:cubicBezTo>
                  <a:pt x="8176102" y="1098161"/>
                  <a:pt x="8180584" y="1098909"/>
                  <a:pt x="8185883" y="1098909"/>
                </a:cubicBezTo>
                <a:cubicBezTo>
                  <a:pt x="8190071" y="1098909"/>
                  <a:pt x="8193800" y="1098568"/>
                  <a:pt x="8197072" y="1097884"/>
                </a:cubicBezTo>
                <a:cubicBezTo>
                  <a:pt x="8200343" y="1097200"/>
                  <a:pt x="8203173" y="1096435"/>
                  <a:pt x="8205561" y="1095589"/>
                </a:cubicBezTo>
                <a:cubicBezTo>
                  <a:pt x="8207949" y="1094742"/>
                  <a:pt x="8209913" y="1093977"/>
                  <a:pt x="8211450" y="1093293"/>
                </a:cubicBezTo>
                <a:cubicBezTo>
                  <a:pt x="8212988" y="1092610"/>
                  <a:pt x="8214150" y="1092268"/>
                  <a:pt x="8214935" y="1092268"/>
                </a:cubicBezTo>
                <a:cubicBezTo>
                  <a:pt x="8215393" y="1092268"/>
                  <a:pt x="8215802" y="1092382"/>
                  <a:pt x="8216161" y="1092610"/>
                </a:cubicBezTo>
                <a:cubicBezTo>
                  <a:pt x="8216521" y="1092838"/>
                  <a:pt x="8216799" y="1093179"/>
                  <a:pt x="8216995" y="1093635"/>
                </a:cubicBezTo>
                <a:cubicBezTo>
                  <a:pt x="8217192" y="1094091"/>
                  <a:pt x="8217339" y="1094726"/>
                  <a:pt x="8217437" y="1095540"/>
                </a:cubicBezTo>
                <a:cubicBezTo>
                  <a:pt x="8217535" y="1096354"/>
                  <a:pt x="8217584" y="1097347"/>
                  <a:pt x="8217584" y="1098519"/>
                </a:cubicBezTo>
                <a:cubicBezTo>
                  <a:pt x="8217584" y="1099365"/>
                  <a:pt x="8217552" y="1100098"/>
                  <a:pt x="8217487" y="1100716"/>
                </a:cubicBezTo>
                <a:cubicBezTo>
                  <a:pt x="8217421" y="1101335"/>
                  <a:pt x="8217340" y="1101888"/>
                  <a:pt x="8217243" y="1102377"/>
                </a:cubicBezTo>
                <a:cubicBezTo>
                  <a:pt x="8217145" y="1102865"/>
                  <a:pt x="8216982" y="1103304"/>
                  <a:pt x="8216754" y="1103695"/>
                </a:cubicBezTo>
                <a:cubicBezTo>
                  <a:pt x="8216526" y="1104086"/>
                  <a:pt x="8216233" y="1104460"/>
                  <a:pt x="8215875" y="1104818"/>
                </a:cubicBezTo>
                <a:cubicBezTo>
                  <a:pt x="8215517" y="1105176"/>
                  <a:pt x="8214459" y="1105762"/>
                  <a:pt x="8212701" y="1106576"/>
                </a:cubicBezTo>
                <a:cubicBezTo>
                  <a:pt x="8210943" y="1107390"/>
                  <a:pt x="8208664" y="1108188"/>
                  <a:pt x="8205864" y="1108969"/>
                </a:cubicBezTo>
                <a:cubicBezTo>
                  <a:pt x="8203064" y="1109751"/>
                  <a:pt x="8199825" y="1110451"/>
                  <a:pt x="8196146" y="1111069"/>
                </a:cubicBezTo>
                <a:cubicBezTo>
                  <a:pt x="8192467" y="1111688"/>
                  <a:pt x="8188544" y="1111997"/>
                  <a:pt x="8184377" y="1111997"/>
                </a:cubicBezTo>
                <a:cubicBezTo>
                  <a:pt x="8177150" y="1111997"/>
                  <a:pt x="8170817" y="1110988"/>
                  <a:pt x="8165381" y="1108969"/>
                </a:cubicBezTo>
                <a:cubicBezTo>
                  <a:pt x="8159944" y="1106951"/>
                  <a:pt x="8155369" y="1103956"/>
                  <a:pt x="8151658" y="1099984"/>
                </a:cubicBezTo>
                <a:cubicBezTo>
                  <a:pt x="8147947" y="1096012"/>
                  <a:pt x="8145147" y="1091031"/>
                  <a:pt x="8143259" y="1085040"/>
                </a:cubicBezTo>
                <a:cubicBezTo>
                  <a:pt x="8141370" y="1079050"/>
                  <a:pt x="8140426" y="1072083"/>
                  <a:pt x="8140426" y="1064139"/>
                </a:cubicBezTo>
                <a:cubicBezTo>
                  <a:pt x="8140426" y="1056586"/>
                  <a:pt x="8141403" y="1049798"/>
                  <a:pt x="8143356" y="1043776"/>
                </a:cubicBezTo>
                <a:cubicBezTo>
                  <a:pt x="8145310" y="1037752"/>
                  <a:pt x="8148126" y="1032641"/>
                  <a:pt x="8151805" y="1028442"/>
                </a:cubicBezTo>
                <a:cubicBezTo>
                  <a:pt x="8155483" y="1024242"/>
                  <a:pt x="8159927" y="1021019"/>
                  <a:pt x="8165136" y="1018772"/>
                </a:cubicBezTo>
                <a:cubicBezTo>
                  <a:pt x="8170345" y="1016526"/>
                  <a:pt x="8176173" y="1015403"/>
                  <a:pt x="8182619" y="1015403"/>
                </a:cubicBezTo>
                <a:close/>
                <a:moveTo>
                  <a:pt x="7963544" y="1015403"/>
                </a:moveTo>
                <a:cubicBezTo>
                  <a:pt x="7970446" y="1015403"/>
                  <a:pt x="7976322" y="1016510"/>
                  <a:pt x="7981173" y="1018723"/>
                </a:cubicBezTo>
                <a:cubicBezTo>
                  <a:pt x="7986024" y="1020937"/>
                  <a:pt x="7990012" y="1023916"/>
                  <a:pt x="7993137" y="1027660"/>
                </a:cubicBezTo>
                <a:cubicBezTo>
                  <a:pt x="7996263" y="1031404"/>
                  <a:pt x="7998558" y="1035799"/>
                  <a:pt x="8000023" y="1040845"/>
                </a:cubicBezTo>
                <a:cubicBezTo>
                  <a:pt x="8001488" y="1045892"/>
                  <a:pt x="8002221" y="1051280"/>
                  <a:pt x="8002221" y="1057009"/>
                </a:cubicBezTo>
                <a:lnTo>
                  <a:pt x="8002221" y="1059940"/>
                </a:lnTo>
                <a:cubicBezTo>
                  <a:pt x="8002221" y="1062479"/>
                  <a:pt x="8001583" y="1064286"/>
                  <a:pt x="8000308" y="1065360"/>
                </a:cubicBezTo>
                <a:cubicBezTo>
                  <a:pt x="7999033" y="1066435"/>
                  <a:pt x="7997577" y="1066972"/>
                  <a:pt x="7995941" y="1066972"/>
                </a:cubicBezTo>
                <a:lnTo>
                  <a:pt x="7938053" y="1066972"/>
                </a:lnTo>
                <a:cubicBezTo>
                  <a:pt x="7938053" y="1071855"/>
                  <a:pt x="7938543" y="1076250"/>
                  <a:pt x="7939524" y="1080157"/>
                </a:cubicBezTo>
                <a:cubicBezTo>
                  <a:pt x="7940506" y="1084064"/>
                  <a:pt x="7942141" y="1087417"/>
                  <a:pt x="7944431" y="1090217"/>
                </a:cubicBezTo>
                <a:cubicBezTo>
                  <a:pt x="7946722" y="1093017"/>
                  <a:pt x="7949699" y="1095165"/>
                  <a:pt x="7953363" y="1096663"/>
                </a:cubicBezTo>
                <a:cubicBezTo>
                  <a:pt x="7957027" y="1098161"/>
                  <a:pt x="7961509" y="1098909"/>
                  <a:pt x="7966808" y="1098909"/>
                </a:cubicBezTo>
                <a:cubicBezTo>
                  <a:pt x="7970996" y="1098909"/>
                  <a:pt x="7974725" y="1098568"/>
                  <a:pt x="7977997" y="1097884"/>
                </a:cubicBezTo>
                <a:cubicBezTo>
                  <a:pt x="7981268" y="1097200"/>
                  <a:pt x="7984098" y="1096435"/>
                  <a:pt x="7986486" y="1095589"/>
                </a:cubicBezTo>
                <a:cubicBezTo>
                  <a:pt x="7988874" y="1094742"/>
                  <a:pt x="7990837" y="1093977"/>
                  <a:pt x="7992375" y="1093293"/>
                </a:cubicBezTo>
                <a:cubicBezTo>
                  <a:pt x="7993913" y="1092610"/>
                  <a:pt x="7995075" y="1092268"/>
                  <a:pt x="7995860" y="1092268"/>
                </a:cubicBezTo>
                <a:cubicBezTo>
                  <a:pt x="7996318" y="1092268"/>
                  <a:pt x="7996727" y="1092382"/>
                  <a:pt x="7997086" y="1092610"/>
                </a:cubicBezTo>
                <a:cubicBezTo>
                  <a:pt x="7997446" y="1092838"/>
                  <a:pt x="7997724" y="1093179"/>
                  <a:pt x="7997920" y="1093635"/>
                </a:cubicBezTo>
                <a:cubicBezTo>
                  <a:pt x="7998117" y="1094091"/>
                  <a:pt x="7998264" y="1094726"/>
                  <a:pt x="7998362" y="1095540"/>
                </a:cubicBezTo>
                <a:cubicBezTo>
                  <a:pt x="7998460" y="1096354"/>
                  <a:pt x="7998509" y="1097347"/>
                  <a:pt x="7998509" y="1098519"/>
                </a:cubicBezTo>
                <a:cubicBezTo>
                  <a:pt x="7998509" y="1099365"/>
                  <a:pt x="7998477" y="1100098"/>
                  <a:pt x="7998412" y="1100716"/>
                </a:cubicBezTo>
                <a:cubicBezTo>
                  <a:pt x="7998347" y="1101335"/>
                  <a:pt x="7998265" y="1101888"/>
                  <a:pt x="7998167" y="1102377"/>
                </a:cubicBezTo>
                <a:cubicBezTo>
                  <a:pt x="7998070" y="1102865"/>
                  <a:pt x="7997907" y="1103304"/>
                  <a:pt x="7997679" y="1103695"/>
                </a:cubicBezTo>
                <a:cubicBezTo>
                  <a:pt x="7997451" y="1104086"/>
                  <a:pt x="7997158" y="1104460"/>
                  <a:pt x="7996800" y="1104818"/>
                </a:cubicBezTo>
                <a:cubicBezTo>
                  <a:pt x="7996442" y="1105176"/>
                  <a:pt x="7995384" y="1105762"/>
                  <a:pt x="7993626" y="1106576"/>
                </a:cubicBezTo>
                <a:cubicBezTo>
                  <a:pt x="7991868" y="1107390"/>
                  <a:pt x="7989589" y="1108188"/>
                  <a:pt x="7986789" y="1108969"/>
                </a:cubicBezTo>
                <a:cubicBezTo>
                  <a:pt x="7983989" y="1109751"/>
                  <a:pt x="7980750" y="1110451"/>
                  <a:pt x="7977071" y="1111069"/>
                </a:cubicBezTo>
                <a:cubicBezTo>
                  <a:pt x="7973392" y="1111688"/>
                  <a:pt x="7969469" y="1111997"/>
                  <a:pt x="7965302" y="1111997"/>
                </a:cubicBezTo>
                <a:cubicBezTo>
                  <a:pt x="7958075" y="1111997"/>
                  <a:pt x="7951742" y="1110988"/>
                  <a:pt x="7946305" y="1108969"/>
                </a:cubicBezTo>
                <a:cubicBezTo>
                  <a:pt x="7940869" y="1106951"/>
                  <a:pt x="7936295" y="1103956"/>
                  <a:pt x="7932583" y="1099984"/>
                </a:cubicBezTo>
                <a:cubicBezTo>
                  <a:pt x="7928872" y="1096012"/>
                  <a:pt x="7926072" y="1091031"/>
                  <a:pt x="7924184" y="1085040"/>
                </a:cubicBezTo>
                <a:cubicBezTo>
                  <a:pt x="7922295" y="1079050"/>
                  <a:pt x="7921351" y="1072083"/>
                  <a:pt x="7921351" y="1064139"/>
                </a:cubicBezTo>
                <a:cubicBezTo>
                  <a:pt x="7921351" y="1056586"/>
                  <a:pt x="7922328" y="1049798"/>
                  <a:pt x="7924281" y="1043776"/>
                </a:cubicBezTo>
                <a:cubicBezTo>
                  <a:pt x="7926235" y="1037752"/>
                  <a:pt x="7929051" y="1032641"/>
                  <a:pt x="7932730" y="1028442"/>
                </a:cubicBezTo>
                <a:cubicBezTo>
                  <a:pt x="7936409" y="1024242"/>
                  <a:pt x="7940852" y="1021019"/>
                  <a:pt x="7946061" y="1018772"/>
                </a:cubicBezTo>
                <a:cubicBezTo>
                  <a:pt x="7951270" y="1016526"/>
                  <a:pt x="7957098" y="1015403"/>
                  <a:pt x="7963544" y="1015403"/>
                </a:cubicBezTo>
                <a:close/>
                <a:moveTo>
                  <a:pt x="7660990" y="1015403"/>
                </a:moveTo>
                <a:cubicBezTo>
                  <a:pt x="7661837" y="1015403"/>
                  <a:pt x="7662797" y="1015452"/>
                  <a:pt x="7663872" y="1015549"/>
                </a:cubicBezTo>
                <a:cubicBezTo>
                  <a:pt x="7664946" y="1015647"/>
                  <a:pt x="7666069" y="1015826"/>
                  <a:pt x="7667241" y="1016086"/>
                </a:cubicBezTo>
                <a:cubicBezTo>
                  <a:pt x="7668413" y="1016347"/>
                  <a:pt x="7669471" y="1016640"/>
                  <a:pt x="7670415" y="1016966"/>
                </a:cubicBezTo>
                <a:cubicBezTo>
                  <a:pt x="7671359" y="1017291"/>
                  <a:pt x="7672027" y="1017617"/>
                  <a:pt x="7672418" y="1017942"/>
                </a:cubicBezTo>
                <a:cubicBezTo>
                  <a:pt x="7672808" y="1018268"/>
                  <a:pt x="7673069" y="1018577"/>
                  <a:pt x="7673199" y="1018870"/>
                </a:cubicBezTo>
                <a:cubicBezTo>
                  <a:pt x="7673329" y="1019163"/>
                  <a:pt x="7673443" y="1019537"/>
                  <a:pt x="7673541" y="1019993"/>
                </a:cubicBezTo>
                <a:cubicBezTo>
                  <a:pt x="7673639" y="1020449"/>
                  <a:pt x="7673703" y="1021116"/>
                  <a:pt x="7673736" y="1021995"/>
                </a:cubicBezTo>
                <a:cubicBezTo>
                  <a:pt x="7673769" y="1022874"/>
                  <a:pt x="7673785" y="1024063"/>
                  <a:pt x="7673785" y="1025560"/>
                </a:cubicBezTo>
                <a:cubicBezTo>
                  <a:pt x="7673785" y="1026993"/>
                  <a:pt x="7673752" y="1028197"/>
                  <a:pt x="7673687" y="1029174"/>
                </a:cubicBezTo>
                <a:cubicBezTo>
                  <a:pt x="7673622" y="1030151"/>
                  <a:pt x="7673492" y="1030916"/>
                  <a:pt x="7673297" y="1031469"/>
                </a:cubicBezTo>
                <a:cubicBezTo>
                  <a:pt x="7673101" y="1032023"/>
                  <a:pt x="7672857" y="1032446"/>
                  <a:pt x="7672564" y="1032739"/>
                </a:cubicBezTo>
                <a:cubicBezTo>
                  <a:pt x="7672271" y="1033032"/>
                  <a:pt x="7671864" y="1033178"/>
                  <a:pt x="7671343" y="1033178"/>
                </a:cubicBezTo>
                <a:cubicBezTo>
                  <a:pt x="7670822" y="1033178"/>
                  <a:pt x="7670187" y="1033032"/>
                  <a:pt x="7669439" y="1032739"/>
                </a:cubicBezTo>
                <a:cubicBezTo>
                  <a:pt x="7668690" y="1032446"/>
                  <a:pt x="7667843" y="1032153"/>
                  <a:pt x="7666899" y="1031860"/>
                </a:cubicBezTo>
                <a:cubicBezTo>
                  <a:pt x="7665955" y="1031567"/>
                  <a:pt x="7664897" y="1031290"/>
                  <a:pt x="7663725" y="1031030"/>
                </a:cubicBezTo>
                <a:cubicBezTo>
                  <a:pt x="7662553" y="1030769"/>
                  <a:pt x="7661283" y="1030639"/>
                  <a:pt x="7659916" y="1030639"/>
                </a:cubicBezTo>
                <a:cubicBezTo>
                  <a:pt x="7658288" y="1030639"/>
                  <a:pt x="7656693" y="1030965"/>
                  <a:pt x="7655130" y="1031616"/>
                </a:cubicBezTo>
                <a:cubicBezTo>
                  <a:pt x="7653568" y="1032267"/>
                  <a:pt x="7651923" y="1033341"/>
                  <a:pt x="7650198" y="1034839"/>
                </a:cubicBezTo>
                <a:cubicBezTo>
                  <a:pt x="7648473" y="1036336"/>
                  <a:pt x="7646666" y="1038322"/>
                  <a:pt x="7644777" y="1040797"/>
                </a:cubicBezTo>
                <a:cubicBezTo>
                  <a:pt x="7642889" y="1043271"/>
                  <a:pt x="7640805" y="1046298"/>
                  <a:pt x="7638527" y="1049880"/>
                </a:cubicBezTo>
                <a:lnTo>
                  <a:pt x="7638527" y="1107700"/>
                </a:lnTo>
                <a:cubicBezTo>
                  <a:pt x="7638527" y="1108220"/>
                  <a:pt x="7638396" y="1108660"/>
                  <a:pt x="7638136" y="1109018"/>
                </a:cubicBezTo>
                <a:cubicBezTo>
                  <a:pt x="7637875" y="1109376"/>
                  <a:pt x="7637452" y="1109685"/>
                  <a:pt x="7636866" y="1109946"/>
                </a:cubicBezTo>
                <a:cubicBezTo>
                  <a:pt x="7636280" y="1110206"/>
                  <a:pt x="7635466" y="1110402"/>
                  <a:pt x="7634425" y="1110532"/>
                </a:cubicBezTo>
                <a:cubicBezTo>
                  <a:pt x="7633383" y="1110662"/>
                  <a:pt x="7632048" y="1110727"/>
                  <a:pt x="7630420" y="1110727"/>
                </a:cubicBezTo>
                <a:cubicBezTo>
                  <a:pt x="7628857" y="1110727"/>
                  <a:pt x="7627555" y="1110662"/>
                  <a:pt x="7626513" y="1110532"/>
                </a:cubicBezTo>
                <a:cubicBezTo>
                  <a:pt x="7625472" y="1110402"/>
                  <a:pt x="7624641" y="1110206"/>
                  <a:pt x="7624023" y="1109946"/>
                </a:cubicBezTo>
                <a:cubicBezTo>
                  <a:pt x="7623404" y="1109685"/>
                  <a:pt x="7622981" y="1109376"/>
                  <a:pt x="7622753" y="1109018"/>
                </a:cubicBezTo>
                <a:cubicBezTo>
                  <a:pt x="7622525" y="1108660"/>
                  <a:pt x="7622411" y="1108220"/>
                  <a:pt x="7622411" y="1107700"/>
                </a:cubicBezTo>
                <a:lnTo>
                  <a:pt x="7622411" y="1019798"/>
                </a:lnTo>
                <a:cubicBezTo>
                  <a:pt x="7622411" y="1019277"/>
                  <a:pt x="7622509" y="1018837"/>
                  <a:pt x="7622704" y="1018479"/>
                </a:cubicBezTo>
                <a:cubicBezTo>
                  <a:pt x="7622900" y="1018121"/>
                  <a:pt x="7623290" y="1017796"/>
                  <a:pt x="7623876" y="1017503"/>
                </a:cubicBezTo>
                <a:cubicBezTo>
                  <a:pt x="7624462" y="1017210"/>
                  <a:pt x="7625211" y="1017014"/>
                  <a:pt x="7626123" y="1016917"/>
                </a:cubicBezTo>
                <a:cubicBezTo>
                  <a:pt x="7627034" y="1016819"/>
                  <a:pt x="7628239" y="1016770"/>
                  <a:pt x="7629737" y="1016770"/>
                </a:cubicBezTo>
                <a:cubicBezTo>
                  <a:pt x="7631169" y="1016770"/>
                  <a:pt x="7632357" y="1016819"/>
                  <a:pt x="7633301" y="1016917"/>
                </a:cubicBezTo>
                <a:cubicBezTo>
                  <a:pt x="7634245" y="1017014"/>
                  <a:pt x="7634978" y="1017210"/>
                  <a:pt x="7635499" y="1017503"/>
                </a:cubicBezTo>
                <a:cubicBezTo>
                  <a:pt x="7636020" y="1017796"/>
                  <a:pt x="7636394" y="1018121"/>
                  <a:pt x="7636622" y="1018479"/>
                </a:cubicBezTo>
                <a:cubicBezTo>
                  <a:pt x="7636850" y="1018837"/>
                  <a:pt x="7636964" y="1019277"/>
                  <a:pt x="7636964" y="1019798"/>
                </a:cubicBezTo>
                <a:lnTo>
                  <a:pt x="7636964" y="1032592"/>
                </a:lnTo>
                <a:cubicBezTo>
                  <a:pt x="7639373" y="1029076"/>
                  <a:pt x="7641636" y="1026211"/>
                  <a:pt x="7643752" y="1023998"/>
                </a:cubicBezTo>
                <a:cubicBezTo>
                  <a:pt x="7645868" y="1021784"/>
                  <a:pt x="7647870" y="1020042"/>
                  <a:pt x="7649759" y="1018772"/>
                </a:cubicBezTo>
                <a:cubicBezTo>
                  <a:pt x="7651647" y="1017503"/>
                  <a:pt x="7653519" y="1016624"/>
                  <a:pt x="7655374" y="1016135"/>
                </a:cubicBezTo>
                <a:cubicBezTo>
                  <a:pt x="7657230" y="1015647"/>
                  <a:pt x="7659102" y="1015403"/>
                  <a:pt x="7660990" y="1015403"/>
                </a:cubicBezTo>
                <a:close/>
                <a:moveTo>
                  <a:pt x="7563494" y="1015403"/>
                </a:moveTo>
                <a:cubicBezTo>
                  <a:pt x="7570396" y="1015403"/>
                  <a:pt x="7576272" y="1016510"/>
                  <a:pt x="7581123" y="1018723"/>
                </a:cubicBezTo>
                <a:cubicBezTo>
                  <a:pt x="7585974" y="1020937"/>
                  <a:pt x="7589962" y="1023916"/>
                  <a:pt x="7593088" y="1027660"/>
                </a:cubicBezTo>
                <a:cubicBezTo>
                  <a:pt x="7596213" y="1031404"/>
                  <a:pt x="7598508" y="1035799"/>
                  <a:pt x="7599973" y="1040845"/>
                </a:cubicBezTo>
                <a:cubicBezTo>
                  <a:pt x="7601438" y="1045892"/>
                  <a:pt x="7602171" y="1051280"/>
                  <a:pt x="7602171" y="1057009"/>
                </a:cubicBezTo>
                <a:lnTo>
                  <a:pt x="7602171" y="1059940"/>
                </a:lnTo>
                <a:cubicBezTo>
                  <a:pt x="7602171" y="1062479"/>
                  <a:pt x="7601533" y="1064286"/>
                  <a:pt x="7600258" y="1065360"/>
                </a:cubicBezTo>
                <a:cubicBezTo>
                  <a:pt x="7598983" y="1066435"/>
                  <a:pt x="7597527" y="1066972"/>
                  <a:pt x="7595891" y="1066972"/>
                </a:cubicBezTo>
                <a:lnTo>
                  <a:pt x="7538003" y="1066972"/>
                </a:lnTo>
                <a:cubicBezTo>
                  <a:pt x="7538003" y="1071855"/>
                  <a:pt x="7538493" y="1076250"/>
                  <a:pt x="7539475" y="1080157"/>
                </a:cubicBezTo>
                <a:cubicBezTo>
                  <a:pt x="7540456" y="1084064"/>
                  <a:pt x="7542091" y="1087417"/>
                  <a:pt x="7544382" y="1090217"/>
                </a:cubicBezTo>
                <a:cubicBezTo>
                  <a:pt x="7546672" y="1093017"/>
                  <a:pt x="7549649" y="1095165"/>
                  <a:pt x="7553313" y="1096663"/>
                </a:cubicBezTo>
                <a:cubicBezTo>
                  <a:pt x="7556977" y="1098161"/>
                  <a:pt x="7561459" y="1098909"/>
                  <a:pt x="7566758" y="1098909"/>
                </a:cubicBezTo>
                <a:cubicBezTo>
                  <a:pt x="7570946" y="1098909"/>
                  <a:pt x="7574675" y="1098568"/>
                  <a:pt x="7577947" y="1097884"/>
                </a:cubicBezTo>
                <a:cubicBezTo>
                  <a:pt x="7581218" y="1097200"/>
                  <a:pt x="7584048" y="1096435"/>
                  <a:pt x="7586436" y="1095589"/>
                </a:cubicBezTo>
                <a:cubicBezTo>
                  <a:pt x="7588825" y="1094742"/>
                  <a:pt x="7590788" y="1093977"/>
                  <a:pt x="7592325" y="1093293"/>
                </a:cubicBezTo>
                <a:cubicBezTo>
                  <a:pt x="7593863" y="1092610"/>
                  <a:pt x="7595025" y="1092268"/>
                  <a:pt x="7595810" y="1092268"/>
                </a:cubicBezTo>
                <a:cubicBezTo>
                  <a:pt x="7596268" y="1092268"/>
                  <a:pt x="7596677" y="1092382"/>
                  <a:pt x="7597036" y="1092610"/>
                </a:cubicBezTo>
                <a:cubicBezTo>
                  <a:pt x="7597396" y="1092838"/>
                  <a:pt x="7597674" y="1093179"/>
                  <a:pt x="7597870" y="1093635"/>
                </a:cubicBezTo>
                <a:cubicBezTo>
                  <a:pt x="7598067" y="1094091"/>
                  <a:pt x="7598214" y="1094726"/>
                  <a:pt x="7598312" y="1095540"/>
                </a:cubicBezTo>
                <a:cubicBezTo>
                  <a:pt x="7598410" y="1096354"/>
                  <a:pt x="7598459" y="1097347"/>
                  <a:pt x="7598459" y="1098519"/>
                </a:cubicBezTo>
                <a:cubicBezTo>
                  <a:pt x="7598459" y="1099365"/>
                  <a:pt x="7598427" y="1100098"/>
                  <a:pt x="7598362" y="1100716"/>
                </a:cubicBezTo>
                <a:cubicBezTo>
                  <a:pt x="7598297" y="1101335"/>
                  <a:pt x="7598215" y="1101888"/>
                  <a:pt x="7598118" y="1102377"/>
                </a:cubicBezTo>
                <a:cubicBezTo>
                  <a:pt x="7598020" y="1102865"/>
                  <a:pt x="7597857" y="1103304"/>
                  <a:pt x="7597629" y="1103695"/>
                </a:cubicBezTo>
                <a:cubicBezTo>
                  <a:pt x="7597401" y="1104086"/>
                  <a:pt x="7597108" y="1104460"/>
                  <a:pt x="7596750" y="1104818"/>
                </a:cubicBezTo>
                <a:cubicBezTo>
                  <a:pt x="7596392" y="1105176"/>
                  <a:pt x="7595334" y="1105762"/>
                  <a:pt x="7593576" y="1106576"/>
                </a:cubicBezTo>
                <a:cubicBezTo>
                  <a:pt x="7591818" y="1107390"/>
                  <a:pt x="7589539" y="1108188"/>
                  <a:pt x="7586739" y="1108969"/>
                </a:cubicBezTo>
                <a:cubicBezTo>
                  <a:pt x="7583939" y="1109751"/>
                  <a:pt x="7580700" y="1110451"/>
                  <a:pt x="7577021" y="1111069"/>
                </a:cubicBezTo>
                <a:cubicBezTo>
                  <a:pt x="7573342" y="1111688"/>
                  <a:pt x="7569419" y="1111997"/>
                  <a:pt x="7565252" y="1111997"/>
                </a:cubicBezTo>
                <a:cubicBezTo>
                  <a:pt x="7558025" y="1111997"/>
                  <a:pt x="7551693" y="1110988"/>
                  <a:pt x="7546256" y="1108969"/>
                </a:cubicBezTo>
                <a:cubicBezTo>
                  <a:pt x="7540819" y="1106951"/>
                  <a:pt x="7536245" y="1103956"/>
                  <a:pt x="7532533" y="1099984"/>
                </a:cubicBezTo>
                <a:cubicBezTo>
                  <a:pt x="7528822" y="1096012"/>
                  <a:pt x="7526022" y="1091031"/>
                  <a:pt x="7524134" y="1085040"/>
                </a:cubicBezTo>
                <a:cubicBezTo>
                  <a:pt x="7522245" y="1079050"/>
                  <a:pt x="7521301" y="1072083"/>
                  <a:pt x="7521301" y="1064139"/>
                </a:cubicBezTo>
                <a:cubicBezTo>
                  <a:pt x="7521301" y="1056586"/>
                  <a:pt x="7522278" y="1049798"/>
                  <a:pt x="7524231" y="1043776"/>
                </a:cubicBezTo>
                <a:cubicBezTo>
                  <a:pt x="7526185" y="1037752"/>
                  <a:pt x="7529001" y="1032641"/>
                  <a:pt x="7532680" y="1028442"/>
                </a:cubicBezTo>
                <a:cubicBezTo>
                  <a:pt x="7536359" y="1024242"/>
                  <a:pt x="7540803" y="1021019"/>
                  <a:pt x="7546012" y="1018772"/>
                </a:cubicBezTo>
                <a:cubicBezTo>
                  <a:pt x="7551220" y="1016526"/>
                  <a:pt x="7557048" y="1015403"/>
                  <a:pt x="7563494" y="1015403"/>
                </a:cubicBezTo>
                <a:close/>
                <a:moveTo>
                  <a:pt x="7399955" y="1015403"/>
                </a:moveTo>
                <a:cubicBezTo>
                  <a:pt x="7405815" y="1015403"/>
                  <a:pt x="7410748" y="1016396"/>
                  <a:pt x="7414752" y="1018382"/>
                </a:cubicBezTo>
                <a:cubicBezTo>
                  <a:pt x="7418757" y="1020368"/>
                  <a:pt x="7421996" y="1023021"/>
                  <a:pt x="7424470" y="1026342"/>
                </a:cubicBezTo>
                <a:cubicBezTo>
                  <a:pt x="7426944" y="1029662"/>
                  <a:pt x="7428719" y="1033553"/>
                  <a:pt x="7429793" y="1038013"/>
                </a:cubicBezTo>
                <a:cubicBezTo>
                  <a:pt x="7430867" y="1042473"/>
                  <a:pt x="7431405" y="1047829"/>
                  <a:pt x="7431405" y="1054080"/>
                </a:cubicBezTo>
                <a:lnTo>
                  <a:pt x="7431405" y="1107700"/>
                </a:lnTo>
                <a:cubicBezTo>
                  <a:pt x="7431405" y="1108220"/>
                  <a:pt x="7431274" y="1108660"/>
                  <a:pt x="7431014" y="1109018"/>
                </a:cubicBezTo>
                <a:cubicBezTo>
                  <a:pt x="7430753" y="1109376"/>
                  <a:pt x="7430330" y="1109685"/>
                  <a:pt x="7429744" y="1109946"/>
                </a:cubicBezTo>
                <a:cubicBezTo>
                  <a:pt x="7429158" y="1110206"/>
                  <a:pt x="7428344" y="1110402"/>
                  <a:pt x="7427302" y="1110532"/>
                </a:cubicBezTo>
                <a:cubicBezTo>
                  <a:pt x="7426261" y="1110662"/>
                  <a:pt x="7424958" y="1110727"/>
                  <a:pt x="7423396" y="1110727"/>
                </a:cubicBezTo>
                <a:cubicBezTo>
                  <a:pt x="7421768" y="1110727"/>
                  <a:pt x="7420433" y="1110662"/>
                  <a:pt x="7419391" y="1110532"/>
                </a:cubicBezTo>
                <a:cubicBezTo>
                  <a:pt x="7418350" y="1110402"/>
                  <a:pt x="7417536" y="1110206"/>
                  <a:pt x="7416950" y="1109946"/>
                </a:cubicBezTo>
                <a:cubicBezTo>
                  <a:pt x="7416364" y="1109685"/>
                  <a:pt x="7415940" y="1109376"/>
                  <a:pt x="7415680" y="1109018"/>
                </a:cubicBezTo>
                <a:cubicBezTo>
                  <a:pt x="7415420" y="1108660"/>
                  <a:pt x="7415289" y="1108220"/>
                  <a:pt x="7415289" y="1107700"/>
                </a:cubicBezTo>
                <a:lnTo>
                  <a:pt x="7415289" y="1056228"/>
                </a:lnTo>
                <a:cubicBezTo>
                  <a:pt x="7415289" y="1051215"/>
                  <a:pt x="7414899" y="1047178"/>
                  <a:pt x="7414117" y="1044117"/>
                </a:cubicBezTo>
                <a:cubicBezTo>
                  <a:pt x="7413336" y="1041057"/>
                  <a:pt x="7412196" y="1038420"/>
                  <a:pt x="7410699" y="1036206"/>
                </a:cubicBezTo>
                <a:cubicBezTo>
                  <a:pt x="7409201" y="1033992"/>
                  <a:pt x="7407264" y="1032299"/>
                  <a:pt x="7404888" y="1031127"/>
                </a:cubicBezTo>
                <a:cubicBezTo>
                  <a:pt x="7402511" y="1029955"/>
                  <a:pt x="7399760" y="1029369"/>
                  <a:pt x="7396635" y="1029369"/>
                </a:cubicBezTo>
                <a:cubicBezTo>
                  <a:pt x="7392598" y="1029369"/>
                  <a:pt x="7388561" y="1030802"/>
                  <a:pt x="7384524" y="1033667"/>
                </a:cubicBezTo>
                <a:cubicBezTo>
                  <a:pt x="7380487" y="1036532"/>
                  <a:pt x="7376254" y="1040731"/>
                  <a:pt x="7371827" y="1046266"/>
                </a:cubicBezTo>
                <a:lnTo>
                  <a:pt x="7371827" y="1107700"/>
                </a:lnTo>
                <a:cubicBezTo>
                  <a:pt x="7371827" y="1108220"/>
                  <a:pt x="7371697" y="1108660"/>
                  <a:pt x="7371436" y="1109018"/>
                </a:cubicBezTo>
                <a:cubicBezTo>
                  <a:pt x="7371176" y="1109376"/>
                  <a:pt x="7370752" y="1109685"/>
                  <a:pt x="7370166" y="1109946"/>
                </a:cubicBezTo>
                <a:cubicBezTo>
                  <a:pt x="7369580" y="1110206"/>
                  <a:pt x="7368767" y="1110402"/>
                  <a:pt x="7367725" y="1110532"/>
                </a:cubicBezTo>
                <a:cubicBezTo>
                  <a:pt x="7366683" y="1110662"/>
                  <a:pt x="7365348" y="1110727"/>
                  <a:pt x="7363720" y="1110727"/>
                </a:cubicBezTo>
                <a:cubicBezTo>
                  <a:pt x="7362158" y="1110727"/>
                  <a:pt x="7360855" y="1110662"/>
                  <a:pt x="7359814" y="1110532"/>
                </a:cubicBezTo>
                <a:cubicBezTo>
                  <a:pt x="7358772" y="1110402"/>
                  <a:pt x="7357942" y="1110206"/>
                  <a:pt x="7357323" y="1109946"/>
                </a:cubicBezTo>
                <a:cubicBezTo>
                  <a:pt x="7356705" y="1109685"/>
                  <a:pt x="7356281" y="1109376"/>
                  <a:pt x="7356053" y="1109018"/>
                </a:cubicBezTo>
                <a:cubicBezTo>
                  <a:pt x="7355825" y="1108660"/>
                  <a:pt x="7355712" y="1108220"/>
                  <a:pt x="7355712" y="1107700"/>
                </a:cubicBezTo>
                <a:lnTo>
                  <a:pt x="7355712" y="1019798"/>
                </a:lnTo>
                <a:cubicBezTo>
                  <a:pt x="7355712" y="1019277"/>
                  <a:pt x="7355809" y="1018837"/>
                  <a:pt x="7356005" y="1018479"/>
                </a:cubicBezTo>
                <a:cubicBezTo>
                  <a:pt x="7356200" y="1018121"/>
                  <a:pt x="7356591" y="1017796"/>
                  <a:pt x="7357177" y="1017503"/>
                </a:cubicBezTo>
                <a:cubicBezTo>
                  <a:pt x="7357763" y="1017210"/>
                  <a:pt x="7358511" y="1017014"/>
                  <a:pt x="7359423" y="1016917"/>
                </a:cubicBezTo>
                <a:cubicBezTo>
                  <a:pt x="7360335" y="1016819"/>
                  <a:pt x="7361539" y="1016770"/>
                  <a:pt x="7363037" y="1016770"/>
                </a:cubicBezTo>
                <a:cubicBezTo>
                  <a:pt x="7364469" y="1016770"/>
                  <a:pt x="7365657" y="1016819"/>
                  <a:pt x="7366602" y="1016917"/>
                </a:cubicBezTo>
                <a:cubicBezTo>
                  <a:pt x="7367546" y="1017014"/>
                  <a:pt x="7368278" y="1017210"/>
                  <a:pt x="7368799" y="1017503"/>
                </a:cubicBezTo>
                <a:cubicBezTo>
                  <a:pt x="7369320" y="1017796"/>
                  <a:pt x="7369694" y="1018121"/>
                  <a:pt x="7369922" y="1018479"/>
                </a:cubicBezTo>
                <a:cubicBezTo>
                  <a:pt x="7370150" y="1018837"/>
                  <a:pt x="7370264" y="1019277"/>
                  <a:pt x="7370264" y="1019798"/>
                </a:cubicBezTo>
                <a:lnTo>
                  <a:pt x="7370264" y="1031420"/>
                </a:lnTo>
                <a:cubicBezTo>
                  <a:pt x="7375213" y="1025886"/>
                  <a:pt x="7380145" y="1021833"/>
                  <a:pt x="7385061" y="1019261"/>
                </a:cubicBezTo>
                <a:cubicBezTo>
                  <a:pt x="7389977" y="1016689"/>
                  <a:pt x="7394942" y="1015403"/>
                  <a:pt x="7399955" y="1015403"/>
                </a:cubicBezTo>
                <a:close/>
                <a:moveTo>
                  <a:pt x="6651438" y="1015403"/>
                </a:moveTo>
                <a:cubicBezTo>
                  <a:pt x="6658666" y="1015403"/>
                  <a:pt x="6664965" y="1016477"/>
                  <a:pt x="6670337" y="1018626"/>
                </a:cubicBezTo>
                <a:cubicBezTo>
                  <a:pt x="6675709" y="1020775"/>
                  <a:pt x="6680185" y="1023900"/>
                  <a:pt x="6683766" y="1028002"/>
                </a:cubicBezTo>
                <a:cubicBezTo>
                  <a:pt x="6687348" y="1032104"/>
                  <a:pt x="6690034" y="1037085"/>
                  <a:pt x="6691824" y="1042945"/>
                </a:cubicBezTo>
                <a:cubicBezTo>
                  <a:pt x="6693615" y="1048805"/>
                  <a:pt x="6694510" y="1055414"/>
                  <a:pt x="6694510" y="1062772"/>
                </a:cubicBezTo>
                <a:cubicBezTo>
                  <a:pt x="6694510" y="1069934"/>
                  <a:pt x="6693566" y="1076527"/>
                  <a:pt x="6691678" y="1082550"/>
                </a:cubicBezTo>
                <a:cubicBezTo>
                  <a:pt x="6689789" y="1088573"/>
                  <a:pt x="6686973" y="1093765"/>
                  <a:pt x="6683229" y="1098128"/>
                </a:cubicBezTo>
                <a:cubicBezTo>
                  <a:pt x="6679485" y="1102490"/>
                  <a:pt x="6674797" y="1105893"/>
                  <a:pt x="6669165" y="1108334"/>
                </a:cubicBezTo>
                <a:cubicBezTo>
                  <a:pt x="6663533" y="1110776"/>
                  <a:pt x="6657005" y="1111997"/>
                  <a:pt x="6649583" y="1111997"/>
                </a:cubicBezTo>
                <a:cubicBezTo>
                  <a:pt x="6642355" y="1111997"/>
                  <a:pt x="6636055" y="1110923"/>
                  <a:pt x="6630684" y="1108774"/>
                </a:cubicBezTo>
                <a:cubicBezTo>
                  <a:pt x="6625312" y="1106625"/>
                  <a:pt x="6620835" y="1103500"/>
                  <a:pt x="6617254" y="1099398"/>
                </a:cubicBezTo>
                <a:cubicBezTo>
                  <a:pt x="6613673" y="1095295"/>
                  <a:pt x="6611003" y="1090315"/>
                  <a:pt x="6609245" y="1084454"/>
                </a:cubicBezTo>
                <a:cubicBezTo>
                  <a:pt x="6607487" y="1078594"/>
                  <a:pt x="6606608" y="1071953"/>
                  <a:pt x="6606608" y="1064530"/>
                </a:cubicBezTo>
                <a:cubicBezTo>
                  <a:pt x="6606608" y="1057368"/>
                  <a:pt x="6607536" y="1050775"/>
                  <a:pt x="6609392" y="1044752"/>
                </a:cubicBezTo>
                <a:cubicBezTo>
                  <a:pt x="6611248" y="1038729"/>
                  <a:pt x="6614047" y="1033537"/>
                  <a:pt x="6617791" y="1029174"/>
                </a:cubicBezTo>
                <a:cubicBezTo>
                  <a:pt x="6621535" y="1024812"/>
                  <a:pt x="6626207" y="1021426"/>
                  <a:pt x="6631807" y="1019017"/>
                </a:cubicBezTo>
                <a:cubicBezTo>
                  <a:pt x="6637407" y="1016607"/>
                  <a:pt x="6643950" y="1015403"/>
                  <a:pt x="6651438" y="1015403"/>
                </a:cubicBezTo>
                <a:close/>
                <a:moveTo>
                  <a:pt x="7102769" y="1007492"/>
                </a:moveTo>
                <a:cubicBezTo>
                  <a:pt x="7104266" y="1006775"/>
                  <a:pt x="7105292" y="1006808"/>
                  <a:pt x="7105845" y="1007589"/>
                </a:cubicBezTo>
                <a:cubicBezTo>
                  <a:pt x="7106399" y="1008371"/>
                  <a:pt x="7106676" y="1010291"/>
                  <a:pt x="7106676" y="1013352"/>
                </a:cubicBezTo>
                <a:cubicBezTo>
                  <a:pt x="7106676" y="1015240"/>
                  <a:pt x="7106627" y="1016738"/>
                  <a:pt x="7106529" y="1017845"/>
                </a:cubicBezTo>
                <a:cubicBezTo>
                  <a:pt x="7106431" y="1018951"/>
                  <a:pt x="7106269" y="1019847"/>
                  <a:pt x="7106041" y="1020530"/>
                </a:cubicBezTo>
                <a:cubicBezTo>
                  <a:pt x="7105813" y="1021214"/>
                  <a:pt x="7105487" y="1021735"/>
                  <a:pt x="7105064" y="1022093"/>
                </a:cubicBezTo>
                <a:cubicBezTo>
                  <a:pt x="7104641" y="1022451"/>
                  <a:pt x="7104039" y="1022826"/>
                  <a:pt x="7103257" y="1023216"/>
                </a:cubicBezTo>
                <a:lnTo>
                  <a:pt x="7040359" y="1053982"/>
                </a:lnTo>
                <a:lnTo>
                  <a:pt x="7102867" y="1084259"/>
                </a:lnTo>
                <a:cubicBezTo>
                  <a:pt x="7103713" y="1084715"/>
                  <a:pt x="7104380" y="1085122"/>
                  <a:pt x="7104869" y="1085480"/>
                </a:cubicBezTo>
                <a:cubicBezTo>
                  <a:pt x="7105357" y="1085838"/>
                  <a:pt x="7105731" y="1086359"/>
                  <a:pt x="7105992" y="1087043"/>
                </a:cubicBezTo>
                <a:cubicBezTo>
                  <a:pt x="7106252" y="1087726"/>
                  <a:pt x="7106431" y="1088638"/>
                  <a:pt x="7106529" y="1089777"/>
                </a:cubicBezTo>
                <a:cubicBezTo>
                  <a:pt x="7106627" y="1090917"/>
                  <a:pt x="7106676" y="1092431"/>
                  <a:pt x="7106676" y="1094319"/>
                </a:cubicBezTo>
                <a:cubicBezTo>
                  <a:pt x="7106676" y="1095947"/>
                  <a:pt x="7106610" y="1097265"/>
                  <a:pt x="7106480" y="1098274"/>
                </a:cubicBezTo>
                <a:cubicBezTo>
                  <a:pt x="7106350" y="1099284"/>
                  <a:pt x="7106122" y="1100000"/>
                  <a:pt x="7105797" y="1100423"/>
                </a:cubicBezTo>
                <a:cubicBezTo>
                  <a:pt x="7105471" y="1100846"/>
                  <a:pt x="7105064" y="1101025"/>
                  <a:pt x="7104576" y="1100960"/>
                </a:cubicBezTo>
                <a:cubicBezTo>
                  <a:pt x="7104087" y="1100895"/>
                  <a:pt x="7103485" y="1100667"/>
                  <a:pt x="7102769" y="1100277"/>
                </a:cubicBezTo>
                <a:lnTo>
                  <a:pt x="7025806" y="1061405"/>
                </a:lnTo>
                <a:cubicBezTo>
                  <a:pt x="7025155" y="1061079"/>
                  <a:pt x="7024634" y="1060298"/>
                  <a:pt x="7024243" y="1059061"/>
                </a:cubicBezTo>
                <a:cubicBezTo>
                  <a:pt x="7023853" y="1057823"/>
                  <a:pt x="7023657" y="1056033"/>
                  <a:pt x="7023657" y="1053689"/>
                </a:cubicBezTo>
                <a:cubicBezTo>
                  <a:pt x="7023657" y="1052647"/>
                  <a:pt x="7023706" y="1051670"/>
                  <a:pt x="7023804" y="1050759"/>
                </a:cubicBezTo>
                <a:cubicBezTo>
                  <a:pt x="7023902" y="1049847"/>
                  <a:pt x="7024064" y="1049098"/>
                  <a:pt x="7024292" y="1048512"/>
                </a:cubicBezTo>
                <a:cubicBezTo>
                  <a:pt x="7024520" y="1047926"/>
                  <a:pt x="7024781" y="1047422"/>
                  <a:pt x="7025074" y="1046999"/>
                </a:cubicBezTo>
                <a:cubicBezTo>
                  <a:pt x="7025367" y="1046575"/>
                  <a:pt x="7025708" y="1046298"/>
                  <a:pt x="7026099" y="1046168"/>
                </a:cubicBezTo>
                <a:close/>
                <a:moveTo>
                  <a:pt x="7007519" y="1007492"/>
                </a:moveTo>
                <a:cubicBezTo>
                  <a:pt x="7009016" y="1006775"/>
                  <a:pt x="7010042" y="1006808"/>
                  <a:pt x="7010595" y="1007589"/>
                </a:cubicBezTo>
                <a:cubicBezTo>
                  <a:pt x="7011149" y="1008371"/>
                  <a:pt x="7011426" y="1010291"/>
                  <a:pt x="7011426" y="1013352"/>
                </a:cubicBezTo>
                <a:cubicBezTo>
                  <a:pt x="7011426" y="1015240"/>
                  <a:pt x="7011377" y="1016738"/>
                  <a:pt x="7011279" y="1017845"/>
                </a:cubicBezTo>
                <a:cubicBezTo>
                  <a:pt x="7011181" y="1018951"/>
                  <a:pt x="7011019" y="1019847"/>
                  <a:pt x="7010791" y="1020530"/>
                </a:cubicBezTo>
                <a:cubicBezTo>
                  <a:pt x="7010563" y="1021214"/>
                  <a:pt x="7010237" y="1021735"/>
                  <a:pt x="7009814" y="1022093"/>
                </a:cubicBezTo>
                <a:cubicBezTo>
                  <a:pt x="7009391" y="1022451"/>
                  <a:pt x="7008789" y="1022826"/>
                  <a:pt x="7008007" y="1023216"/>
                </a:cubicBezTo>
                <a:lnTo>
                  <a:pt x="6945109" y="1053982"/>
                </a:lnTo>
                <a:lnTo>
                  <a:pt x="7007617" y="1084259"/>
                </a:lnTo>
                <a:cubicBezTo>
                  <a:pt x="7008463" y="1084715"/>
                  <a:pt x="7009130" y="1085122"/>
                  <a:pt x="7009619" y="1085480"/>
                </a:cubicBezTo>
                <a:cubicBezTo>
                  <a:pt x="7010107" y="1085838"/>
                  <a:pt x="7010481" y="1086359"/>
                  <a:pt x="7010742" y="1087043"/>
                </a:cubicBezTo>
                <a:cubicBezTo>
                  <a:pt x="7011002" y="1087726"/>
                  <a:pt x="7011181" y="1088638"/>
                  <a:pt x="7011279" y="1089777"/>
                </a:cubicBezTo>
                <a:cubicBezTo>
                  <a:pt x="7011377" y="1090917"/>
                  <a:pt x="7011426" y="1092431"/>
                  <a:pt x="7011426" y="1094319"/>
                </a:cubicBezTo>
                <a:cubicBezTo>
                  <a:pt x="7011426" y="1095947"/>
                  <a:pt x="7011360" y="1097265"/>
                  <a:pt x="7011230" y="1098274"/>
                </a:cubicBezTo>
                <a:cubicBezTo>
                  <a:pt x="7011100" y="1099284"/>
                  <a:pt x="7010872" y="1100000"/>
                  <a:pt x="7010547" y="1100423"/>
                </a:cubicBezTo>
                <a:cubicBezTo>
                  <a:pt x="7010221" y="1100846"/>
                  <a:pt x="7009814" y="1101025"/>
                  <a:pt x="7009326" y="1100960"/>
                </a:cubicBezTo>
                <a:cubicBezTo>
                  <a:pt x="7008837" y="1100895"/>
                  <a:pt x="7008235" y="1100667"/>
                  <a:pt x="7007519" y="1100277"/>
                </a:cubicBezTo>
                <a:lnTo>
                  <a:pt x="6930556" y="1061405"/>
                </a:lnTo>
                <a:cubicBezTo>
                  <a:pt x="6929905" y="1061079"/>
                  <a:pt x="6929384" y="1060298"/>
                  <a:pt x="6928993" y="1059061"/>
                </a:cubicBezTo>
                <a:cubicBezTo>
                  <a:pt x="6928603" y="1057823"/>
                  <a:pt x="6928407" y="1056033"/>
                  <a:pt x="6928407" y="1053689"/>
                </a:cubicBezTo>
                <a:cubicBezTo>
                  <a:pt x="6928407" y="1052647"/>
                  <a:pt x="6928456" y="1051670"/>
                  <a:pt x="6928554" y="1050759"/>
                </a:cubicBezTo>
                <a:cubicBezTo>
                  <a:pt x="6928652" y="1049847"/>
                  <a:pt x="6928814" y="1049098"/>
                  <a:pt x="6929042" y="1048512"/>
                </a:cubicBezTo>
                <a:cubicBezTo>
                  <a:pt x="6929270" y="1047926"/>
                  <a:pt x="6929531" y="1047422"/>
                  <a:pt x="6929824" y="1046999"/>
                </a:cubicBezTo>
                <a:cubicBezTo>
                  <a:pt x="6930117" y="1046575"/>
                  <a:pt x="6930458" y="1046298"/>
                  <a:pt x="6930849" y="1046168"/>
                </a:cubicBezTo>
                <a:close/>
                <a:moveTo>
                  <a:pt x="8777229" y="993232"/>
                </a:moveTo>
                <a:cubicBezTo>
                  <a:pt x="8778857" y="993232"/>
                  <a:pt x="8780192" y="993297"/>
                  <a:pt x="8781234" y="993427"/>
                </a:cubicBezTo>
                <a:cubicBezTo>
                  <a:pt x="8782275" y="993558"/>
                  <a:pt x="8783089" y="993769"/>
                  <a:pt x="8783675" y="994062"/>
                </a:cubicBezTo>
                <a:cubicBezTo>
                  <a:pt x="8784261" y="994355"/>
                  <a:pt x="8784685" y="994697"/>
                  <a:pt x="8784945" y="995088"/>
                </a:cubicBezTo>
                <a:cubicBezTo>
                  <a:pt x="8785205" y="995478"/>
                  <a:pt x="8785336" y="995902"/>
                  <a:pt x="8785336" y="996357"/>
                </a:cubicBezTo>
                <a:lnTo>
                  <a:pt x="8785336" y="1017259"/>
                </a:lnTo>
                <a:lnTo>
                  <a:pt x="8807897" y="1017259"/>
                </a:lnTo>
                <a:cubicBezTo>
                  <a:pt x="8808418" y="1017259"/>
                  <a:pt x="8808874" y="1017372"/>
                  <a:pt x="8809265" y="1017600"/>
                </a:cubicBezTo>
                <a:cubicBezTo>
                  <a:pt x="8809655" y="1017828"/>
                  <a:pt x="8809997" y="1018219"/>
                  <a:pt x="8810290" y="1018772"/>
                </a:cubicBezTo>
                <a:cubicBezTo>
                  <a:pt x="8810583" y="1019326"/>
                  <a:pt x="8810795" y="1020026"/>
                  <a:pt x="8810925" y="1020872"/>
                </a:cubicBezTo>
                <a:cubicBezTo>
                  <a:pt x="8811055" y="1021719"/>
                  <a:pt x="8811120" y="1022761"/>
                  <a:pt x="8811120" y="1023998"/>
                </a:cubicBezTo>
                <a:cubicBezTo>
                  <a:pt x="8811120" y="1026342"/>
                  <a:pt x="8810827" y="1028035"/>
                  <a:pt x="8810241" y="1029076"/>
                </a:cubicBezTo>
                <a:cubicBezTo>
                  <a:pt x="8809655" y="1030118"/>
                  <a:pt x="8808874" y="1030639"/>
                  <a:pt x="8807897" y="1030639"/>
                </a:cubicBezTo>
                <a:lnTo>
                  <a:pt x="8785336" y="1030639"/>
                </a:lnTo>
                <a:lnTo>
                  <a:pt x="8785336" y="1079669"/>
                </a:lnTo>
                <a:cubicBezTo>
                  <a:pt x="8785336" y="1085724"/>
                  <a:pt x="8786231" y="1090298"/>
                  <a:pt x="8788022" y="1093391"/>
                </a:cubicBezTo>
                <a:cubicBezTo>
                  <a:pt x="8789812" y="1096484"/>
                  <a:pt x="8793019" y="1098030"/>
                  <a:pt x="8797642" y="1098030"/>
                </a:cubicBezTo>
                <a:cubicBezTo>
                  <a:pt x="8799139" y="1098030"/>
                  <a:pt x="8800475" y="1097884"/>
                  <a:pt x="8801647" y="1097591"/>
                </a:cubicBezTo>
                <a:cubicBezTo>
                  <a:pt x="8802819" y="1097298"/>
                  <a:pt x="8803860" y="1096989"/>
                  <a:pt x="8804772" y="1096663"/>
                </a:cubicBezTo>
                <a:cubicBezTo>
                  <a:pt x="8805683" y="1096337"/>
                  <a:pt x="8806465" y="1096028"/>
                  <a:pt x="8807116" y="1095735"/>
                </a:cubicBezTo>
                <a:cubicBezTo>
                  <a:pt x="8807767" y="1095442"/>
                  <a:pt x="8808353" y="1095295"/>
                  <a:pt x="8808874" y="1095295"/>
                </a:cubicBezTo>
                <a:cubicBezTo>
                  <a:pt x="8809199" y="1095295"/>
                  <a:pt x="8809509" y="1095377"/>
                  <a:pt x="8809802" y="1095540"/>
                </a:cubicBezTo>
                <a:cubicBezTo>
                  <a:pt x="8810095" y="1095703"/>
                  <a:pt x="8810323" y="1096012"/>
                  <a:pt x="8810485" y="1096468"/>
                </a:cubicBezTo>
                <a:cubicBezTo>
                  <a:pt x="8810648" y="1096923"/>
                  <a:pt x="8810795" y="1097542"/>
                  <a:pt x="8810925" y="1098323"/>
                </a:cubicBezTo>
                <a:cubicBezTo>
                  <a:pt x="8811055" y="1099105"/>
                  <a:pt x="8811120" y="1100081"/>
                  <a:pt x="8811120" y="1101253"/>
                </a:cubicBezTo>
                <a:cubicBezTo>
                  <a:pt x="8811120" y="1103142"/>
                  <a:pt x="8810990" y="1104639"/>
                  <a:pt x="8810730" y="1105746"/>
                </a:cubicBezTo>
                <a:cubicBezTo>
                  <a:pt x="8810469" y="1106853"/>
                  <a:pt x="8810078" y="1107667"/>
                  <a:pt x="8809557" y="1108188"/>
                </a:cubicBezTo>
                <a:cubicBezTo>
                  <a:pt x="8809037" y="1108709"/>
                  <a:pt x="8808255" y="1109197"/>
                  <a:pt x="8807213" y="1109653"/>
                </a:cubicBezTo>
                <a:cubicBezTo>
                  <a:pt x="8806172" y="1110109"/>
                  <a:pt x="8804983" y="1110483"/>
                  <a:pt x="8803649" y="1110776"/>
                </a:cubicBezTo>
                <a:cubicBezTo>
                  <a:pt x="8802314" y="1111069"/>
                  <a:pt x="8800897" y="1111313"/>
                  <a:pt x="8799400" y="1111509"/>
                </a:cubicBezTo>
                <a:cubicBezTo>
                  <a:pt x="8797902" y="1111704"/>
                  <a:pt x="8796405" y="1111802"/>
                  <a:pt x="8794907" y="1111802"/>
                </a:cubicBezTo>
                <a:cubicBezTo>
                  <a:pt x="8790349" y="1111802"/>
                  <a:pt x="8786443" y="1111199"/>
                  <a:pt x="8783187" y="1109995"/>
                </a:cubicBezTo>
                <a:cubicBezTo>
                  <a:pt x="8779931" y="1108790"/>
                  <a:pt x="8777262" y="1106967"/>
                  <a:pt x="8775178" y="1104525"/>
                </a:cubicBezTo>
                <a:cubicBezTo>
                  <a:pt x="8773095" y="1102084"/>
                  <a:pt x="8771581" y="1098991"/>
                  <a:pt x="8770637" y="1095247"/>
                </a:cubicBezTo>
                <a:cubicBezTo>
                  <a:pt x="8769693" y="1091503"/>
                  <a:pt x="8769221" y="1087091"/>
                  <a:pt x="8769221" y="1082013"/>
                </a:cubicBezTo>
                <a:lnTo>
                  <a:pt x="8769221" y="1030639"/>
                </a:lnTo>
                <a:lnTo>
                  <a:pt x="8756914" y="1030639"/>
                </a:lnTo>
                <a:cubicBezTo>
                  <a:pt x="8755938" y="1030639"/>
                  <a:pt x="8755156" y="1030118"/>
                  <a:pt x="8754570" y="1029076"/>
                </a:cubicBezTo>
                <a:cubicBezTo>
                  <a:pt x="8753984" y="1028035"/>
                  <a:pt x="8753691" y="1026342"/>
                  <a:pt x="8753691" y="1023998"/>
                </a:cubicBezTo>
                <a:cubicBezTo>
                  <a:pt x="8753691" y="1022761"/>
                  <a:pt x="8753773" y="1021719"/>
                  <a:pt x="8753935" y="1020872"/>
                </a:cubicBezTo>
                <a:cubicBezTo>
                  <a:pt x="8754098" y="1020026"/>
                  <a:pt x="8754310" y="1019326"/>
                  <a:pt x="8754570" y="1018772"/>
                </a:cubicBezTo>
                <a:cubicBezTo>
                  <a:pt x="8754831" y="1018219"/>
                  <a:pt x="8755173" y="1017828"/>
                  <a:pt x="8755596" y="1017600"/>
                </a:cubicBezTo>
                <a:cubicBezTo>
                  <a:pt x="8756019" y="1017372"/>
                  <a:pt x="8756491" y="1017259"/>
                  <a:pt x="8757012" y="1017259"/>
                </a:cubicBezTo>
                <a:lnTo>
                  <a:pt x="8769221" y="1017259"/>
                </a:lnTo>
                <a:lnTo>
                  <a:pt x="8769221" y="996357"/>
                </a:lnTo>
                <a:cubicBezTo>
                  <a:pt x="8769221" y="995902"/>
                  <a:pt x="8769334" y="995478"/>
                  <a:pt x="8769563" y="995088"/>
                </a:cubicBezTo>
                <a:cubicBezTo>
                  <a:pt x="8769790" y="994697"/>
                  <a:pt x="8770213" y="994355"/>
                  <a:pt x="8770832" y="994062"/>
                </a:cubicBezTo>
                <a:cubicBezTo>
                  <a:pt x="8771451" y="993769"/>
                  <a:pt x="8772281" y="993558"/>
                  <a:pt x="8773323" y="993427"/>
                </a:cubicBezTo>
                <a:cubicBezTo>
                  <a:pt x="8774364" y="993297"/>
                  <a:pt x="8775667" y="993232"/>
                  <a:pt x="8777229" y="993232"/>
                </a:cubicBezTo>
                <a:close/>
                <a:moveTo>
                  <a:pt x="8091429" y="993232"/>
                </a:moveTo>
                <a:cubicBezTo>
                  <a:pt x="8093057" y="993232"/>
                  <a:pt x="8094392" y="993297"/>
                  <a:pt x="8095434" y="993427"/>
                </a:cubicBezTo>
                <a:cubicBezTo>
                  <a:pt x="8096475" y="993558"/>
                  <a:pt x="8097289" y="993769"/>
                  <a:pt x="8097875" y="994062"/>
                </a:cubicBezTo>
                <a:cubicBezTo>
                  <a:pt x="8098461" y="994355"/>
                  <a:pt x="8098885" y="994697"/>
                  <a:pt x="8099145" y="995088"/>
                </a:cubicBezTo>
                <a:cubicBezTo>
                  <a:pt x="8099405" y="995478"/>
                  <a:pt x="8099536" y="995902"/>
                  <a:pt x="8099536" y="996357"/>
                </a:cubicBezTo>
                <a:lnTo>
                  <a:pt x="8099536" y="1017259"/>
                </a:lnTo>
                <a:lnTo>
                  <a:pt x="8122097" y="1017259"/>
                </a:lnTo>
                <a:cubicBezTo>
                  <a:pt x="8122618" y="1017259"/>
                  <a:pt x="8123074" y="1017372"/>
                  <a:pt x="8123465" y="1017600"/>
                </a:cubicBezTo>
                <a:cubicBezTo>
                  <a:pt x="8123855" y="1017828"/>
                  <a:pt x="8124197" y="1018219"/>
                  <a:pt x="8124490" y="1018772"/>
                </a:cubicBezTo>
                <a:cubicBezTo>
                  <a:pt x="8124783" y="1019326"/>
                  <a:pt x="8124995" y="1020026"/>
                  <a:pt x="8125125" y="1020872"/>
                </a:cubicBezTo>
                <a:cubicBezTo>
                  <a:pt x="8125255" y="1021719"/>
                  <a:pt x="8125320" y="1022761"/>
                  <a:pt x="8125320" y="1023998"/>
                </a:cubicBezTo>
                <a:cubicBezTo>
                  <a:pt x="8125320" y="1026342"/>
                  <a:pt x="8125027" y="1028035"/>
                  <a:pt x="8124441" y="1029076"/>
                </a:cubicBezTo>
                <a:cubicBezTo>
                  <a:pt x="8123855" y="1030118"/>
                  <a:pt x="8123074" y="1030639"/>
                  <a:pt x="8122097" y="1030639"/>
                </a:cubicBezTo>
                <a:lnTo>
                  <a:pt x="8099536" y="1030639"/>
                </a:lnTo>
                <a:lnTo>
                  <a:pt x="8099536" y="1079669"/>
                </a:lnTo>
                <a:cubicBezTo>
                  <a:pt x="8099536" y="1085724"/>
                  <a:pt x="8100431" y="1090298"/>
                  <a:pt x="8102222" y="1093391"/>
                </a:cubicBezTo>
                <a:cubicBezTo>
                  <a:pt x="8104012" y="1096484"/>
                  <a:pt x="8107219" y="1098030"/>
                  <a:pt x="8111842" y="1098030"/>
                </a:cubicBezTo>
                <a:cubicBezTo>
                  <a:pt x="8113339" y="1098030"/>
                  <a:pt x="8114674" y="1097884"/>
                  <a:pt x="8115846" y="1097591"/>
                </a:cubicBezTo>
                <a:cubicBezTo>
                  <a:pt x="8117018" y="1097298"/>
                  <a:pt x="8118060" y="1096989"/>
                  <a:pt x="8118972" y="1096663"/>
                </a:cubicBezTo>
                <a:cubicBezTo>
                  <a:pt x="8119883" y="1096337"/>
                  <a:pt x="8120665" y="1096028"/>
                  <a:pt x="8121316" y="1095735"/>
                </a:cubicBezTo>
                <a:cubicBezTo>
                  <a:pt x="8121967" y="1095442"/>
                  <a:pt x="8122553" y="1095295"/>
                  <a:pt x="8123074" y="1095295"/>
                </a:cubicBezTo>
                <a:cubicBezTo>
                  <a:pt x="8123399" y="1095295"/>
                  <a:pt x="8123709" y="1095377"/>
                  <a:pt x="8124002" y="1095540"/>
                </a:cubicBezTo>
                <a:cubicBezTo>
                  <a:pt x="8124295" y="1095703"/>
                  <a:pt x="8124523" y="1096012"/>
                  <a:pt x="8124685" y="1096468"/>
                </a:cubicBezTo>
                <a:cubicBezTo>
                  <a:pt x="8124848" y="1096923"/>
                  <a:pt x="8124995" y="1097542"/>
                  <a:pt x="8125125" y="1098323"/>
                </a:cubicBezTo>
                <a:cubicBezTo>
                  <a:pt x="8125255" y="1099105"/>
                  <a:pt x="8125320" y="1100081"/>
                  <a:pt x="8125320" y="1101253"/>
                </a:cubicBezTo>
                <a:cubicBezTo>
                  <a:pt x="8125320" y="1103142"/>
                  <a:pt x="8125190" y="1104639"/>
                  <a:pt x="8124929" y="1105746"/>
                </a:cubicBezTo>
                <a:cubicBezTo>
                  <a:pt x="8124669" y="1106853"/>
                  <a:pt x="8124278" y="1107667"/>
                  <a:pt x="8123757" y="1108188"/>
                </a:cubicBezTo>
                <a:cubicBezTo>
                  <a:pt x="8123237" y="1108709"/>
                  <a:pt x="8122455" y="1109197"/>
                  <a:pt x="8121413" y="1109653"/>
                </a:cubicBezTo>
                <a:cubicBezTo>
                  <a:pt x="8120372" y="1110109"/>
                  <a:pt x="8119183" y="1110483"/>
                  <a:pt x="8117849" y="1110776"/>
                </a:cubicBezTo>
                <a:cubicBezTo>
                  <a:pt x="8116514" y="1111069"/>
                  <a:pt x="8115097" y="1111313"/>
                  <a:pt x="8113600" y="1111509"/>
                </a:cubicBezTo>
                <a:cubicBezTo>
                  <a:pt x="8112102" y="1111704"/>
                  <a:pt x="8110605" y="1111802"/>
                  <a:pt x="8109107" y="1111802"/>
                </a:cubicBezTo>
                <a:cubicBezTo>
                  <a:pt x="8104549" y="1111802"/>
                  <a:pt x="8100643" y="1111199"/>
                  <a:pt x="8097387" y="1109995"/>
                </a:cubicBezTo>
                <a:cubicBezTo>
                  <a:pt x="8094131" y="1108790"/>
                  <a:pt x="8091462" y="1106967"/>
                  <a:pt x="8089378" y="1104525"/>
                </a:cubicBezTo>
                <a:cubicBezTo>
                  <a:pt x="8087295" y="1102084"/>
                  <a:pt x="8085781" y="1098991"/>
                  <a:pt x="8084837" y="1095247"/>
                </a:cubicBezTo>
                <a:cubicBezTo>
                  <a:pt x="8083893" y="1091503"/>
                  <a:pt x="8083420" y="1087091"/>
                  <a:pt x="8083420" y="1082013"/>
                </a:cubicBezTo>
                <a:lnTo>
                  <a:pt x="8083420" y="1030639"/>
                </a:lnTo>
                <a:lnTo>
                  <a:pt x="8071114" y="1030639"/>
                </a:lnTo>
                <a:cubicBezTo>
                  <a:pt x="8070137" y="1030639"/>
                  <a:pt x="8069356" y="1030118"/>
                  <a:pt x="8068770" y="1029076"/>
                </a:cubicBezTo>
                <a:cubicBezTo>
                  <a:pt x="8068184" y="1028035"/>
                  <a:pt x="8067891" y="1026342"/>
                  <a:pt x="8067891" y="1023998"/>
                </a:cubicBezTo>
                <a:cubicBezTo>
                  <a:pt x="8067891" y="1022761"/>
                  <a:pt x="8067973" y="1021719"/>
                  <a:pt x="8068135" y="1020872"/>
                </a:cubicBezTo>
                <a:cubicBezTo>
                  <a:pt x="8068298" y="1020026"/>
                  <a:pt x="8068510" y="1019326"/>
                  <a:pt x="8068770" y="1018772"/>
                </a:cubicBezTo>
                <a:cubicBezTo>
                  <a:pt x="8069031" y="1018219"/>
                  <a:pt x="8069372" y="1017828"/>
                  <a:pt x="8069796" y="1017600"/>
                </a:cubicBezTo>
                <a:cubicBezTo>
                  <a:pt x="8070219" y="1017372"/>
                  <a:pt x="8070691" y="1017259"/>
                  <a:pt x="8071212" y="1017259"/>
                </a:cubicBezTo>
                <a:lnTo>
                  <a:pt x="8083420" y="1017259"/>
                </a:lnTo>
                <a:lnTo>
                  <a:pt x="8083420" y="996357"/>
                </a:lnTo>
                <a:cubicBezTo>
                  <a:pt x="8083420" y="995902"/>
                  <a:pt x="8083534" y="995478"/>
                  <a:pt x="8083762" y="995088"/>
                </a:cubicBezTo>
                <a:cubicBezTo>
                  <a:pt x="8083990" y="994697"/>
                  <a:pt x="8084413" y="994355"/>
                  <a:pt x="8085032" y="994062"/>
                </a:cubicBezTo>
                <a:cubicBezTo>
                  <a:pt x="8085651" y="993769"/>
                  <a:pt x="8086481" y="993558"/>
                  <a:pt x="8087523" y="993427"/>
                </a:cubicBezTo>
                <a:cubicBezTo>
                  <a:pt x="8088564" y="993297"/>
                  <a:pt x="8089867" y="993232"/>
                  <a:pt x="8091429" y="993232"/>
                </a:cubicBezTo>
                <a:close/>
                <a:moveTo>
                  <a:pt x="7767579" y="993232"/>
                </a:moveTo>
                <a:cubicBezTo>
                  <a:pt x="7769207" y="993232"/>
                  <a:pt x="7770542" y="993297"/>
                  <a:pt x="7771584" y="993427"/>
                </a:cubicBezTo>
                <a:cubicBezTo>
                  <a:pt x="7772626" y="993558"/>
                  <a:pt x="7773439" y="993769"/>
                  <a:pt x="7774025" y="994062"/>
                </a:cubicBezTo>
                <a:cubicBezTo>
                  <a:pt x="7774611" y="994355"/>
                  <a:pt x="7775035" y="994697"/>
                  <a:pt x="7775295" y="995088"/>
                </a:cubicBezTo>
                <a:cubicBezTo>
                  <a:pt x="7775556" y="995478"/>
                  <a:pt x="7775686" y="995902"/>
                  <a:pt x="7775686" y="996357"/>
                </a:cubicBezTo>
                <a:lnTo>
                  <a:pt x="7775686" y="1017259"/>
                </a:lnTo>
                <a:lnTo>
                  <a:pt x="7798247" y="1017259"/>
                </a:lnTo>
                <a:cubicBezTo>
                  <a:pt x="7798768" y="1017259"/>
                  <a:pt x="7799224" y="1017372"/>
                  <a:pt x="7799615" y="1017600"/>
                </a:cubicBezTo>
                <a:cubicBezTo>
                  <a:pt x="7800005" y="1017828"/>
                  <a:pt x="7800347" y="1018219"/>
                  <a:pt x="7800640" y="1018772"/>
                </a:cubicBezTo>
                <a:cubicBezTo>
                  <a:pt x="7800933" y="1019326"/>
                  <a:pt x="7801145" y="1020026"/>
                  <a:pt x="7801275" y="1020872"/>
                </a:cubicBezTo>
                <a:cubicBezTo>
                  <a:pt x="7801405" y="1021719"/>
                  <a:pt x="7801470" y="1022761"/>
                  <a:pt x="7801470" y="1023998"/>
                </a:cubicBezTo>
                <a:cubicBezTo>
                  <a:pt x="7801470" y="1026342"/>
                  <a:pt x="7801177" y="1028035"/>
                  <a:pt x="7800591" y="1029076"/>
                </a:cubicBezTo>
                <a:cubicBezTo>
                  <a:pt x="7800005" y="1030118"/>
                  <a:pt x="7799224" y="1030639"/>
                  <a:pt x="7798247" y="1030639"/>
                </a:cubicBezTo>
                <a:lnTo>
                  <a:pt x="7775686" y="1030639"/>
                </a:lnTo>
                <a:lnTo>
                  <a:pt x="7775686" y="1079669"/>
                </a:lnTo>
                <a:cubicBezTo>
                  <a:pt x="7775686" y="1085724"/>
                  <a:pt x="7776581" y="1090298"/>
                  <a:pt x="7778372" y="1093391"/>
                </a:cubicBezTo>
                <a:cubicBezTo>
                  <a:pt x="7780162" y="1096484"/>
                  <a:pt x="7783369" y="1098030"/>
                  <a:pt x="7787992" y="1098030"/>
                </a:cubicBezTo>
                <a:cubicBezTo>
                  <a:pt x="7789489" y="1098030"/>
                  <a:pt x="7790824" y="1097884"/>
                  <a:pt x="7791996" y="1097591"/>
                </a:cubicBezTo>
                <a:cubicBezTo>
                  <a:pt x="7793168" y="1097298"/>
                  <a:pt x="7794210" y="1096989"/>
                  <a:pt x="7795122" y="1096663"/>
                </a:cubicBezTo>
                <a:cubicBezTo>
                  <a:pt x="7796033" y="1096337"/>
                  <a:pt x="7796815" y="1096028"/>
                  <a:pt x="7797466" y="1095735"/>
                </a:cubicBezTo>
                <a:cubicBezTo>
                  <a:pt x="7798117" y="1095442"/>
                  <a:pt x="7798703" y="1095295"/>
                  <a:pt x="7799224" y="1095295"/>
                </a:cubicBezTo>
                <a:cubicBezTo>
                  <a:pt x="7799549" y="1095295"/>
                  <a:pt x="7799859" y="1095377"/>
                  <a:pt x="7800152" y="1095540"/>
                </a:cubicBezTo>
                <a:cubicBezTo>
                  <a:pt x="7800445" y="1095703"/>
                  <a:pt x="7800673" y="1096012"/>
                  <a:pt x="7800835" y="1096468"/>
                </a:cubicBezTo>
                <a:cubicBezTo>
                  <a:pt x="7800998" y="1096923"/>
                  <a:pt x="7801145" y="1097542"/>
                  <a:pt x="7801275" y="1098323"/>
                </a:cubicBezTo>
                <a:cubicBezTo>
                  <a:pt x="7801405" y="1099105"/>
                  <a:pt x="7801470" y="1100081"/>
                  <a:pt x="7801470" y="1101253"/>
                </a:cubicBezTo>
                <a:cubicBezTo>
                  <a:pt x="7801470" y="1103142"/>
                  <a:pt x="7801340" y="1104639"/>
                  <a:pt x="7801079" y="1105746"/>
                </a:cubicBezTo>
                <a:cubicBezTo>
                  <a:pt x="7800819" y="1106853"/>
                  <a:pt x="7800428" y="1107667"/>
                  <a:pt x="7799907" y="1108188"/>
                </a:cubicBezTo>
                <a:cubicBezTo>
                  <a:pt x="7799387" y="1108709"/>
                  <a:pt x="7798605" y="1109197"/>
                  <a:pt x="7797563" y="1109653"/>
                </a:cubicBezTo>
                <a:cubicBezTo>
                  <a:pt x="7796522" y="1110109"/>
                  <a:pt x="7795333" y="1110483"/>
                  <a:pt x="7793999" y="1110776"/>
                </a:cubicBezTo>
                <a:cubicBezTo>
                  <a:pt x="7792664" y="1111069"/>
                  <a:pt x="7791247" y="1111313"/>
                  <a:pt x="7789750" y="1111509"/>
                </a:cubicBezTo>
                <a:cubicBezTo>
                  <a:pt x="7788252" y="1111704"/>
                  <a:pt x="7786755" y="1111802"/>
                  <a:pt x="7785257" y="1111802"/>
                </a:cubicBezTo>
                <a:cubicBezTo>
                  <a:pt x="7780699" y="1111802"/>
                  <a:pt x="7776793" y="1111199"/>
                  <a:pt x="7773537" y="1109995"/>
                </a:cubicBezTo>
                <a:cubicBezTo>
                  <a:pt x="7770281" y="1108790"/>
                  <a:pt x="7767612" y="1106967"/>
                  <a:pt x="7765528" y="1104525"/>
                </a:cubicBezTo>
                <a:cubicBezTo>
                  <a:pt x="7763445" y="1102084"/>
                  <a:pt x="7761931" y="1098991"/>
                  <a:pt x="7760987" y="1095247"/>
                </a:cubicBezTo>
                <a:cubicBezTo>
                  <a:pt x="7760043" y="1091503"/>
                  <a:pt x="7759570" y="1087091"/>
                  <a:pt x="7759570" y="1082013"/>
                </a:cubicBezTo>
                <a:lnTo>
                  <a:pt x="7759570" y="1030639"/>
                </a:lnTo>
                <a:lnTo>
                  <a:pt x="7747264" y="1030639"/>
                </a:lnTo>
                <a:cubicBezTo>
                  <a:pt x="7746287" y="1030639"/>
                  <a:pt x="7745506" y="1030118"/>
                  <a:pt x="7744920" y="1029076"/>
                </a:cubicBezTo>
                <a:cubicBezTo>
                  <a:pt x="7744334" y="1028035"/>
                  <a:pt x="7744041" y="1026342"/>
                  <a:pt x="7744041" y="1023998"/>
                </a:cubicBezTo>
                <a:cubicBezTo>
                  <a:pt x="7744041" y="1022761"/>
                  <a:pt x="7744123" y="1021719"/>
                  <a:pt x="7744285" y="1020872"/>
                </a:cubicBezTo>
                <a:cubicBezTo>
                  <a:pt x="7744448" y="1020026"/>
                  <a:pt x="7744660" y="1019326"/>
                  <a:pt x="7744920" y="1018772"/>
                </a:cubicBezTo>
                <a:cubicBezTo>
                  <a:pt x="7745181" y="1018219"/>
                  <a:pt x="7745522" y="1017828"/>
                  <a:pt x="7745946" y="1017600"/>
                </a:cubicBezTo>
                <a:cubicBezTo>
                  <a:pt x="7746369" y="1017372"/>
                  <a:pt x="7746841" y="1017259"/>
                  <a:pt x="7747362" y="1017259"/>
                </a:cubicBezTo>
                <a:lnTo>
                  <a:pt x="7759570" y="1017259"/>
                </a:lnTo>
                <a:lnTo>
                  <a:pt x="7759570" y="996357"/>
                </a:lnTo>
                <a:cubicBezTo>
                  <a:pt x="7759570" y="995902"/>
                  <a:pt x="7759684" y="995478"/>
                  <a:pt x="7759912" y="995088"/>
                </a:cubicBezTo>
                <a:cubicBezTo>
                  <a:pt x="7760140" y="994697"/>
                  <a:pt x="7760563" y="994355"/>
                  <a:pt x="7761182" y="994062"/>
                </a:cubicBezTo>
                <a:cubicBezTo>
                  <a:pt x="7761801" y="993769"/>
                  <a:pt x="7762631" y="993558"/>
                  <a:pt x="7763673" y="993427"/>
                </a:cubicBezTo>
                <a:cubicBezTo>
                  <a:pt x="7764714" y="993297"/>
                  <a:pt x="7766017" y="993232"/>
                  <a:pt x="7767579" y="993232"/>
                </a:cubicBezTo>
                <a:close/>
                <a:moveTo>
                  <a:pt x="7472304" y="993232"/>
                </a:moveTo>
                <a:cubicBezTo>
                  <a:pt x="7473932" y="993232"/>
                  <a:pt x="7475267" y="993297"/>
                  <a:pt x="7476309" y="993427"/>
                </a:cubicBezTo>
                <a:cubicBezTo>
                  <a:pt x="7477351" y="993558"/>
                  <a:pt x="7478165" y="993769"/>
                  <a:pt x="7478751" y="994062"/>
                </a:cubicBezTo>
                <a:cubicBezTo>
                  <a:pt x="7479337" y="994355"/>
                  <a:pt x="7479760" y="994697"/>
                  <a:pt x="7480020" y="995088"/>
                </a:cubicBezTo>
                <a:cubicBezTo>
                  <a:pt x="7480281" y="995478"/>
                  <a:pt x="7480411" y="995902"/>
                  <a:pt x="7480411" y="996357"/>
                </a:cubicBezTo>
                <a:lnTo>
                  <a:pt x="7480411" y="1017259"/>
                </a:lnTo>
                <a:lnTo>
                  <a:pt x="7502972" y="1017259"/>
                </a:lnTo>
                <a:cubicBezTo>
                  <a:pt x="7503493" y="1017259"/>
                  <a:pt x="7503949" y="1017372"/>
                  <a:pt x="7504340" y="1017600"/>
                </a:cubicBezTo>
                <a:cubicBezTo>
                  <a:pt x="7504730" y="1017828"/>
                  <a:pt x="7505072" y="1018219"/>
                  <a:pt x="7505365" y="1018772"/>
                </a:cubicBezTo>
                <a:cubicBezTo>
                  <a:pt x="7505658" y="1019326"/>
                  <a:pt x="7505870" y="1020026"/>
                  <a:pt x="7506000" y="1020872"/>
                </a:cubicBezTo>
                <a:cubicBezTo>
                  <a:pt x="7506130" y="1021719"/>
                  <a:pt x="7506195" y="1022761"/>
                  <a:pt x="7506195" y="1023998"/>
                </a:cubicBezTo>
                <a:cubicBezTo>
                  <a:pt x="7506195" y="1026342"/>
                  <a:pt x="7505902" y="1028035"/>
                  <a:pt x="7505316" y="1029076"/>
                </a:cubicBezTo>
                <a:cubicBezTo>
                  <a:pt x="7504730" y="1030118"/>
                  <a:pt x="7503949" y="1030639"/>
                  <a:pt x="7502972" y="1030639"/>
                </a:cubicBezTo>
                <a:lnTo>
                  <a:pt x="7480411" y="1030639"/>
                </a:lnTo>
                <a:lnTo>
                  <a:pt x="7480411" y="1079669"/>
                </a:lnTo>
                <a:cubicBezTo>
                  <a:pt x="7480411" y="1085724"/>
                  <a:pt x="7481306" y="1090298"/>
                  <a:pt x="7483097" y="1093391"/>
                </a:cubicBezTo>
                <a:cubicBezTo>
                  <a:pt x="7484887" y="1096484"/>
                  <a:pt x="7488094" y="1098030"/>
                  <a:pt x="7492717" y="1098030"/>
                </a:cubicBezTo>
                <a:cubicBezTo>
                  <a:pt x="7494215" y="1098030"/>
                  <a:pt x="7495549" y="1097884"/>
                  <a:pt x="7496722" y="1097591"/>
                </a:cubicBezTo>
                <a:cubicBezTo>
                  <a:pt x="7497894" y="1097298"/>
                  <a:pt x="7498935" y="1096989"/>
                  <a:pt x="7499847" y="1096663"/>
                </a:cubicBezTo>
                <a:cubicBezTo>
                  <a:pt x="7500758" y="1096337"/>
                  <a:pt x="7501540" y="1096028"/>
                  <a:pt x="7502191" y="1095735"/>
                </a:cubicBezTo>
                <a:cubicBezTo>
                  <a:pt x="7502842" y="1095442"/>
                  <a:pt x="7503428" y="1095295"/>
                  <a:pt x="7503949" y="1095295"/>
                </a:cubicBezTo>
                <a:cubicBezTo>
                  <a:pt x="7504275" y="1095295"/>
                  <a:pt x="7504584" y="1095377"/>
                  <a:pt x="7504877" y="1095540"/>
                </a:cubicBezTo>
                <a:cubicBezTo>
                  <a:pt x="7505170" y="1095703"/>
                  <a:pt x="7505398" y="1096012"/>
                  <a:pt x="7505561" y="1096468"/>
                </a:cubicBezTo>
                <a:cubicBezTo>
                  <a:pt x="7505723" y="1096923"/>
                  <a:pt x="7505870" y="1097542"/>
                  <a:pt x="7506000" y="1098323"/>
                </a:cubicBezTo>
                <a:cubicBezTo>
                  <a:pt x="7506130" y="1099105"/>
                  <a:pt x="7506195" y="1100081"/>
                  <a:pt x="7506195" y="1101253"/>
                </a:cubicBezTo>
                <a:cubicBezTo>
                  <a:pt x="7506195" y="1103142"/>
                  <a:pt x="7506065" y="1104639"/>
                  <a:pt x="7505805" y="1105746"/>
                </a:cubicBezTo>
                <a:cubicBezTo>
                  <a:pt x="7505544" y="1106853"/>
                  <a:pt x="7505154" y="1107667"/>
                  <a:pt x="7504633" y="1108188"/>
                </a:cubicBezTo>
                <a:cubicBezTo>
                  <a:pt x="7504112" y="1108709"/>
                  <a:pt x="7503330" y="1109197"/>
                  <a:pt x="7502289" y="1109653"/>
                </a:cubicBezTo>
                <a:cubicBezTo>
                  <a:pt x="7501247" y="1110109"/>
                  <a:pt x="7500059" y="1110483"/>
                  <a:pt x="7498724" y="1110776"/>
                </a:cubicBezTo>
                <a:cubicBezTo>
                  <a:pt x="7497389" y="1111069"/>
                  <a:pt x="7495973" y="1111313"/>
                  <a:pt x="7494475" y="1111509"/>
                </a:cubicBezTo>
                <a:cubicBezTo>
                  <a:pt x="7492978" y="1111704"/>
                  <a:pt x="7491480" y="1111802"/>
                  <a:pt x="7489982" y="1111802"/>
                </a:cubicBezTo>
                <a:cubicBezTo>
                  <a:pt x="7485425" y="1111802"/>
                  <a:pt x="7481518" y="1111199"/>
                  <a:pt x="7478262" y="1109995"/>
                </a:cubicBezTo>
                <a:cubicBezTo>
                  <a:pt x="7475007" y="1108790"/>
                  <a:pt x="7472337" y="1106967"/>
                  <a:pt x="7470253" y="1104525"/>
                </a:cubicBezTo>
                <a:cubicBezTo>
                  <a:pt x="7468170" y="1102084"/>
                  <a:pt x="7466656" y="1098991"/>
                  <a:pt x="7465712" y="1095247"/>
                </a:cubicBezTo>
                <a:cubicBezTo>
                  <a:pt x="7464768" y="1091503"/>
                  <a:pt x="7464296" y="1087091"/>
                  <a:pt x="7464296" y="1082013"/>
                </a:cubicBezTo>
                <a:lnTo>
                  <a:pt x="7464296" y="1030639"/>
                </a:lnTo>
                <a:lnTo>
                  <a:pt x="7451989" y="1030639"/>
                </a:lnTo>
                <a:cubicBezTo>
                  <a:pt x="7451013" y="1030639"/>
                  <a:pt x="7450231" y="1030118"/>
                  <a:pt x="7449645" y="1029076"/>
                </a:cubicBezTo>
                <a:cubicBezTo>
                  <a:pt x="7449059" y="1028035"/>
                  <a:pt x="7448766" y="1026342"/>
                  <a:pt x="7448766" y="1023998"/>
                </a:cubicBezTo>
                <a:cubicBezTo>
                  <a:pt x="7448766" y="1022761"/>
                  <a:pt x="7448848" y="1021719"/>
                  <a:pt x="7449010" y="1020872"/>
                </a:cubicBezTo>
                <a:cubicBezTo>
                  <a:pt x="7449173" y="1020026"/>
                  <a:pt x="7449385" y="1019326"/>
                  <a:pt x="7449645" y="1018772"/>
                </a:cubicBezTo>
                <a:cubicBezTo>
                  <a:pt x="7449906" y="1018219"/>
                  <a:pt x="7450248" y="1017828"/>
                  <a:pt x="7450671" y="1017600"/>
                </a:cubicBezTo>
                <a:cubicBezTo>
                  <a:pt x="7451094" y="1017372"/>
                  <a:pt x="7451566" y="1017259"/>
                  <a:pt x="7452087" y="1017259"/>
                </a:cubicBezTo>
                <a:lnTo>
                  <a:pt x="7464296" y="1017259"/>
                </a:lnTo>
                <a:lnTo>
                  <a:pt x="7464296" y="996357"/>
                </a:lnTo>
                <a:cubicBezTo>
                  <a:pt x="7464296" y="995902"/>
                  <a:pt x="7464410" y="995478"/>
                  <a:pt x="7464637" y="995088"/>
                </a:cubicBezTo>
                <a:cubicBezTo>
                  <a:pt x="7464865" y="994697"/>
                  <a:pt x="7465289" y="994355"/>
                  <a:pt x="7465907" y="994062"/>
                </a:cubicBezTo>
                <a:cubicBezTo>
                  <a:pt x="7466526" y="993769"/>
                  <a:pt x="7467356" y="993558"/>
                  <a:pt x="7468398" y="993427"/>
                </a:cubicBezTo>
                <a:cubicBezTo>
                  <a:pt x="7469439" y="993297"/>
                  <a:pt x="7470742" y="993232"/>
                  <a:pt x="7472304" y="993232"/>
                </a:cubicBezTo>
                <a:close/>
                <a:moveTo>
                  <a:pt x="6834129" y="993232"/>
                </a:moveTo>
                <a:cubicBezTo>
                  <a:pt x="6835757" y="993232"/>
                  <a:pt x="6837092" y="993297"/>
                  <a:pt x="6838134" y="993427"/>
                </a:cubicBezTo>
                <a:cubicBezTo>
                  <a:pt x="6839176" y="993558"/>
                  <a:pt x="6839989" y="993769"/>
                  <a:pt x="6840575" y="994062"/>
                </a:cubicBezTo>
                <a:cubicBezTo>
                  <a:pt x="6841162" y="994355"/>
                  <a:pt x="6841585" y="994697"/>
                  <a:pt x="6841845" y="995088"/>
                </a:cubicBezTo>
                <a:cubicBezTo>
                  <a:pt x="6842106" y="995478"/>
                  <a:pt x="6842236" y="995902"/>
                  <a:pt x="6842236" y="996357"/>
                </a:cubicBezTo>
                <a:lnTo>
                  <a:pt x="6842236" y="1017259"/>
                </a:lnTo>
                <a:lnTo>
                  <a:pt x="6864797" y="1017259"/>
                </a:lnTo>
                <a:cubicBezTo>
                  <a:pt x="6865318" y="1017259"/>
                  <a:pt x="6865774" y="1017372"/>
                  <a:pt x="6866165" y="1017600"/>
                </a:cubicBezTo>
                <a:cubicBezTo>
                  <a:pt x="6866555" y="1017828"/>
                  <a:pt x="6866897" y="1018219"/>
                  <a:pt x="6867190" y="1018772"/>
                </a:cubicBezTo>
                <a:cubicBezTo>
                  <a:pt x="6867483" y="1019326"/>
                  <a:pt x="6867695" y="1020026"/>
                  <a:pt x="6867825" y="1020872"/>
                </a:cubicBezTo>
                <a:cubicBezTo>
                  <a:pt x="6867955" y="1021719"/>
                  <a:pt x="6868020" y="1022761"/>
                  <a:pt x="6868020" y="1023998"/>
                </a:cubicBezTo>
                <a:cubicBezTo>
                  <a:pt x="6868020" y="1026342"/>
                  <a:pt x="6867727" y="1028035"/>
                  <a:pt x="6867141" y="1029076"/>
                </a:cubicBezTo>
                <a:cubicBezTo>
                  <a:pt x="6866555" y="1030118"/>
                  <a:pt x="6865774" y="1030639"/>
                  <a:pt x="6864797" y="1030639"/>
                </a:cubicBezTo>
                <a:lnTo>
                  <a:pt x="6842236" y="1030639"/>
                </a:lnTo>
                <a:lnTo>
                  <a:pt x="6842236" y="1079669"/>
                </a:lnTo>
                <a:cubicBezTo>
                  <a:pt x="6842236" y="1085724"/>
                  <a:pt x="6843131" y="1090298"/>
                  <a:pt x="6844922" y="1093391"/>
                </a:cubicBezTo>
                <a:cubicBezTo>
                  <a:pt x="6846712" y="1096484"/>
                  <a:pt x="6849919" y="1098030"/>
                  <a:pt x="6854542" y="1098030"/>
                </a:cubicBezTo>
                <a:cubicBezTo>
                  <a:pt x="6856040" y="1098030"/>
                  <a:pt x="6857374" y="1097884"/>
                  <a:pt x="6858546" y="1097591"/>
                </a:cubicBezTo>
                <a:cubicBezTo>
                  <a:pt x="6859719" y="1097298"/>
                  <a:pt x="6860760" y="1096989"/>
                  <a:pt x="6861672" y="1096663"/>
                </a:cubicBezTo>
                <a:cubicBezTo>
                  <a:pt x="6862583" y="1096337"/>
                  <a:pt x="6863365" y="1096028"/>
                  <a:pt x="6864016" y="1095735"/>
                </a:cubicBezTo>
                <a:cubicBezTo>
                  <a:pt x="6864667" y="1095442"/>
                  <a:pt x="6865253" y="1095295"/>
                  <a:pt x="6865774" y="1095295"/>
                </a:cubicBezTo>
                <a:cubicBezTo>
                  <a:pt x="6866100" y="1095295"/>
                  <a:pt x="6866409" y="1095377"/>
                  <a:pt x="6866702" y="1095540"/>
                </a:cubicBezTo>
                <a:cubicBezTo>
                  <a:pt x="6866995" y="1095703"/>
                  <a:pt x="6867223" y="1096012"/>
                  <a:pt x="6867385" y="1096468"/>
                </a:cubicBezTo>
                <a:cubicBezTo>
                  <a:pt x="6867548" y="1096923"/>
                  <a:pt x="6867695" y="1097542"/>
                  <a:pt x="6867825" y="1098323"/>
                </a:cubicBezTo>
                <a:cubicBezTo>
                  <a:pt x="6867955" y="1099105"/>
                  <a:pt x="6868020" y="1100081"/>
                  <a:pt x="6868020" y="1101253"/>
                </a:cubicBezTo>
                <a:cubicBezTo>
                  <a:pt x="6868020" y="1103142"/>
                  <a:pt x="6867890" y="1104639"/>
                  <a:pt x="6867630" y="1105746"/>
                </a:cubicBezTo>
                <a:cubicBezTo>
                  <a:pt x="6867369" y="1106853"/>
                  <a:pt x="6866979" y="1107667"/>
                  <a:pt x="6866458" y="1108188"/>
                </a:cubicBezTo>
                <a:cubicBezTo>
                  <a:pt x="6865937" y="1108709"/>
                  <a:pt x="6865155" y="1109197"/>
                  <a:pt x="6864114" y="1109653"/>
                </a:cubicBezTo>
                <a:cubicBezTo>
                  <a:pt x="6863072" y="1110109"/>
                  <a:pt x="6861883" y="1110483"/>
                  <a:pt x="6860549" y="1110776"/>
                </a:cubicBezTo>
                <a:cubicBezTo>
                  <a:pt x="6859214" y="1111069"/>
                  <a:pt x="6857798" y="1111313"/>
                  <a:pt x="6856300" y="1111509"/>
                </a:cubicBezTo>
                <a:cubicBezTo>
                  <a:pt x="6854803" y="1111704"/>
                  <a:pt x="6853305" y="1111802"/>
                  <a:pt x="6851807" y="1111802"/>
                </a:cubicBezTo>
                <a:cubicBezTo>
                  <a:pt x="6847250" y="1111802"/>
                  <a:pt x="6843343" y="1111199"/>
                  <a:pt x="6840087" y="1109995"/>
                </a:cubicBezTo>
                <a:cubicBezTo>
                  <a:pt x="6836832" y="1108790"/>
                  <a:pt x="6834162" y="1106967"/>
                  <a:pt x="6832078" y="1104525"/>
                </a:cubicBezTo>
                <a:cubicBezTo>
                  <a:pt x="6829995" y="1102084"/>
                  <a:pt x="6828481" y="1098991"/>
                  <a:pt x="6827537" y="1095247"/>
                </a:cubicBezTo>
                <a:cubicBezTo>
                  <a:pt x="6826593" y="1091503"/>
                  <a:pt x="6826121" y="1087091"/>
                  <a:pt x="6826121" y="1082013"/>
                </a:cubicBezTo>
                <a:lnTo>
                  <a:pt x="6826121" y="1030639"/>
                </a:lnTo>
                <a:lnTo>
                  <a:pt x="6813814" y="1030639"/>
                </a:lnTo>
                <a:cubicBezTo>
                  <a:pt x="6812838" y="1030639"/>
                  <a:pt x="6812056" y="1030118"/>
                  <a:pt x="6811470" y="1029076"/>
                </a:cubicBezTo>
                <a:cubicBezTo>
                  <a:pt x="6810884" y="1028035"/>
                  <a:pt x="6810591" y="1026342"/>
                  <a:pt x="6810591" y="1023998"/>
                </a:cubicBezTo>
                <a:cubicBezTo>
                  <a:pt x="6810591" y="1022761"/>
                  <a:pt x="6810673" y="1021719"/>
                  <a:pt x="6810835" y="1020872"/>
                </a:cubicBezTo>
                <a:cubicBezTo>
                  <a:pt x="6810998" y="1020026"/>
                  <a:pt x="6811210" y="1019326"/>
                  <a:pt x="6811470" y="1018772"/>
                </a:cubicBezTo>
                <a:cubicBezTo>
                  <a:pt x="6811731" y="1018219"/>
                  <a:pt x="6812073" y="1017828"/>
                  <a:pt x="6812496" y="1017600"/>
                </a:cubicBezTo>
                <a:cubicBezTo>
                  <a:pt x="6812919" y="1017372"/>
                  <a:pt x="6813391" y="1017259"/>
                  <a:pt x="6813912" y="1017259"/>
                </a:cubicBezTo>
                <a:lnTo>
                  <a:pt x="6826121" y="1017259"/>
                </a:lnTo>
                <a:lnTo>
                  <a:pt x="6826121" y="996357"/>
                </a:lnTo>
                <a:cubicBezTo>
                  <a:pt x="6826121" y="995902"/>
                  <a:pt x="6826235" y="995478"/>
                  <a:pt x="6826462" y="995088"/>
                </a:cubicBezTo>
                <a:cubicBezTo>
                  <a:pt x="6826690" y="994697"/>
                  <a:pt x="6827114" y="994355"/>
                  <a:pt x="6827732" y="994062"/>
                </a:cubicBezTo>
                <a:cubicBezTo>
                  <a:pt x="6828351" y="993769"/>
                  <a:pt x="6829181" y="993558"/>
                  <a:pt x="6830223" y="993427"/>
                </a:cubicBezTo>
                <a:cubicBezTo>
                  <a:pt x="6831264" y="993297"/>
                  <a:pt x="6832567" y="993232"/>
                  <a:pt x="6834129" y="993232"/>
                </a:cubicBezTo>
                <a:close/>
                <a:moveTo>
                  <a:pt x="9384239" y="987470"/>
                </a:moveTo>
                <a:cubicBezTo>
                  <a:pt x="9382611" y="987470"/>
                  <a:pt x="9381097" y="987779"/>
                  <a:pt x="9379697" y="988397"/>
                </a:cubicBezTo>
                <a:cubicBezTo>
                  <a:pt x="9378297" y="989016"/>
                  <a:pt x="9377076" y="989879"/>
                  <a:pt x="9376035" y="990986"/>
                </a:cubicBezTo>
                <a:cubicBezTo>
                  <a:pt x="9374993" y="992093"/>
                  <a:pt x="9374179" y="993395"/>
                  <a:pt x="9373593" y="994892"/>
                </a:cubicBezTo>
                <a:cubicBezTo>
                  <a:pt x="9373007" y="996390"/>
                  <a:pt x="9372714" y="997985"/>
                  <a:pt x="9372714" y="999678"/>
                </a:cubicBezTo>
                <a:cubicBezTo>
                  <a:pt x="9372714" y="1001566"/>
                  <a:pt x="9373007" y="1003292"/>
                  <a:pt x="9373593" y="1004854"/>
                </a:cubicBezTo>
                <a:cubicBezTo>
                  <a:pt x="9374179" y="1006417"/>
                  <a:pt x="9375009" y="1007752"/>
                  <a:pt x="9376083" y="1008859"/>
                </a:cubicBezTo>
                <a:cubicBezTo>
                  <a:pt x="9377158" y="1009966"/>
                  <a:pt x="9378427" y="1010829"/>
                  <a:pt x="9379893" y="1011447"/>
                </a:cubicBezTo>
                <a:cubicBezTo>
                  <a:pt x="9381357" y="1012066"/>
                  <a:pt x="9382937" y="1012375"/>
                  <a:pt x="9384629" y="1012375"/>
                </a:cubicBezTo>
                <a:cubicBezTo>
                  <a:pt x="9386192" y="1012375"/>
                  <a:pt x="9387673" y="1012050"/>
                  <a:pt x="9389073" y="1011398"/>
                </a:cubicBezTo>
                <a:cubicBezTo>
                  <a:pt x="9390473" y="1010747"/>
                  <a:pt x="9391678" y="1009852"/>
                  <a:pt x="9392687" y="1008713"/>
                </a:cubicBezTo>
                <a:cubicBezTo>
                  <a:pt x="9393696" y="1007573"/>
                  <a:pt x="9394494" y="1006255"/>
                  <a:pt x="9395080" y="1004757"/>
                </a:cubicBezTo>
                <a:cubicBezTo>
                  <a:pt x="9395666" y="1003259"/>
                  <a:pt x="9395959" y="1001632"/>
                  <a:pt x="9395959" y="999874"/>
                </a:cubicBezTo>
                <a:cubicBezTo>
                  <a:pt x="9395959" y="998115"/>
                  <a:pt x="9395666" y="996471"/>
                  <a:pt x="9395080" y="994941"/>
                </a:cubicBezTo>
                <a:cubicBezTo>
                  <a:pt x="9394494" y="993411"/>
                  <a:pt x="9393680" y="992093"/>
                  <a:pt x="9392638" y="990986"/>
                </a:cubicBezTo>
                <a:cubicBezTo>
                  <a:pt x="9391596" y="989879"/>
                  <a:pt x="9390359" y="989016"/>
                  <a:pt x="9388927" y="988397"/>
                </a:cubicBezTo>
                <a:cubicBezTo>
                  <a:pt x="9387494" y="987779"/>
                  <a:pt x="9385931" y="987470"/>
                  <a:pt x="9384239" y="987470"/>
                </a:cubicBezTo>
                <a:close/>
                <a:moveTo>
                  <a:pt x="7268568" y="983758"/>
                </a:moveTo>
                <a:lnTo>
                  <a:pt x="7328536" y="983758"/>
                </a:lnTo>
                <a:cubicBezTo>
                  <a:pt x="7329057" y="983758"/>
                  <a:pt x="7329529" y="983888"/>
                  <a:pt x="7329953" y="984149"/>
                </a:cubicBezTo>
                <a:cubicBezTo>
                  <a:pt x="7330376" y="984409"/>
                  <a:pt x="7330718" y="984833"/>
                  <a:pt x="7330978" y="985419"/>
                </a:cubicBezTo>
                <a:cubicBezTo>
                  <a:pt x="7331239" y="986005"/>
                  <a:pt x="7331450" y="986737"/>
                  <a:pt x="7331613" y="987616"/>
                </a:cubicBezTo>
                <a:cubicBezTo>
                  <a:pt x="7331776" y="988495"/>
                  <a:pt x="7331857" y="989586"/>
                  <a:pt x="7331857" y="990888"/>
                </a:cubicBezTo>
                <a:cubicBezTo>
                  <a:pt x="7331857" y="992060"/>
                  <a:pt x="7331776" y="993086"/>
                  <a:pt x="7331613" y="993965"/>
                </a:cubicBezTo>
                <a:cubicBezTo>
                  <a:pt x="7331450" y="994844"/>
                  <a:pt x="7331239" y="995560"/>
                  <a:pt x="7330978" y="996113"/>
                </a:cubicBezTo>
                <a:cubicBezTo>
                  <a:pt x="7330718" y="996667"/>
                  <a:pt x="7330376" y="997074"/>
                  <a:pt x="7329953" y="997334"/>
                </a:cubicBezTo>
                <a:cubicBezTo>
                  <a:pt x="7329529" y="997594"/>
                  <a:pt x="7329057" y="997725"/>
                  <a:pt x="7328536" y="997725"/>
                </a:cubicBezTo>
                <a:lnTo>
                  <a:pt x="7279116" y="997725"/>
                </a:lnTo>
                <a:lnTo>
                  <a:pt x="7279116" y="1037378"/>
                </a:lnTo>
                <a:lnTo>
                  <a:pt x="7321504" y="1037378"/>
                </a:lnTo>
                <a:cubicBezTo>
                  <a:pt x="7322025" y="1037378"/>
                  <a:pt x="7322497" y="1037525"/>
                  <a:pt x="7322921" y="1037818"/>
                </a:cubicBezTo>
                <a:cubicBezTo>
                  <a:pt x="7323344" y="1038111"/>
                  <a:pt x="7323702" y="1038518"/>
                  <a:pt x="7323995" y="1039039"/>
                </a:cubicBezTo>
                <a:cubicBezTo>
                  <a:pt x="7324288" y="1039559"/>
                  <a:pt x="7324500" y="1040276"/>
                  <a:pt x="7324630" y="1041187"/>
                </a:cubicBezTo>
                <a:cubicBezTo>
                  <a:pt x="7324760" y="1042099"/>
                  <a:pt x="7324825" y="1043173"/>
                  <a:pt x="7324825" y="1044410"/>
                </a:cubicBezTo>
                <a:cubicBezTo>
                  <a:pt x="7324825" y="1045582"/>
                  <a:pt x="7324760" y="1046591"/>
                  <a:pt x="7324630" y="1047438"/>
                </a:cubicBezTo>
                <a:cubicBezTo>
                  <a:pt x="7324500" y="1048285"/>
                  <a:pt x="7324288" y="1048968"/>
                  <a:pt x="7323995" y="1049489"/>
                </a:cubicBezTo>
                <a:cubicBezTo>
                  <a:pt x="7323702" y="1050010"/>
                  <a:pt x="7323344" y="1050384"/>
                  <a:pt x="7322921" y="1050612"/>
                </a:cubicBezTo>
                <a:cubicBezTo>
                  <a:pt x="7322497" y="1050840"/>
                  <a:pt x="7322025" y="1050954"/>
                  <a:pt x="7321504" y="1050954"/>
                </a:cubicBezTo>
                <a:lnTo>
                  <a:pt x="7279116" y="1050954"/>
                </a:lnTo>
                <a:lnTo>
                  <a:pt x="7279116" y="1096175"/>
                </a:lnTo>
                <a:lnTo>
                  <a:pt x="7329220" y="1096175"/>
                </a:lnTo>
                <a:cubicBezTo>
                  <a:pt x="7329741" y="1096175"/>
                  <a:pt x="7330213" y="1096305"/>
                  <a:pt x="7330636" y="1096565"/>
                </a:cubicBezTo>
                <a:cubicBezTo>
                  <a:pt x="7331060" y="1096826"/>
                  <a:pt x="7331434" y="1097233"/>
                  <a:pt x="7331760" y="1097786"/>
                </a:cubicBezTo>
                <a:cubicBezTo>
                  <a:pt x="7332085" y="1098340"/>
                  <a:pt x="7332313" y="1099056"/>
                  <a:pt x="7332443" y="1099935"/>
                </a:cubicBezTo>
                <a:cubicBezTo>
                  <a:pt x="7332573" y="1100814"/>
                  <a:pt x="7332639" y="1101904"/>
                  <a:pt x="7332639" y="1103207"/>
                </a:cubicBezTo>
                <a:cubicBezTo>
                  <a:pt x="7332639" y="1104379"/>
                  <a:pt x="7332573" y="1105404"/>
                  <a:pt x="7332443" y="1106283"/>
                </a:cubicBezTo>
                <a:cubicBezTo>
                  <a:pt x="7332313" y="1107162"/>
                  <a:pt x="7332085" y="1107895"/>
                  <a:pt x="7331760" y="1108481"/>
                </a:cubicBezTo>
                <a:cubicBezTo>
                  <a:pt x="7331434" y="1109067"/>
                  <a:pt x="7331060" y="1109490"/>
                  <a:pt x="7330636" y="1109751"/>
                </a:cubicBezTo>
                <a:cubicBezTo>
                  <a:pt x="7330213" y="1110011"/>
                  <a:pt x="7329741" y="1110141"/>
                  <a:pt x="7329220" y="1110141"/>
                </a:cubicBezTo>
                <a:lnTo>
                  <a:pt x="7268568" y="1110141"/>
                </a:lnTo>
                <a:cubicBezTo>
                  <a:pt x="7267070" y="1110141"/>
                  <a:pt x="7265654" y="1109637"/>
                  <a:pt x="7264319" y="1108627"/>
                </a:cubicBezTo>
                <a:cubicBezTo>
                  <a:pt x="7262985" y="1107618"/>
                  <a:pt x="7262317" y="1105844"/>
                  <a:pt x="7262317" y="1103304"/>
                </a:cubicBezTo>
                <a:lnTo>
                  <a:pt x="7262317" y="990595"/>
                </a:lnTo>
                <a:cubicBezTo>
                  <a:pt x="7262317" y="988056"/>
                  <a:pt x="7262985" y="986281"/>
                  <a:pt x="7264319" y="985272"/>
                </a:cubicBezTo>
                <a:cubicBezTo>
                  <a:pt x="7265654" y="984263"/>
                  <a:pt x="7267070" y="983758"/>
                  <a:pt x="7268568" y="983758"/>
                </a:cubicBezTo>
                <a:close/>
                <a:moveTo>
                  <a:pt x="9482265" y="982196"/>
                </a:moveTo>
                <a:cubicBezTo>
                  <a:pt x="9485911" y="982196"/>
                  <a:pt x="9489460" y="982537"/>
                  <a:pt x="9492911" y="983221"/>
                </a:cubicBezTo>
                <a:cubicBezTo>
                  <a:pt x="9496362" y="983905"/>
                  <a:pt x="9499553" y="984767"/>
                  <a:pt x="9502483" y="985809"/>
                </a:cubicBezTo>
                <a:cubicBezTo>
                  <a:pt x="9505413" y="986851"/>
                  <a:pt x="9508017" y="988056"/>
                  <a:pt x="9510296" y="989423"/>
                </a:cubicBezTo>
                <a:cubicBezTo>
                  <a:pt x="9512575" y="990790"/>
                  <a:pt x="9514154" y="991914"/>
                  <a:pt x="9515033" y="992793"/>
                </a:cubicBezTo>
                <a:cubicBezTo>
                  <a:pt x="9515912" y="993672"/>
                  <a:pt x="9516482" y="994339"/>
                  <a:pt x="9516742" y="994795"/>
                </a:cubicBezTo>
                <a:cubicBezTo>
                  <a:pt x="9517003" y="995251"/>
                  <a:pt x="9517214" y="995788"/>
                  <a:pt x="9517377" y="996406"/>
                </a:cubicBezTo>
                <a:cubicBezTo>
                  <a:pt x="9517540" y="997025"/>
                  <a:pt x="9517670" y="997757"/>
                  <a:pt x="9517768" y="998604"/>
                </a:cubicBezTo>
                <a:cubicBezTo>
                  <a:pt x="9517865" y="999450"/>
                  <a:pt x="9517914" y="1000460"/>
                  <a:pt x="9517914" y="1001632"/>
                </a:cubicBezTo>
                <a:cubicBezTo>
                  <a:pt x="9517914" y="1002934"/>
                  <a:pt x="9517849" y="1004041"/>
                  <a:pt x="9517718" y="1004952"/>
                </a:cubicBezTo>
                <a:cubicBezTo>
                  <a:pt x="9517587" y="1005864"/>
                  <a:pt x="9517391" y="1006629"/>
                  <a:pt x="9517129" y="1007247"/>
                </a:cubicBezTo>
                <a:cubicBezTo>
                  <a:pt x="9516867" y="1007866"/>
                  <a:pt x="9516556" y="1008322"/>
                  <a:pt x="9516196" y="1008615"/>
                </a:cubicBezTo>
                <a:cubicBezTo>
                  <a:pt x="9515835" y="1008908"/>
                  <a:pt x="9515394" y="1009054"/>
                  <a:pt x="9514870" y="1009054"/>
                </a:cubicBezTo>
                <a:cubicBezTo>
                  <a:pt x="9513954" y="1009054"/>
                  <a:pt x="9512678" y="1008420"/>
                  <a:pt x="9511041" y="1007150"/>
                </a:cubicBezTo>
                <a:cubicBezTo>
                  <a:pt x="9509404" y="1005880"/>
                  <a:pt x="9507293" y="1004480"/>
                  <a:pt x="9504707" y="1002950"/>
                </a:cubicBezTo>
                <a:cubicBezTo>
                  <a:pt x="9502121" y="1001420"/>
                  <a:pt x="9498979" y="1000020"/>
                  <a:pt x="9495281" y="998750"/>
                </a:cubicBezTo>
                <a:cubicBezTo>
                  <a:pt x="9491583" y="997481"/>
                  <a:pt x="9487148" y="996846"/>
                  <a:pt x="9481977" y="996846"/>
                </a:cubicBezTo>
                <a:cubicBezTo>
                  <a:pt x="9476347" y="996846"/>
                  <a:pt x="9471224" y="997969"/>
                  <a:pt x="9466609" y="1000215"/>
                </a:cubicBezTo>
                <a:cubicBezTo>
                  <a:pt x="9461995" y="1002462"/>
                  <a:pt x="9458051" y="1005766"/>
                  <a:pt x="9454778" y="1010129"/>
                </a:cubicBezTo>
                <a:cubicBezTo>
                  <a:pt x="9451505" y="1014491"/>
                  <a:pt x="9448968" y="1019814"/>
                  <a:pt x="9447168" y="1026098"/>
                </a:cubicBezTo>
                <a:cubicBezTo>
                  <a:pt x="9445367" y="1032381"/>
                  <a:pt x="9444467" y="1039559"/>
                  <a:pt x="9444467" y="1047633"/>
                </a:cubicBezTo>
                <a:cubicBezTo>
                  <a:pt x="9444467" y="1055642"/>
                  <a:pt x="9445335" y="1062723"/>
                  <a:pt x="9447069" y="1068876"/>
                </a:cubicBezTo>
                <a:cubicBezTo>
                  <a:pt x="9448804" y="1075029"/>
                  <a:pt x="9451291" y="1080173"/>
                  <a:pt x="9454532" y="1084308"/>
                </a:cubicBezTo>
                <a:cubicBezTo>
                  <a:pt x="9457772" y="1088443"/>
                  <a:pt x="9461749" y="1091568"/>
                  <a:pt x="9466462" y="1093684"/>
                </a:cubicBezTo>
                <a:cubicBezTo>
                  <a:pt x="9471175" y="1095800"/>
                  <a:pt x="9476510" y="1096858"/>
                  <a:pt x="9482467" y="1096858"/>
                </a:cubicBezTo>
                <a:cubicBezTo>
                  <a:pt x="9487507" y="1096858"/>
                  <a:pt x="9491909" y="1096240"/>
                  <a:pt x="9495673" y="1095002"/>
                </a:cubicBezTo>
                <a:cubicBezTo>
                  <a:pt x="9499436" y="1093765"/>
                  <a:pt x="9502644" y="1092382"/>
                  <a:pt x="9505294" y="1090852"/>
                </a:cubicBezTo>
                <a:cubicBezTo>
                  <a:pt x="9507945" y="1089322"/>
                  <a:pt x="9510122" y="1087938"/>
                  <a:pt x="9511823" y="1086701"/>
                </a:cubicBezTo>
                <a:cubicBezTo>
                  <a:pt x="9513526" y="1085464"/>
                  <a:pt x="9514867" y="1084845"/>
                  <a:pt x="9515849" y="1084845"/>
                </a:cubicBezTo>
                <a:cubicBezTo>
                  <a:pt x="9516308" y="1084845"/>
                  <a:pt x="9516701" y="1084943"/>
                  <a:pt x="9517028" y="1085138"/>
                </a:cubicBezTo>
                <a:cubicBezTo>
                  <a:pt x="9517355" y="1085333"/>
                  <a:pt x="9517617" y="1085708"/>
                  <a:pt x="9517813" y="1086261"/>
                </a:cubicBezTo>
                <a:cubicBezTo>
                  <a:pt x="9518010" y="1086815"/>
                  <a:pt x="9518157" y="1087580"/>
                  <a:pt x="9518255" y="1088556"/>
                </a:cubicBezTo>
                <a:cubicBezTo>
                  <a:pt x="9518353" y="1089533"/>
                  <a:pt x="9518403" y="1090770"/>
                  <a:pt x="9518403" y="1092268"/>
                </a:cubicBezTo>
                <a:cubicBezTo>
                  <a:pt x="9518403" y="1093310"/>
                  <a:pt x="9518370" y="1094221"/>
                  <a:pt x="9518305" y="1095002"/>
                </a:cubicBezTo>
                <a:cubicBezTo>
                  <a:pt x="9518240" y="1095784"/>
                  <a:pt x="9518126" y="1096468"/>
                  <a:pt x="9517963" y="1097054"/>
                </a:cubicBezTo>
                <a:cubicBezTo>
                  <a:pt x="9517800" y="1097640"/>
                  <a:pt x="9517589" y="1098161"/>
                  <a:pt x="9517328" y="1098616"/>
                </a:cubicBezTo>
                <a:cubicBezTo>
                  <a:pt x="9517068" y="1099072"/>
                  <a:pt x="9516612" y="1099626"/>
                  <a:pt x="9515961" y="1100277"/>
                </a:cubicBezTo>
                <a:cubicBezTo>
                  <a:pt x="9515310" y="1100928"/>
                  <a:pt x="9513943" y="1101921"/>
                  <a:pt x="9511859" y="1103256"/>
                </a:cubicBezTo>
                <a:cubicBezTo>
                  <a:pt x="9509775" y="1104590"/>
                  <a:pt x="9507187" y="1105893"/>
                  <a:pt x="9504094" y="1107162"/>
                </a:cubicBezTo>
                <a:cubicBezTo>
                  <a:pt x="9501001" y="1108432"/>
                  <a:pt x="9497453" y="1109506"/>
                  <a:pt x="9493448" y="1110385"/>
                </a:cubicBezTo>
                <a:cubicBezTo>
                  <a:pt x="9489444" y="1111264"/>
                  <a:pt x="9485065" y="1111704"/>
                  <a:pt x="9480312" y="1111704"/>
                </a:cubicBezTo>
                <a:cubicBezTo>
                  <a:pt x="9472108" y="1111704"/>
                  <a:pt x="9464701" y="1110337"/>
                  <a:pt x="9458092" y="1107602"/>
                </a:cubicBezTo>
                <a:cubicBezTo>
                  <a:pt x="9451483" y="1104867"/>
                  <a:pt x="9445851" y="1100830"/>
                  <a:pt x="9441196" y="1095491"/>
                </a:cubicBezTo>
                <a:cubicBezTo>
                  <a:pt x="9436540" y="1090152"/>
                  <a:pt x="9432959" y="1083559"/>
                  <a:pt x="9430452" y="1075713"/>
                </a:cubicBezTo>
                <a:cubicBezTo>
                  <a:pt x="9427945" y="1067867"/>
                  <a:pt x="9426692" y="1058833"/>
                  <a:pt x="9426692" y="1048610"/>
                </a:cubicBezTo>
                <a:cubicBezTo>
                  <a:pt x="9426692" y="1038127"/>
                  <a:pt x="9428043" y="1028783"/>
                  <a:pt x="9430745" y="1020579"/>
                </a:cubicBezTo>
                <a:cubicBezTo>
                  <a:pt x="9433447" y="1012375"/>
                  <a:pt x="9437240" y="1005424"/>
                  <a:pt x="9442123" y="999727"/>
                </a:cubicBezTo>
                <a:cubicBezTo>
                  <a:pt x="9447007" y="994030"/>
                  <a:pt x="9452851" y="989683"/>
                  <a:pt x="9459655" y="986688"/>
                </a:cubicBezTo>
                <a:cubicBezTo>
                  <a:pt x="9466459" y="983693"/>
                  <a:pt x="9473996" y="982196"/>
                  <a:pt x="9482265" y="982196"/>
                </a:cubicBezTo>
                <a:close/>
                <a:moveTo>
                  <a:pt x="9183093" y="980535"/>
                </a:moveTo>
                <a:cubicBezTo>
                  <a:pt x="9186869" y="980535"/>
                  <a:pt x="9189457" y="981203"/>
                  <a:pt x="9190857" y="982537"/>
                </a:cubicBezTo>
                <a:cubicBezTo>
                  <a:pt x="9192257" y="983872"/>
                  <a:pt x="9192957" y="986395"/>
                  <a:pt x="9192957" y="990107"/>
                </a:cubicBezTo>
                <a:cubicBezTo>
                  <a:pt x="9192957" y="993883"/>
                  <a:pt x="9192241" y="996455"/>
                  <a:pt x="9190809" y="997822"/>
                </a:cubicBezTo>
                <a:cubicBezTo>
                  <a:pt x="9189376" y="999190"/>
                  <a:pt x="9186739" y="999874"/>
                  <a:pt x="9182897" y="999874"/>
                </a:cubicBezTo>
                <a:cubicBezTo>
                  <a:pt x="9179121" y="999874"/>
                  <a:pt x="9176533" y="999206"/>
                  <a:pt x="9175133" y="997871"/>
                </a:cubicBezTo>
                <a:cubicBezTo>
                  <a:pt x="9173733" y="996537"/>
                  <a:pt x="9173033" y="994013"/>
                  <a:pt x="9173033" y="990302"/>
                </a:cubicBezTo>
                <a:cubicBezTo>
                  <a:pt x="9173033" y="986526"/>
                  <a:pt x="9173749" y="983953"/>
                  <a:pt x="9175182" y="982586"/>
                </a:cubicBezTo>
                <a:cubicBezTo>
                  <a:pt x="9176614" y="981219"/>
                  <a:pt x="9179251" y="980535"/>
                  <a:pt x="9183093" y="980535"/>
                </a:cubicBezTo>
                <a:close/>
                <a:moveTo>
                  <a:pt x="9384825" y="977214"/>
                </a:moveTo>
                <a:cubicBezTo>
                  <a:pt x="9388211" y="977214"/>
                  <a:pt x="9391336" y="977768"/>
                  <a:pt x="9394201" y="978875"/>
                </a:cubicBezTo>
                <a:cubicBezTo>
                  <a:pt x="9397066" y="979982"/>
                  <a:pt x="9399540" y="981496"/>
                  <a:pt x="9401624" y="983416"/>
                </a:cubicBezTo>
                <a:cubicBezTo>
                  <a:pt x="9403707" y="985337"/>
                  <a:pt x="9405335" y="987665"/>
                  <a:pt x="9406507" y="990400"/>
                </a:cubicBezTo>
                <a:cubicBezTo>
                  <a:pt x="9407679" y="993134"/>
                  <a:pt x="9408265" y="996162"/>
                  <a:pt x="9408265" y="999483"/>
                </a:cubicBezTo>
                <a:cubicBezTo>
                  <a:pt x="9408265" y="1002673"/>
                  <a:pt x="9407663" y="1005669"/>
                  <a:pt x="9406458" y="1008468"/>
                </a:cubicBezTo>
                <a:cubicBezTo>
                  <a:pt x="9405254" y="1011268"/>
                  <a:pt x="9403561" y="1013726"/>
                  <a:pt x="9401379" y="1015842"/>
                </a:cubicBezTo>
                <a:cubicBezTo>
                  <a:pt x="9399198" y="1017958"/>
                  <a:pt x="9396626" y="1019603"/>
                  <a:pt x="9393664" y="1020775"/>
                </a:cubicBezTo>
                <a:cubicBezTo>
                  <a:pt x="9390701" y="1021946"/>
                  <a:pt x="9387494" y="1022533"/>
                  <a:pt x="9384043" y="1022533"/>
                </a:cubicBezTo>
                <a:cubicBezTo>
                  <a:pt x="9380593" y="1022533"/>
                  <a:pt x="9377451" y="1021995"/>
                  <a:pt x="9374618" y="1020921"/>
                </a:cubicBezTo>
                <a:cubicBezTo>
                  <a:pt x="9371786" y="1019847"/>
                  <a:pt x="9369328" y="1018333"/>
                  <a:pt x="9367244" y="1016379"/>
                </a:cubicBezTo>
                <a:cubicBezTo>
                  <a:pt x="9365161" y="1014426"/>
                  <a:pt x="9363533" y="1012082"/>
                  <a:pt x="9362361" y="1009347"/>
                </a:cubicBezTo>
                <a:cubicBezTo>
                  <a:pt x="9361189" y="1006613"/>
                  <a:pt x="9360603" y="1003585"/>
                  <a:pt x="9360603" y="1000264"/>
                </a:cubicBezTo>
                <a:cubicBezTo>
                  <a:pt x="9360603" y="996943"/>
                  <a:pt x="9361221" y="993867"/>
                  <a:pt x="9362459" y="991035"/>
                </a:cubicBezTo>
                <a:cubicBezTo>
                  <a:pt x="9363696" y="988202"/>
                  <a:pt x="9365405" y="985777"/>
                  <a:pt x="9367586" y="983758"/>
                </a:cubicBezTo>
                <a:cubicBezTo>
                  <a:pt x="9369767" y="981740"/>
                  <a:pt x="9372323" y="980144"/>
                  <a:pt x="9375253" y="978972"/>
                </a:cubicBezTo>
                <a:cubicBezTo>
                  <a:pt x="9378183" y="977800"/>
                  <a:pt x="9381374" y="977214"/>
                  <a:pt x="9384825" y="977214"/>
                </a:cubicBezTo>
                <a:close/>
                <a:moveTo>
                  <a:pt x="7830445" y="974089"/>
                </a:moveTo>
                <a:cubicBezTo>
                  <a:pt x="7832073" y="974089"/>
                  <a:pt x="7833408" y="974154"/>
                  <a:pt x="7834449" y="974284"/>
                </a:cubicBezTo>
                <a:cubicBezTo>
                  <a:pt x="7835491" y="974415"/>
                  <a:pt x="7836305" y="974610"/>
                  <a:pt x="7836891" y="974870"/>
                </a:cubicBezTo>
                <a:cubicBezTo>
                  <a:pt x="7837477" y="975131"/>
                  <a:pt x="7837901" y="975456"/>
                  <a:pt x="7838161" y="975847"/>
                </a:cubicBezTo>
                <a:cubicBezTo>
                  <a:pt x="7838421" y="976238"/>
                  <a:pt x="7838552" y="976693"/>
                  <a:pt x="7838552" y="977214"/>
                </a:cubicBezTo>
                <a:lnTo>
                  <a:pt x="7838552" y="1029858"/>
                </a:lnTo>
                <a:cubicBezTo>
                  <a:pt x="7843175" y="1024974"/>
                  <a:pt x="7847830" y="1021344"/>
                  <a:pt x="7852518" y="1018968"/>
                </a:cubicBezTo>
                <a:cubicBezTo>
                  <a:pt x="7857206" y="1016591"/>
                  <a:pt x="7861927" y="1015403"/>
                  <a:pt x="7866680" y="1015403"/>
                </a:cubicBezTo>
                <a:cubicBezTo>
                  <a:pt x="7872540" y="1015403"/>
                  <a:pt x="7877472" y="1016396"/>
                  <a:pt x="7881477" y="1018382"/>
                </a:cubicBezTo>
                <a:cubicBezTo>
                  <a:pt x="7885481" y="1020368"/>
                  <a:pt x="7888721" y="1023021"/>
                  <a:pt x="7891195" y="1026342"/>
                </a:cubicBezTo>
                <a:cubicBezTo>
                  <a:pt x="7893669" y="1029662"/>
                  <a:pt x="7895443" y="1033553"/>
                  <a:pt x="7896518" y="1038013"/>
                </a:cubicBezTo>
                <a:cubicBezTo>
                  <a:pt x="7897592" y="1042473"/>
                  <a:pt x="7898129" y="1047861"/>
                  <a:pt x="7898129" y="1054177"/>
                </a:cubicBezTo>
                <a:lnTo>
                  <a:pt x="7898129" y="1107700"/>
                </a:lnTo>
                <a:cubicBezTo>
                  <a:pt x="7898129" y="1108220"/>
                  <a:pt x="7897999" y="1108660"/>
                  <a:pt x="7897739" y="1109018"/>
                </a:cubicBezTo>
                <a:cubicBezTo>
                  <a:pt x="7897478" y="1109376"/>
                  <a:pt x="7897055" y="1109685"/>
                  <a:pt x="7896469" y="1109946"/>
                </a:cubicBezTo>
                <a:cubicBezTo>
                  <a:pt x="7895883" y="1110206"/>
                  <a:pt x="7895069" y="1110402"/>
                  <a:pt x="7894027" y="1110532"/>
                </a:cubicBezTo>
                <a:cubicBezTo>
                  <a:pt x="7892985" y="1110662"/>
                  <a:pt x="7891683" y="1110727"/>
                  <a:pt x="7890121" y="1110727"/>
                </a:cubicBezTo>
                <a:cubicBezTo>
                  <a:pt x="7888493" y="1110727"/>
                  <a:pt x="7887158" y="1110662"/>
                  <a:pt x="7886116" y="1110532"/>
                </a:cubicBezTo>
                <a:cubicBezTo>
                  <a:pt x="7885074" y="1110402"/>
                  <a:pt x="7884260" y="1110206"/>
                  <a:pt x="7883675" y="1109946"/>
                </a:cubicBezTo>
                <a:cubicBezTo>
                  <a:pt x="7883089" y="1109685"/>
                  <a:pt x="7882665" y="1109376"/>
                  <a:pt x="7882405" y="1109018"/>
                </a:cubicBezTo>
                <a:cubicBezTo>
                  <a:pt x="7882144" y="1108660"/>
                  <a:pt x="7882014" y="1108220"/>
                  <a:pt x="7882014" y="1107700"/>
                </a:cubicBezTo>
                <a:lnTo>
                  <a:pt x="7882014" y="1056228"/>
                </a:lnTo>
                <a:cubicBezTo>
                  <a:pt x="7882014" y="1051215"/>
                  <a:pt x="7881623" y="1047178"/>
                  <a:pt x="7880842" y="1044117"/>
                </a:cubicBezTo>
                <a:cubicBezTo>
                  <a:pt x="7880061" y="1041057"/>
                  <a:pt x="7878921" y="1038420"/>
                  <a:pt x="7877423" y="1036206"/>
                </a:cubicBezTo>
                <a:cubicBezTo>
                  <a:pt x="7875926" y="1033992"/>
                  <a:pt x="7873989" y="1032299"/>
                  <a:pt x="7871612" y="1031127"/>
                </a:cubicBezTo>
                <a:cubicBezTo>
                  <a:pt x="7869236" y="1029955"/>
                  <a:pt x="7866485" y="1029369"/>
                  <a:pt x="7863359" y="1029369"/>
                </a:cubicBezTo>
                <a:cubicBezTo>
                  <a:pt x="7859323" y="1029369"/>
                  <a:pt x="7855285" y="1030802"/>
                  <a:pt x="7851248" y="1033667"/>
                </a:cubicBezTo>
                <a:cubicBezTo>
                  <a:pt x="7847212" y="1036532"/>
                  <a:pt x="7842979" y="1040731"/>
                  <a:pt x="7838552" y="1046266"/>
                </a:cubicBezTo>
                <a:lnTo>
                  <a:pt x="7838552" y="1107700"/>
                </a:lnTo>
                <a:cubicBezTo>
                  <a:pt x="7838552" y="1108220"/>
                  <a:pt x="7838421" y="1108660"/>
                  <a:pt x="7838161" y="1109018"/>
                </a:cubicBezTo>
                <a:cubicBezTo>
                  <a:pt x="7837901" y="1109376"/>
                  <a:pt x="7837477" y="1109685"/>
                  <a:pt x="7836891" y="1109946"/>
                </a:cubicBezTo>
                <a:cubicBezTo>
                  <a:pt x="7836305" y="1110206"/>
                  <a:pt x="7835491" y="1110402"/>
                  <a:pt x="7834449" y="1110532"/>
                </a:cubicBezTo>
                <a:cubicBezTo>
                  <a:pt x="7833408" y="1110662"/>
                  <a:pt x="7832073" y="1110727"/>
                  <a:pt x="7830445" y="1110727"/>
                </a:cubicBezTo>
                <a:cubicBezTo>
                  <a:pt x="7828882" y="1110727"/>
                  <a:pt x="7827580" y="1110662"/>
                  <a:pt x="7826538" y="1110532"/>
                </a:cubicBezTo>
                <a:cubicBezTo>
                  <a:pt x="7825497" y="1110402"/>
                  <a:pt x="7824666" y="1110206"/>
                  <a:pt x="7824048" y="1109946"/>
                </a:cubicBezTo>
                <a:cubicBezTo>
                  <a:pt x="7823429" y="1109685"/>
                  <a:pt x="7823006" y="1109376"/>
                  <a:pt x="7822778" y="1109018"/>
                </a:cubicBezTo>
                <a:cubicBezTo>
                  <a:pt x="7822550" y="1108660"/>
                  <a:pt x="7822436" y="1108220"/>
                  <a:pt x="7822436" y="1107700"/>
                </a:cubicBezTo>
                <a:lnTo>
                  <a:pt x="7822436" y="977214"/>
                </a:lnTo>
                <a:cubicBezTo>
                  <a:pt x="7822436" y="976693"/>
                  <a:pt x="7822550" y="976238"/>
                  <a:pt x="7822778" y="975847"/>
                </a:cubicBezTo>
                <a:cubicBezTo>
                  <a:pt x="7823006" y="975456"/>
                  <a:pt x="7823429" y="975131"/>
                  <a:pt x="7824048" y="974870"/>
                </a:cubicBezTo>
                <a:cubicBezTo>
                  <a:pt x="7824666" y="974610"/>
                  <a:pt x="7825497" y="974415"/>
                  <a:pt x="7826538" y="974284"/>
                </a:cubicBezTo>
                <a:cubicBezTo>
                  <a:pt x="7827580" y="974154"/>
                  <a:pt x="7828882" y="974089"/>
                  <a:pt x="7830445" y="974089"/>
                </a:cubicBezTo>
                <a:close/>
                <a:moveTo>
                  <a:pt x="9683416" y="973698"/>
                </a:moveTo>
                <a:cubicBezTo>
                  <a:pt x="9684979" y="973698"/>
                  <a:pt x="9686297" y="973763"/>
                  <a:pt x="9687371" y="973894"/>
                </a:cubicBezTo>
                <a:cubicBezTo>
                  <a:pt x="9688446" y="974024"/>
                  <a:pt x="9689309" y="974219"/>
                  <a:pt x="9689959" y="974480"/>
                </a:cubicBezTo>
                <a:cubicBezTo>
                  <a:pt x="9690611" y="974740"/>
                  <a:pt x="9691083" y="975066"/>
                  <a:pt x="9691376" y="975456"/>
                </a:cubicBezTo>
                <a:cubicBezTo>
                  <a:pt x="9691669" y="975847"/>
                  <a:pt x="9691783" y="976303"/>
                  <a:pt x="9691717" y="976824"/>
                </a:cubicBezTo>
                <a:lnTo>
                  <a:pt x="9689569" y="1022044"/>
                </a:lnTo>
                <a:cubicBezTo>
                  <a:pt x="9689569" y="1022565"/>
                  <a:pt x="9689471" y="1023021"/>
                  <a:pt x="9689276" y="1023412"/>
                </a:cubicBezTo>
                <a:cubicBezTo>
                  <a:pt x="9689081" y="1023802"/>
                  <a:pt x="9688723" y="1024128"/>
                  <a:pt x="9688201" y="1024388"/>
                </a:cubicBezTo>
                <a:cubicBezTo>
                  <a:pt x="9687681" y="1024649"/>
                  <a:pt x="9687046" y="1024844"/>
                  <a:pt x="9686297" y="1024974"/>
                </a:cubicBezTo>
                <a:cubicBezTo>
                  <a:pt x="9685548" y="1025105"/>
                  <a:pt x="9684588" y="1025170"/>
                  <a:pt x="9683416" y="1025170"/>
                </a:cubicBezTo>
                <a:cubicBezTo>
                  <a:pt x="9682244" y="1025170"/>
                  <a:pt x="9681267" y="1025105"/>
                  <a:pt x="9680486" y="1024974"/>
                </a:cubicBezTo>
                <a:cubicBezTo>
                  <a:pt x="9679704" y="1024844"/>
                  <a:pt x="9679069" y="1024649"/>
                  <a:pt x="9678581" y="1024388"/>
                </a:cubicBezTo>
                <a:cubicBezTo>
                  <a:pt x="9678093" y="1024128"/>
                  <a:pt x="9677751" y="1023802"/>
                  <a:pt x="9677556" y="1023412"/>
                </a:cubicBezTo>
                <a:cubicBezTo>
                  <a:pt x="9677360" y="1023021"/>
                  <a:pt x="9677263" y="1022565"/>
                  <a:pt x="9677263" y="1022044"/>
                </a:cubicBezTo>
                <a:lnTo>
                  <a:pt x="9675016" y="976824"/>
                </a:lnTo>
                <a:cubicBezTo>
                  <a:pt x="9675016" y="976303"/>
                  <a:pt x="9675179" y="975847"/>
                  <a:pt x="9675505" y="975456"/>
                </a:cubicBezTo>
                <a:cubicBezTo>
                  <a:pt x="9675830" y="975066"/>
                  <a:pt x="9676319" y="974740"/>
                  <a:pt x="9676970" y="974480"/>
                </a:cubicBezTo>
                <a:cubicBezTo>
                  <a:pt x="9677621" y="974219"/>
                  <a:pt x="9678483" y="974024"/>
                  <a:pt x="9679558" y="973894"/>
                </a:cubicBezTo>
                <a:cubicBezTo>
                  <a:pt x="9680632" y="973763"/>
                  <a:pt x="9681918" y="973698"/>
                  <a:pt x="9683416" y="973698"/>
                </a:cubicBezTo>
                <a:close/>
                <a:moveTo>
                  <a:pt x="9648743" y="973698"/>
                </a:moveTo>
                <a:cubicBezTo>
                  <a:pt x="9651869" y="973698"/>
                  <a:pt x="9654050" y="973959"/>
                  <a:pt x="9655287" y="974480"/>
                </a:cubicBezTo>
                <a:cubicBezTo>
                  <a:pt x="9656525" y="975001"/>
                  <a:pt x="9657143" y="975782"/>
                  <a:pt x="9657143" y="976824"/>
                </a:cubicBezTo>
                <a:lnTo>
                  <a:pt x="9654897" y="1022044"/>
                </a:lnTo>
                <a:cubicBezTo>
                  <a:pt x="9654897" y="1022565"/>
                  <a:pt x="9654799" y="1023021"/>
                  <a:pt x="9654603" y="1023412"/>
                </a:cubicBezTo>
                <a:cubicBezTo>
                  <a:pt x="9654408" y="1023802"/>
                  <a:pt x="9654050" y="1024128"/>
                  <a:pt x="9653529" y="1024388"/>
                </a:cubicBezTo>
                <a:cubicBezTo>
                  <a:pt x="9653008" y="1024649"/>
                  <a:pt x="9652373" y="1024844"/>
                  <a:pt x="9651625" y="1024974"/>
                </a:cubicBezTo>
                <a:cubicBezTo>
                  <a:pt x="9650876" y="1025105"/>
                  <a:pt x="9649915" y="1025170"/>
                  <a:pt x="9648743" y="1025170"/>
                </a:cubicBezTo>
                <a:cubicBezTo>
                  <a:pt x="9647571" y="1025170"/>
                  <a:pt x="9646595" y="1025105"/>
                  <a:pt x="9645813" y="1024974"/>
                </a:cubicBezTo>
                <a:cubicBezTo>
                  <a:pt x="9645032" y="1024844"/>
                  <a:pt x="9644397" y="1024649"/>
                  <a:pt x="9643909" y="1024388"/>
                </a:cubicBezTo>
                <a:cubicBezTo>
                  <a:pt x="9643421" y="1024128"/>
                  <a:pt x="9643079" y="1023802"/>
                  <a:pt x="9642883" y="1023412"/>
                </a:cubicBezTo>
                <a:cubicBezTo>
                  <a:pt x="9642688" y="1023021"/>
                  <a:pt x="9642590" y="1022565"/>
                  <a:pt x="9642590" y="1022044"/>
                </a:cubicBezTo>
                <a:lnTo>
                  <a:pt x="9640344" y="976824"/>
                </a:lnTo>
                <a:cubicBezTo>
                  <a:pt x="9640344" y="976303"/>
                  <a:pt x="9640507" y="975847"/>
                  <a:pt x="9640832" y="975456"/>
                </a:cubicBezTo>
                <a:cubicBezTo>
                  <a:pt x="9641158" y="975066"/>
                  <a:pt x="9641646" y="974740"/>
                  <a:pt x="9642297" y="974480"/>
                </a:cubicBezTo>
                <a:cubicBezTo>
                  <a:pt x="9642949" y="974219"/>
                  <a:pt x="9643811" y="974024"/>
                  <a:pt x="9644885" y="973894"/>
                </a:cubicBezTo>
                <a:cubicBezTo>
                  <a:pt x="9645960" y="973763"/>
                  <a:pt x="9647246" y="973698"/>
                  <a:pt x="9648743" y="973698"/>
                </a:cubicBezTo>
                <a:close/>
                <a:moveTo>
                  <a:pt x="7225966" y="973698"/>
                </a:moveTo>
                <a:cubicBezTo>
                  <a:pt x="7227529" y="973698"/>
                  <a:pt x="7228847" y="973763"/>
                  <a:pt x="7229922" y="973894"/>
                </a:cubicBezTo>
                <a:cubicBezTo>
                  <a:pt x="7230996" y="974024"/>
                  <a:pt x="7231859" y="974219"/>
                  <a:pt x="7232510" y="974480"/>
                </a:cubicBezTo>
                <a:cubicBezTo>
                  <a:pt x="7233161" y="974740"/>
                  <a:pt x="7233633" y="975066"/>
                  <a:pt x="7233926" y="975456"/>
                </a:cubicBezTo>
                <a:cubicBezTo>
                  <a:pt x="7234219" y="975847"/>
                  <a:pt x="7234333" y="976303"/>
                  <a:pt x="7234268" y="976824"/>
                </a:cubicBezTo>
                <a:lnTo>
                  <a:pt x="7232119" y="1022044"/>
                </a:lnTo>
                <a:cubicBezTo>
                  <a:pt x="7232119" y="1022565"/>
                  <a:pt x="7232021" y="1023021"/>
                  <a:pt x="7231826" y="1023412"/>
                </a:cubicBezTo>
                <a:cubicBezTo>
                  <a:pt x="7231631" y="1023802"/>
                  <a:pt x="7231273" y="1024128"/>
                  <a:pt x="7230752" y="1024388"/>
                </a:cubicBezTo>
                <a:cubicBezTo>
                  <a:pt x="7230231" y="1024649"/>
                  <a:pt x="7229596" y="1024844"/>
                  <a:pt x="7228847" y="1024974"/>
                </a:cubicBezTo>
                <a:cubicBezTo>
                  <a:pt x="7228098" y="1025105"/>
                  <a:pt x="7227138" y="1025170"/>
                  <a:pt x="7225966" y="1025170"/>
                </a:cubicBezTo>
                <a:cubicBezTo>
                  <a:pt x="7224794" y="1025170"/>
                  <a:pt x="7223817" y="1025105"/>
                  <a:pt x="7223036" y="1024974"/>
                </a:cubicBezTo>
                <a:cubicBezTo>
                  <a:pt x="7222255" y="1024844"/>
                  <a:pt x="7221620" y="1024649"/>
                  <a:pt x="7221131" y="1024388"/>
                </a:cubicBezTo>
                <a:cubicBezTo>
                  <a:pt x="7220643" y="1024128"/>
                  <a:pt x="7220301" y="1023802"/>
                  <a:pt x="7220106" y="1023412"/>
                </a:cubicBezTo>
                <a:cubicBezTo>
                  <a:pt x="7219911" y="1023021"/>
                  <a:pt x="7219813" y="1022565"/>
                  <a:pt x="7219813" y="1022044"/>
                </a:cubicBezTo>
                <a:lnTo>
                  <a:pt x="7217566" y="976824"/>
                </a:lnTo>
                <a:cubicBezTo>
                  <a:pt x="7217566" y="976303"/>
                  <a:pt x="7217729" y="975847"/>
                  <a:pt x="7218055" y="975456"/>
                </a:cubicBezTo>
                <a:cubicBezTo>
                  <a:pt x="7218380" y="975066"/>
                  <a:pt x="7218869" y="974740"/>
                  <a:pt x="7219520" y="974480"/>
                </a:cubicBezTo>
                <a:cubicBezTo>
                  <a:pt x="7220171" y="974219"/>
                  <a:pt x="7221034" y="974024"/>
                  <a:pt x="7222108" y="973894"/>
                </a:cubicBezTo>
                <a:cubicBezTo>
                  <a:pt x="7223182" y="973763"/>
                  <a:pt x="7224468" y="973698"/>
                  <a:pt x="7225966" y="973698"/>
                </a:cubicBezTo>
                <a:close/>
                <a:moveTo>
                  <a:pt x="7191294" y="973698"/>
                </a:moveTo>
                <a:cubicBezTo>
                  <a:pt x="7194419" y="973698"/>
                  <a:pt x="7196600" y="973959"/>
                  <a:pt x="7197837" y="974480"/>
                </a:cubicBezTo>
                <a:cubicBezTo>
                  <a:pt x="7199075" y="975001"/>
                  <a:pt x="7199693" y="975782"/>
                  <a:pt x="7199693" y="976824"/>
                </a:cubicBezTo>
                <a:lnTo>
                  <a:pt x="7197447" y="1022044"/>
                </a:lnTo>
                <a:cubicBezTo>
                  <a:pt x="7197447" y="1022565"/>
                  <a:pt x="7197349" y="1023021"/>
                  <a:pt x="7197154" y="1023412"/>
                </a:cubicBezTo>
                <a:cubicBezTo>
                  <a:pt x="7196958" y="1023802"/>
                  <a:pt x="7196600" y="1024128"/>
                  <a:pt x="7196079" y="1024388"/>
                </a:cubicBezTo>
                <a:cubicBezTo>
                  <a:pt x="7195558" y="1024649"/>
                  <a:pt x="7194924" y="1024844"/>
                  <a:pt x="7194175" y="1024974"/>
                </a:cubicBezTo>
                <a:cubicBezTo>
                  <a:pt x="7193426" y="1025105"/>
                  <a:pt x="7192466" y="1025170"/>
                  <a:pt x="7191294" y="1025170"/>
                </a:cubicBezTo>
                <a:cubicBezTo>
                  <a:pt x="7190122" y="1025170"/>
                  <a:pt x="7189145" y="1025105"/>
                  <a:pt x="7188364" y="1024974"/>
                </a:cubicBezTo>
                <a:cubicBezTo>
                  <a:pt x="7187582" y="1024844"/>
                  <a:pt x="7186947" y="1024649"/>
                  <a:pt x="7186459" y="1024388"/>
                </a:cubicBezTo>
                <a:cubicBezTo>
                  <a:pt x="7185971" y="1024128"/>
                  <a:pt x="7185629" y="1023802"/>
                  <a:pt x="7185434" y="1023412"/>
                </a:cubicBezTo>
                <a:cubicBezTo>
                  <a:pt x="7185238" y="1023021"/>
                  <a:pt x="7185141" y="1022565"/>
                  <a:pt x="7185141" y="1022044"/>
                </a:cubicBezTo>
                <a:lnTo>
                  <a:pt x="7182894" y="976824"/>
                </a:lnTo>
                <a:cubicBezTo>
                  <a:pt x="7182894" y="976303"/>
                  <a:pt x="7183057" y="975847"/>
                  <a:pt x="7183383" y="975456"/>
                </a:cubicBezTo>
                <a:cubicBezTo>
                  <a:pt x="7183708" y="975066"/>
                  <a:pt x="7184196" y="974740"/>
                  <a:pt x="7184848" y="974480"/>
                </a:cubicBezTo>
                <a:cubicBezTo>
                  <a:pt x="7185499" y="974219"/>
                  <a:pt x="7186361" y="974024"/>
                  <a:pt x="7187436" y="973894"/>
                </a:cubicBezTo>
                <a:cubicBezTo>
                  <a:pt x="7188510" y="973763"/>
                  <a:pt x="7189796" y="973698"/>
                  <a:pt x="7191294" y="973698"/>
                </a:cubicBezTo>
                <a:close/>
                <a:moveTo>
                  <a:pt x="537149" y="954735"/>
                </a:moveTo>
                <a:cubicBezTo>
                  <a:pt x="538975" y="954735"/>
                  <a:pt x="540477" y="954911"/>
                  <a:pt x="541655" y="955264"/>
                </a:cubicBezTo>
                <a:cubicBezTo>
                  <a:pt x="542834" y="955619"/>
                  <a:pt x="543791" y="956178"/>
                  <a:pt x="544527" y="956944"/>
                </a:cubicBezTo>
                <a:cubicBezTo>
                  <a:pt x="545264" y="957709"/>
                  <a:pt x="545764" y="958755"/>
                  <a:pt x="546029" y="960081"/>
                </a:cubicBezTo>
                <a:cubicBezTo>
                  <a:pt x="546295" y="961407"/>
                  <a:pt x="546427" y="963041"/>
                  <a:pt x="546427" y="964985"/>
                </a:cubicBezTo>
                <a:cubicBezTo>
                  <a:pt x="546427" y="966929"/>
                  <a:pt x="546295" y="968549"/>
                  <a:pt x="546029" y="969845"/>
                </a:cubicBezTo>
                <a:cubicBezTo>
                  <a:pt x="545764" y="971141"/>
                  <a:pt x="545264" y="972187"/>
                  <a:pt x="544527" y="972983"/>
                </a:cubicBezTo>
                <a:cubicBezTo>
                  <a:pt x="543791" y="973778"/>
                  <a:pt x="542834" y="974338"/>
                  <a:pt x="541655" y="974661"/>
                </a:cubicBezTo>
                <a:cubicBezTo>
                  <a:pt x="540477" y="974985"/>
                  <a:pt x="538975" y="975147"/>
                  <a:pt x="537149" y="975147"/>
                </a:cubicBezTo>
                <a:cubicBezTo>
                  <a:pt x="535264" y="975147"/>
                  <a:pt x="533732" y="974985"/>
                  <a:pt x="532554" y="974661"/>
                </a:cubicBezTo>
                <a:cubicBezTo>
                  <a:pt x="531375" y="974338"/>
                  <a:pt x="530433" y="973778"/>
                  <a:pt x="529726" y="972983"/>
                </a:cubicBezTo>
                <a:cubicBezTo>
                  <a:pt x="529019" y="972187"/>
                  <a:pt x="528533" y="971141"/>
                  <a:pt x="528268" y="969845"/>
                </a:cubicBezTo>
                <a:cubicBezTo>
                  <a:pt x="528003" y="968549"/>
                  <a:pt x="527870" y="966929"/>
                  <a:pt x="527870" y="964985"/>
                </a:cubicBezTo>
                <a:cubicBezTo>
                  <a:pt x="527870" y="963041"/>
                  <a:pt x="528003" y="961407"/>
                  <a:pt x="528268" y="960081"/>
                </a:cubicBezTo>
                <a:cubicBezTo>
                  <a:pt x="528533" y="958755"/>
                  <a:pt x="529019" y="957709"/>
                  <a:pt x="529726" y="956944"/>
                </a:cubicBezTo>
                <a:cubicBezTo>
                  <a:pt x="530433" y="956178"/>
                  <a:pt x="531375" y="955619"/>
                  <a:pt x="532554" y="955264"/>
                </a:cubicBezTo>
                <a:cubicBezTo>
                  <a:pt x="533732" y="954911"/>
                  <a:pt x="535264" y="954735"/>
                  <a:pt x="537149" y="954735"/>
                </a:cubicBezTo>
                <a:close/>
                <a:moveTo>
                  <a:pt x="329227" y="935913"/>
                </a:moveTo>
                <a:cubicBezTo>
                  <a:pt x="325220" y="935913"/>
                  <a:pt x="321745" y="936252"/>
                  <a:pt x="318799" y="936929"/>
                </a:cubicBezTo>
                <a:cubicBezTo>
                  <a:pt x="315854" y="937606"/>
                  <a:pt x="313409" y="938608"/>
                  <a:pt x="311465" y="939933"/>
                </a:cubicBezTo>
                <a:cubicBezTo>
                  <a:pt x="309521" y="941260"/>
                  <a:pt x="308092" y="942849"/>
                  <a:pt x="307179" y="944705"/>
                </a:cubicBezTo>
                <a:cubicBezTo>
                  <a:pt x="306266" y="946561"/>
                  <a:pt x="305809" y="948696"/>
                  <a:pt x="305809" y="951112"/>
                </a:cubicBezTo>
                <a:cubicBezTo>
                  <a:pt x="305809" y="955235"/>
                  <a:pt x="307120" y="958519"/>
                  <a:pt x="309741" y="960964"/>
                </a:cubicBezTo>
                <a:cubicBezTo>
                  <a:pt x="312363" y="963410"/>
                  <a:pt x="316030" y="964632"/>
                  <a:pt x="320743" y="964632"/>
                </a:cubicBezTo>
                <a:cubicBezTo>
                  <a:pt x="324573" y="964632"/>
                  <a:pt x="328122" y="963660"/>
                  <a:pt x="331391" y="961715"/>
                </a:cubicBezTo>
                <a:cubicBezTo>
                  <a:pt x="334661" y="959772"/>
                  <a:pt x="338093" y="956797"/>
                  <a:pt x="341686" y="952791"/>
                </a:cubicBezTo>
                <a:lnTo>
                  <a:pt x="341686" y="935913"/>
                </a:lnTo>
                <a:close/>
                <a:moveTo>
                  <a:pt x="48836" y="901185"/>
                </a:moveTo>
                <a:cubicBezTo>
                  <a:pt x="46939" y="901185"/>
                  <a:pt x="45072" y="901464"/>
                  <a:pt x="43234" y="902024"/>
                </a:cubicBezTo>
                <a:cubicBezTo>
                  <a:pt x="41397" y="902584"/>
                  <a:pt x="39530" y="903468"/>
                  <a:pt x="37633" y="904675"/>
                </a:cubicBezTo>
                <a:cubicBezTo>
                  <a:pt x="35737" y="905883"/>
                  <a:pt x="33751" y="907473"/>
                  <a:pt x="31676" y="909447"/>
                </a:cubicBezTo>
                <a:cubicBezTo>
                  <a:pt x="29602" y="911420"/>
                  <a:pt x="27408" y="913850"/>
                  <a:pt x="25097" y="916737"/>
                </a:cubicBezTo>
                <a:lnTo>
                  <a:pt x="25097" y="948372"/>
                </a:lnTo>
                <a:cubicBezTo>
                  <a:pt x="29128" y="953262"/>
                  <a:pt x="32951" y="957003"/>
                  <a:pt x="36566" y="959595"/>
                </a:cubicBezTo>
                <a:cubicBezTo>
                  <a:pt x="40182" y="962187"/>
                  <a:pt x="43976" y="963483"/>
                  <a:pt x="47947" y="963483"/>
                </a:cubicBezTo>
                <a:cubicBezTo>
                  <a:pt x="51621" y="963483"/>
                  <a:pt x="54777" y="962600"/>
                  <a:pt x="57415" y="960833"/>
                </a:cubicBezTo>
                <a:cubicBezTo>
                  <a:pt x="60053" y="959065"/>
                  <a:pt x="62187" y="956708"/>
                  <a:pt x="63817" y="953762"/>
                </a:cubicBezTo>
                <a:cubicBezTo>
                  <a:pt x="65447" y="950817"/>
                  <a:pt x="66647" y="947518"/>
                  <a:pt x="67418" y="943866"/>
                </a:cubicBezTo>
                <a:cubicBezTo>
                  <a:pt x="68188" y="940213"/>
                  <a:pt x="68573" y="936531"/>
                  <a:pt x="68573" y="932820"/>
                </a:cubicBezTo>
                <a:cubicBezTo>
                  <a:pt x="68573" y="928755"/>
                  <a:pt x="68262" y="924822"/>
                  <a:pt x="67640" y="921023"/>
                </a:cubicBezTo>
                <a:cubicBezTo>
                  <a:pt x="67018" y="917223"/>
                  <a:pt x="65951" y="913850"/>
                  <a:pt x="64439" y="910905"/>
                </a:cubicBezTo>
                <a:cubicBezTo>
                  <a:pt x="62928" y="907959"/>
                  <a:pt x="60898" y="905603"/>
                  <a:pt x="58349" y="903835"/>
                </a:cubicBezTo>
                <a:cubicBezTo>
                  <a:pt x="55800" y="902068"/>
                  <a:pt x="52629" y="901185"/>
                  <a:pt x="48836" y="901185"/>
                </a:cubicBezTo>
                <a:close/>
                <a:moveTo>
                  <a:pt x="471266" y="900036"/>
                </a:moveTo>
                <a:cubicBezTo>
                  <a:pt x="467650" y="900036"/>
                  <a:pt x="464480" y="900713"/>
                  <a:pt x="461753" y="902068"/>
                </a:cubicBezTo>
                <a:cubicBezTo>
                  <a:pt x="459026" y="903423"/>
                  <a:pt x="456744" y="905220"/>
                  <a:pt x="454907" y="907459"/>
                </a:cubicBezTo>
                <a:cubicBezTo>
                  <a:pt x="453069" y="909697"/>
                  <a:pt x="451646" y="912304"/>
                  <a:pt x="450639" y="915279"/>
                </a:cubicBezTo>
                <a:cubicBezTo>
                  <a:pt x="449631" y="918253"/>
                  <a:pt x="449068" y="921362"/>
                  <a:pt x="448949" y="924601"/>
                </a:cubicBezTo>
                <a:lnTo>
                  <a:pt x="492338" y="924601"/>
                </a:lnTo>
                <a:cubicBezTo>
                  <a:pt x="492514" y="916943"/>
                  <a:pt x="490810" y="910934"/>
                  <a:pt x="487225" y="906575"/>
                </a:cubicBezTo>
                <a:cubicBezTo>
                  <a:pt x="483639" y="902215"/>
                  <a:pt x="478320" y="900036"/>
                  <a:pt x="471266" y="900036"/>
                </a:cubicBezTo>
                <a:close/>
                <a:moveTo>
                  <a:pt x="537149" y="893320"/>
                </a:moveTo>
                <a:cubicBezTo>
                  <a:pt x="538975" y="893320"/>
                  <a:pt x="540477" y="893482"/>
                  <a:pt x="541655" y="893806"/>
                </a:cubicBezTo>
                <a:cubicBezTo>
                  <a:pt x="542834" y="894130"/>
                  <a:pt x="543791" y="894690"/>
                  <a:pt x="544527" y="895485"/>
                </a:cubicBezTo>
                <a:cubicBezTo>
                  <a:pt x="545264" y="896280"/>
                  <a:pt x="545764" y="897341"/>
                  <a:pt x="546029" y="898666"/>
                </a:cubicBezTo>
                <a:cubicBezTo>
                  <a:pt x="546295" y="899992"/>
                  <a:pt x="546427" y="901656"/>
                  <a:pt x="546427" y="903659"/>
                </a:cubicBezTo>
                <a:cubicBezTo>
                  <a:pt x="546427" y="905544"/>
                  <a:pt x="546295" y="907134"/>
                  <a:pt x="546029" y="908431"/>
                </a:cubicBezTo>
                <a:cubicBezTo>
                  <a:pt x="545764" y="909727"/>
                  <a:pt x="545264" y="910772"/>
                  <a:pt x="544527" y="911568"/>
                </a:cubicBezTo>
                <a:cubicBezTo>
                  <a:pt x="543791" y="912363"/>
                  <a:pt x="542834" y="912923"/>
                  <a:pt x="541655" y="913247"/>
                </a:cubicBezTo>
                <a:cubicBezTo>
                  <a:pt x="540477" y="913571"/>
                  <a:pt x="538975" y="913733"/>
                  <a:pt x="537149" y="913733"/>
                </a:cubicBezTo>
                <a:cubicBezTo>
                  <a:pt x="535264" y="913733"/>
                  <a:pt x="533732" y="913571"/>
                  <a:pt x="532554" y="913247"/>
                </a:cubicBezTo>
                <a:cubicBezTo>
                  <a:pt x="531375" y="912923"/>
                  <a:pt x="530433" y="912363"/>
                  <a:pt x="529726" y="911568"/>
                </a:cubicBezTo>
                <a:cubicBezTo>
                  <a:pt x="529019" y="910772"/>
                  <a:pt x="528533" y="909727"/>
                  <a:pt x="528268" y="908431"/>
                </a:cubicBezTo>
                <a:cubicBezTo>
                  <a:pt x="528003" y="907134"/>
                  <a:pt x="527870" y="905544"/>
                  <a:pt x="527870" y="903659"/>
                </a:cubicBezTo>
                <a:cubicBezTo>
                  <a:pt x="527870" y="901656"/>
                  <a:pt x="528003" y="899992"/>
                  <a:pt x="528268" y="898666"/>
                </a:cubicBezTo>
                <a:cubicBezTo>
                  <a:pt x="528533" y="897341"/>
                  <a:pt x="529019" y="896280"/>
                  <a:pt x="529726" y="895485"/>
                </a:cubicBezTo>
                <a:cubicBezTo>
                  <a:pt x="530433" y="894690"/>
                  <a:pt x="531375" y="894130"/>
                  <a:pt x="532554" y="893806"/>
                </a:cubicBezTo>
                <a:cubicBezTo>
                  <a:pt x="533732" y="893482"/>
                  <a:pt x="535264" y="893320"/>
                  <a:pt x="537149" y="893320"/>
                </a:cubicBezTo>
                <a:close/>
                <a:moveTo>
                  <a:pt x="207184" y="889874"/>
                </a:moveTo>
                <a:cubicBezTo>
                  <a:pt x="208892" y="889874"/>
                  <a:pt x="210262" y="889918"/>
                  <a:pt x="211293" y="890006"/>
                </a:cubicBezTo>
                <a:cubicBezTo>
                  <a:pt x="212324" y="890095"/>
                  <a:pt x="213119" y="890257"/>
                  <a:pt x="213679" y="890492"/>
                </a:cubicBezTo>
                <a:cubicBezTo>
                  <a:pt x="214238" y="890728"/>
                  <a:pt x="214651" y="891023"/>
                  <a:pt x="214916" y="891375"/>
                </a:cubicBezTo>
                <a:cubicBezTo>
                  <a:pt x="215181" y="891729"/>
                  <a:pt x="215431" y="892172"/>
                  <a:pt x="215667" y="892702"/>
                </a:cubicBezTo>
                <a:lnTo>
                  <a:pt x="238112" y="958269"/>
                </a:lnTo>
                <a:lnTo>
                  <a:pt x="238466" y="959330"/>
                </a:lnTo>
                <a:lnTo>
                  <a:pt x="238731" y="958269"/>
                </a:lnTo>
                <a:lnTo>
                  <a:pt x="260911" y="892702"/>
                </a:lnTo>
                <a:cubicBezTo>
                  <a:pt x="261028" y="892172"/>
                  <a:pt x="261235" y="891729"/>
                  <a:pt x="261529" y="891375"/>
                </a:cubicBezTo>
                <a:cubicBezTo>
                  <a:pt x="261824" y="891023"/>
                  <a:pt x="262250" y="890728"/>
                  <a:pt x="262810" y="890492"/>
                </a:cubicBezTo>
                <a:cubicBezTo>
                  <a:pt x="263370" y="890257"/>
                  <a:pt x="264136" y="890095"/>
                  <a:pt x="265108" y="890006"/>
                </a:cubicBezTo>
                <a:cubicBezTo>
                  <a:pt x="266080" y="889918"/>
                  <a:pt x="267361" y="889874"/>
                  <a:pt x="268951" y="889874"/>
                </a:cubicBezTo>
                <a:cubicBezTo>
                  <a:pt x="270306" y="889874"/>
                  <a:pt x="271425" y="889903"/>
                  <a:pt x="272309" y="889962"/>
                </a:cubicBezTo>
                <a:cubicBezTo>
                  <a:pt x="273193" y="890021"/>
                  <a:pt x="273885" y="890169"/>
                  <a:pt x="274385" y="890403"/>
                </a:cubicBezTo>
                <a:cubicBezTo>
                  <a:pt x="274886" y="890640"/>
                  <a:pt x="275240" y="890920"/>
                  <a:pt x="275446" y="891244"/>
                </a:cubicBezTo>
                <a:cubicBezTo>
                  <a:pt x="275652" y="891568"/>
                  <a:pt x="275755" y="891965"/>
                  <a:pt x="275755" y="892436"/>
                </a:cubicBezTo>
                <a:cubicBezTo>
                  <a:pt x="275755" y="892672"/>
                  <a:pt x="275740" y="892922"/>
                  <a:pt x="275711" y="893187"/>
                </a:cubicBezTo>
                <a:cubicBezTo>
                  <a:pt x="275681" y="893453"/>
                  <a:pt x="275637" y="893732"/>
                  <a:pt x="275579" y="894027"/>
                </a:cubicBezTo>
                <a:cubicBezTo>
                  <a:pt x="275520" y="894321"/>
                  <a:pt x="275446" y="894646"/>
                  <a:pt x="275358" y="894999"/>
                </a:cubicBezTo>
                <a:cubicBezTo>
                  <a:pt x="275269" y="895352"/>
                  <a:pt x="275166" y="895735"/>
                  <a:pt x="275048" y="896148"/>
                </a:cubicBezTo>
                <a:lnTo>
                  <a:pt x="247921" y="971701"/>
                </a:lnTo>
                <a:cubicBezTo>
                  <a:pt x="247685" y="972350"/>
                  <a:pt x="247376" y="972880"/>
                  <a:pt x="246993" y="973292"/>
                </a:cubicBezTo>
                <a:cubicBezTo>
                  <a:pt x="246610" y="973703"/>
                  <a:pt x="246036" y="974028"/>
                  <a:pt x="245270" y="974264"/>
                </a:cubicBezTo>
                <a:cubicBezTo>
                  <a:pt x="244504" y="974499"/>
                  <a:pt x="243532" y="974661"/>
                  <a:pt x="242354" y="974750"/>
                </a:cubicBezTo>
                <a:cubicBezTo>
                  <a:pt x="241175" y="974838"/>
                  <a:pt x="239703" y="974882"/>
                  <a:pt x="237935" y="974882"/>
                </a:cubicBezTo>
                <a:cubicBezTo>
                  <a:pt x="236168" y="974882"/>
                  <a:pt x="234695" y="974824"/>
                  <a:pt x="233517" y="974705"/>
                </a:cubicBezTo>
                <a:cubicBezTo>
                  <a:pt x="232339" y="974588"/>
                  <a:pt x="231382" y="974412"/>
                  <a:pt x="230645" y="974175"/>
                </a:cubicBezTo>
                <a:cubicBezTo>
                  <a:pt x="229909" y="973940"/>
                  <a:pt x="229334" y="973615"/>
                  <a:pt x="228922" y="973203"/>
                </a:cubicBezTo>
                <a:cubicBezTo>
                  <a:pt x="228509" y="972792"/>
                  <a:pt x="228185" y="972290"/>
                  <a:pt x="227950" y="971701"/>
                </a:cubicBezTo>
                <a:lnTo>
                  <a:pt x="200910" y="896148"/>
                </a:lnTo>
                <a:cubicBezTo>
                  <a:pt x="200674" y="895440"/>
                  <a:pt x="200482" y="894822"/>
                  <a:pt x="200335" y="894292"/>
                </a:cubicBezTo>
                <a:cubicBezTo>
                  <a:pt x="200188" y="893762"/>
                  <a:pt x="200100" y="893364"/>
                  <a:pt x="200070" y="893098"/>
                </a:cubicBezTo>
                <a:cubicBezTo>
                  <a:pt x="200041" y="892834"/>
                  <a:pt x="200026" y="892613"/>
                  <a:pt x="200026" y="892436"/>
                </a:cubicBezTo>
                <a:cubicBezTo>
                  <a:pt x="200026" y="891965"/>
                  <a:pt x="200144" y="891553"/>
                  <a:pt x="200379" y="891199"/>
                </a:cubicBezTo>
                <a:cubicBezTo>
                  <a:pt x="200615" y="890846"/>
                  <a:pt x="201013" y="890566"/>
                  <a:pt x="201572" y="890359"/>
                </a:cubicBezTo>
                <a:cubicBezTo>
                  <a:pt x="202132" y="890154"/>
                  <a:pt x="202868" y="890021"/>
                  <a:pt x="203781" y="889962"/>
                </a:cubicBezTo>
                <a:cubicBezTo>
                  <a:pt x="204695" y="889903"/>
                  <a:pt x="205829" y="889874"/>
                  <a:pt x="207184" y="889874"/>
                </a:cubicBezTo>
                <a:close/>
                <a:moveTo>
                  <a:pt x="179687" y="889874"/>
                </a:moveTo>
                <a:cubicBezTo>
                  <a:pt x="181160" y="889874"/>
                  <a:pt x="182368" y="889932"/>
                  <a:pt x="183311" y="890051"/>
                </a:cubicBezTo>
                <a:cubicBezTo>
                  <a:pt x="184253" y="890169"/>
                  <a:pt x="184990" y="890345"/>
                  <a:pt x="185520" y="890581"/>
                </a:cubicBezTo>
                <a:cubicBezTo>
                  <a:pt x="186050" y="890816"/>
                  <a:pt x="186433" y="891111"/>
                  <a:pt x="186669" y="891464"/>
                </a:cubicBezTo>
                <a:cubicBezTo>
                  <a:pt x="186904" y="891818"/>
                  <a:pt x="187022" y="892200"/>
                  <a:pt x="187022" y="892613"/>
                </a:cubicBezTo>
                <a:lnTo>
                  <a:pt x="187022" y="972143"/>
                </a:lnTo>
                <a:cubicBezTo>
                  <a:pt x="187022" y="972614"/>
                  <a:pt x="186904" y="973011"/>
                  <a:pt x="186669" y="973336"/>
                </a:cubicBezTo>
                <a:cubicBezTo>
                  <a:pt x="186433" y="973660"/>
                  <a:pt x="186050" y="973940"/>
                  <a:pt x="185520" y="974175"/>
                </a:cubicBezTo>
                <a:cubicBezTo>
                  <a:pt x="184990" y="974412"/>
                  <a:pt x="184253" y="974588"/>
                  <a:pt x="183311" y="974705"/>
                </a:cubicBezTo>
                <a:cubicBezTo>
                  <a:pt x="182368" y="974824"/>
                  <a:pt x="181160" y="974882"/>
                  <a:pt x="179687" y="974882"/>
                </a:cubicBezTo>
                <a:cubicBezTo>
                  <a:pt x="178274" y="974882"/>
                  <a:pt x="177096" y="974824"/>
                  <a:pt x="176153" y="974705"/>
                </a:cubicBezTo>
                <a:cubicBezTo>
                  <a:pt x="175210" y="974588"/>
                  <a:pt x="174459" y="974412"/>
                  <a:pt x="173900" y="974175"/>
                </a:cubicBezTo>
                <a:cubicBezTo>
                  <a:pt x="173340" y="973940"/>
                  <a:pt x="172957" y="973660"/>
                  <a:pt x="172751" y="973336"/>
                </a:cubicBezTo>
                <a:cubicBezTo>
                  <a:pt x="172545" y="973011"/>
                  <a:pt x="172441" y="972614"/>
                  <a:pt x="172441" y="972143"/>
                </a:cubicBezTo>
                <a:lnTo>
                  <a:pt x="172441" y="892613"/>
                </a:lnTo>
                <a:cubicBezTo>
                  <a:pt x="172441" y="892200"/>
                  <a:pt x="172545" y="891818"/>
                  <a:pt x="172751" y="891464"/>
                </a:cubicBezTo>
                <a:cubicBezTo>
                  <a:pt x="172957" y="891111"/>
                  <a:pt x="173340" y="890816"/>
                  <a:pt x="173900" y="890581"/>
                </a:cubicBezTo>
                <a:cubicBezTo>
                  <a:pt x="174459" y="890345"/>
                  <a:pt x="175210" y="890169"/>
                  <a:pt x="176153" y="890051"/>
                </a:cubicBezTo>
                <a:cubicBezTo>
                  <a:pt x="177096" y="889932"/>
                  <a:pt x="178274" y="889874"/>
                  <a:pt x="179687" y="889874"/>
                </a:cubicBezTo>
                <a:close/>
                <a:moveTo>
                  <a:pt x="472013" y="888636"/>
                </a:moveTo>
                <a:cubicBezTo>
                  <a:pt x="478258" y="888636"/>
                  <a:pt x="483574" y="889638"/>
                  <a:pt x="487963" y="891640"/>
                </a:cubicBezTo>
                <a:cubicBezTo>
                  <a:pt x="492352" y="893644"/>
                  <a:pt x="495961" y="896339"/>
                  <a:pt x="498789" y="899727"/>
                </a:cubicBezTo>
                <a:cubicBezTo>
                  <a:pt x="501616" y="903114"/>
                  <a:pt x="503693" y="907090"/>
                  <a:pt x="505018" y="911655"/>
                </a:cubicBezTo>
                <a:cubicBezTo>
                  <a:pt x="506344" y="916221"/>
                  <a:pt x="507006" y="921096"/>
                  <a:pt x="507006" y="926281"/>
                </a:cubicBezTo>
                <a:lnTo>
                  <a:pt x="507006" y="928931"/>
                </a:lnTo>
                <a:cubicBezTo>
                  <a:pt x="507006" y="931229"/>
                  <a:pt x="506429" y="932864"/>
                  <a:pt x="505275" y="933836"/>
                </a:cubicBezTo>
                <a:cubicBezTo>
                  <a:pt x="504122" y="934808"/>
                  <a:pt x="502805" y="935294"/>
                  <a:pt x="501325" y="935294"/>
                </a:cubicBezTo>
                <a:lnTo>
                  <a:pt x="448949" y="935294"/>
                </a:lnTo>
                <a:cubicBezTo>
                  <a:pt x="448949" y="939712"/>
                  <a:pt x="449393" y="943689"/>
                  <a:pt x="450281" y="947224"/>
                </a:cubicBezTo>
                <a:cubicBezTo>
                  <a:pt x="451169" y="950759"/>
                  <a:pt x="452649" y="953792"/>
                  <a:pt x="454721" y="956325"/>
                </a:cubicBezTo>
                <a:cubicBezTo>
                  <a:pt x="456793" y="958859"/>
                  <a:pt x="459486" y="960803"/>
                  <a:pt x="462801" y="962158"/>
                </a:cubicBezTo>
                <a:cubicBezTo>
                  <a:pt x="466117" y="963512"/>
                  <a:pt x="470172" y="964190"/>
                  <a:pt x="474967" y="964190"/>
                </a:cubicBezTo>
                <a:cubicBezTo>
                  <a:pt x="478755" y="964190"/>
                  <a:pt x="482129" y="963881"/>
                  <a:pt x="485089" y="963262"/>
                </a:cubicBezTo>
                <a:cubicBezTo>
                  <a:pt x="488049" y="962644"/>
                  <a:pt x="490609" y="961952"/>
                  <a:pt x="492770" y="961186"/>
                </a:cubicBezTo>
                <a:cubicBezTo>
                  <a:pt x="494931" y="960420"/>
                  <a:pt x="496707" y="959727"/>
                  <a:pt x="498098" y="959109"/>
                </a:cubicBezTo>
                <a:cubicBezTo>
                  <a:pt x="499490" y="958490"/>
                  <a:pt x="500541" y="958182"/>
                  <a:pt x="501251" y="958182"/>
                </a:cubicBezTo>
                <a:cubicBezTo>
                  <a:pt x="501665" y="958182"/>
                  <a:pt x="502035" y="958285"/>
                  <a:pt x="502361" y="958490"/>
                </a:cubicBezTo>
                <a:cubicBezTo>
                  <a:pt x="502686" y="958697"/>
                  <a:pt x="502938" y="959006"/>
                  <a:pt x="503115" y="959418"/>
                </a:cubicBezTo>
                <a:cubicBezTo>
                  <a:pt x="503293" y="959831"/>
                  <a:pt x="503426" y="960405"/>
                  <a:pt x="503515" y="961142"/>
                </a:cubicBezTo>
                <a:cubicBezTo>
                  <a:pt x="503604" y="961878"/>
                  <a:pt x="503649" y="962776"/>
                  <a:pt x="503649" y="963837"/>
                </a:cubicBezTo>
                <a:cubicBezTo>
                  <a:pt x="503649" y="964603"/>
                  <a:pt x="503619" y="965265"/>
                  <a:pt x="503560" y="965825"/>
                </a:cubicBezTo>
                <a:cubicBezTo>
                  <a:pt x="503501" y="966384"/>
                  <a:pt x="503427" y="966886"/>
                  <a:pt x="503339" y="967327"/>
                </a:cubicBezTo>
                <a:cubicBezTo>
                  <a:pt x="503251" y="967769"/>
                  <a:pt x="503104" y="968167"/>
                  <a:pt x="502897" y="968520"/>
                </a:cubicBezTo>
                <a:cubicBezTo>
                  <a:pt x="502691" y="968873"/>
                  <a:pt x="502426" y="969212"/>
                  <a:pt x="502102" y="969536"/>
                </a:cubicBezTo>
                <a:cubicBezTo>
                  <a:pt x="501778" y="969860"/>
                  <a:pt x="500821" y="970390"/>
                  <a:pt x="499230" y="971127"/>
                </a:cubicBezTo>
                <a:cubicBezTo>
                  <a:pt x="497639" y="971863"/>
                  <a:pt x="495578" y="972585"/>
                  <a:pt x="493045" y="973292"/>
                </a:cubicBezTo>
                <a:cubicBezTo>
                  <a:pt x="490511" y="973998"/>
                  <a:pt x="487580" y="974632"/>
                  <a:pt x="484252" y="975191"/>
                </a:cubicBezTo>
                <a:cubicBezTo>
                  <a:pt x="480923" y="975752"/>
                  <a:pt x="477374" y="976031"/>
                  <a:pt x="473604" y="976031"/>
                </a:cubicBezTo>
                <a:cubicBezTo>
                  <a:pt x="467065" y="976031"/>
                  <a:pt x="461335" y="975118"/>
                  <a:pt x="456416" y="973292"/>
                </a:cubicBezTo>
                <a:cubicBezTo>
                  <a:pt x="451497" y="971466"/>
                  <a:pt x="447359" y="968755"/>
                  <a:pt x="444001" y="965162"/>
                </a:cubicBezTo>
                <a:cubicBezTo>
                  <a:pt x="440643" y="961569"/>
                  <a:pt x="438110" y="957062"/>
                  <a:pt x="436401" y="951642"/>
                </a:cubicBezTo>
                <a:cubicBezTo>
                  <a:pt x="434693" y="946222"/>
                  <a:pt x="433839" y="939918"/>
                  <a:pt x="433839" y="932731"/>
                </a:cubicBezTo>
                <a:cubicBezTo>
                  <a:pt x="433839" y="925898"/>
                  <a:pt x="434723" y="919756"/>
                  <a:pt x="436490" y="914307"/>
                </a:cubicBezTo>
                <a:cubicBezTo>
                  <a:pt x="438257" y="908857"/>
                  <a:pt x="440805" y="904233"/>
                  <a:pt x="444134" y="900433"/>
                </a:cubicBezTo>
                <a:cubicBezTo>
                  <a:pt x="447462" y="896634"/>
                  <a:pt x="451483" y="893718"/>
                  <a:pt x="456195" y="891685"/>
                </a:cubicBezTo>
                <a:cubicBezTo>
                  <a:pt x="460908" y="889652"/>
                  <a:pt x="466181" y="888636"/>
                  <a:pt x="472013" y="888636"/>
                </a:cubicBezTo>
                <a:close/>
                <a:moveTo>
                  <a:pt x="324808" y="888636"/>
                </a:moveTo>
                <a:cubicBezTo>
                  <a:pt x="330522" y="888636"/>
                  <a:pt x="335383" y="889284"/>
                  <a:pt x="339388" y="890581"/>
                </a:cubicBezTo>
                <a:cubicBezTo>
                  <a:pt x="343395" y="891877"/>
                  <a:pt x="346635" y="893776"/>
                  <a:pt x="349109" y="896280"/>
                </a:cubicBezTo>
                <a:cubicBezTo>
                  <a:pt x="351583" y="898784"/>
                  <a:pt x="353380" y="901892"/>
                  <a:pt x="354499" y="905603"/>
                </a:cubicBezTo>
                <a:cubicBezTo>
                  <a:pt x="355619" y="909314"/>
                  <a:pt x="356179" y="913644"/>
                  <a:pt x="356179" y="918592"/>
                </a:cubicBezTo>
                <a:lnTo>
                  <a:pt x="356179" y="972231"/>
                </a:lnTo>
                <a:cubicBezTo>
                  <a:pt x="356179" y="972938"/>
                  <a:pt x="355943" y="973468"/>
                  <a:pt x="355471" y="973822"/>
                </a:cubicBezTo>
                <a:cubicBezTo>
                  <a:pt x="355000" y="974175"/>
                  <a:pt x="354352" y="974441"/>
                  <a:pt x="353527" y="974617"/>
                </a:cubicBezTo>
                <a:cubicBezTo>
                  <a:pt x="352703" y="974794"/>
                  <a:pt x="351494" y="974882"/>
                  <a:pt x="349904" y="974882"/>
                </a:cubicBezTo>
                <a:cubicBezTo>
                  <a:pt x="348373" y="974882"/>
                  <a:pt x="347150" y="974794"/>
                  <a:pt x="346237" y="974617"/>
                </a:cubicBezTo>
                <a:cubicBezTo>
                  <a:pt x="345324" y="974441"/>
                  <a:pt x="344661" y="974175"/>
                  <a:pt x="344248" y="973822"/>
                </a:cubicBezTo>
                <a:cubicBezTo>
                  <a:pt x="343836" y="973468"/>
                  <a:pt x="343630" y="972938"/>
                  <a:pt x="343630" y="972231"/>
                </a:cubicBezTo>
                <a:lnTo>
                  <a:pt x="343630" y="964279"/>
                </a:lnTo>
                <a:cubicBezTo>
                  <a:pt x="340155" y="967990"/>
                  <a:pt x="336281" y="970877"/>
                  <a:pt x="332010" y="972938"/>
                </a:cubicBezTo>
                <a:cubicBezTo>
                  <a:pt x="327739" y="975000"/>
                  <a:pt x="323218" y="976031"/>
                  <a:pt x="318446" y="976031"/>
                </a:cubicBezTo>
                <a:cubicBezTo>
                  <a:pt x="314263" y="976031"/>
                  <a:pt x="310478" y="975486"/>
                  <a:pt x="307090" y="974397"/>
                </a:cubicBezTo>
                <a:cubicBezTo>
                  <a:pt x="303703" y="973306"/>
                  <a:pt x="300817" y="971731"/>
                  <a:pt x="298431" y="969669"/>
                </a:cubicBezTo>
                <a:cubicBezTo>
                  <a:pt x="296045" y="967607"/>
                  <a:pt x="294189" y="965073"/>
                  <a:pt x="292864" y="962069"/>
                </a:cubicBezTo>
                <a:cubicBezTo>
                  <a:pt x="291538" y="959065"/>
                  <a:pt x="290875" y="955649"/>
                  <a:pt x="290875" y="951819"/>
                </a:cubicBezTo>
                <a:cubicBezTo>
                  <a:pt x="290875" y="947342"/>
                  <a:pt x="291788" y="943453"/>
                  <a:pt x="293615" y="940154"/>
                </a:cubicBezTo>
                <a:cubicBezTo>
                  <a:pt x="295441" y="936856"/>
                  <a:pt x="298062" y="934116"/>
                  <a:pt x="301479" y="931936"/>
                </a:cubicBezTo>
                <a:cubicBezTo>
                  <a:pt x="304896" y="929757"/>
                  <a:pt x="309079" y="928122"/>
                  <a:pt x="314027" y="927032"/>
                </a:cubicBezTo>
                <a:cubicBezTo>
                  <a:pt x="318976" y="925942"/>
                  <a:pt x="324543" y="925397"/>
                  <a:pt x="330729" y="925397"/>
                </a:cubicBezTo>
                <a:lnTo>
                  <a:pt x="341686" y="925397"/>
                </a:lnTo>
                <a:lnTo>
                  <a:pt x="341686" y="919211"/>
                </a:lnTo>
                <a:cubicBezTo>
                  <a:pt x="341686" y="916148"/>
                  <a:pt x="341362" y="913438"/>
                  <a:pt x="340714" y="911081"/>
                </a:cubicBezTo>
                <a:cubicBezTo>
                  <a:pt x="340066" y="908725"/>
                  <a:pt x="339020" y="906766"/>
                  <a:pt x="337577" y="905205"/>
                </a:cubicBezTo>
                <a:cubicBezTo>
                  <a:pt x="336134" y="903644"/>
                  <a:pt x="334263" y="902466"/>
                  <a:pt x="331966" y="901671"/>
                </a:cubicBezTo>
                <a:cubicBezTo>
                  <a:pt x="329668" y="900875"/>
                  <a:pt x="326840" y="900477"/>
                  <a:pt x="323482" y="900477"/>
                </a:cubicBezTo>
                <a:cubicBezTo>
                  <a:pt x="319889" y="900477"/>
                  <a:pt x="316664" y="900905"/>
                  <a:pt x="313806" y="901759"/>
                </a:cubicBezTo>
                <a:cubicBezTo>
                  <a:pt x="310949" y="902613"/>
                  <a:pt x="308445" y="903555"/>
                  <a:pt x="306295" y="904587"/>
                </a:cubicBezTo>
                <a:cubicBezTo>
                  <a:pt x="304145" y="905618"/>
                  <a:pt x="302348" y="906560"/>
                  <a:pt x="300905" y="907414"/>
                </a:cubicBezTo>
                <a:cubicBezTo>
                  <a:pt x="299462" y="908268"/>
                  <a:pt x="298387" y="908695"/>
                  <a:pt x="297680" y="908695"/>
                </a:cubicBezTo>
                <a:cubicBezTo>
                  <a:pt x="297208" y="908695"/>
                  <a:pt x="296796" y="908578"/>
                  <a:pt x="296442" y="908343"/>
                </a:cubicBezTo>
                <a:cubicBezTo>
                  <a:pt x="296089" y="908107"/>
                  <a:pt x="295780" y="907753"/>
                  <a:pt x="295515" y="907282"/>
                </a:cubicBezTo>
                <a:cubicBezTo>
                  <a:pt x="295250" y="906810"/>
                  <a:pt x="295058" y="906207"/>
                  <a:pt x="294940" y="905470"/>
                </a:cubicBezTo>
                <a:cubicBezTo>
                  <a:pt x="294822" y="904734"/>
                  <a:pt x="294763" y="903924"/>
                  <a:pt x="294763" y="903040"/>
                </a:cubicBezTo>
                <a:cubicBezTo>
                  <a:pt x="294763" y="901567"/>
                  <a:pt x="294867" y="900404"/>
                  <a:pt x="295073" y="899550"/>
                </a:cubicBezTo>
                <a:cubicBezTo>
                  <a:pt x="295279" y="898695"/>
                  <a:pt x="295780" y="897885"/>
                  <a:pt x="296575" y="897119"/>
                </a:cubicBezTo>
                <a:cubicBezTo>
                  <a:pt x="297370" y="896354"/>
                  <a:pt x="298740" y="895455"/>
                  <a:pt x="300684" y="894424"/>
                </a:cubicBezTo>
                <a:cubicBezTo>
                  <a:pt x="302628" y="893393"/>
                  <a:pt x="304866" y="892451"/>
                  <a:pt x="307400" y="891597"/>
                </a:cubicBezTo>
                <a:cubicBezTo>
                  <a:pt x="309933" y="890743"/>
                  <a:pt x="312702" y="890035"/>
                  <a:pt x="315706" y="889475"/>
                </a:cubicBezTo>
                <a:cubicBezTo>
                  <a:pt x="318711" y="888916"/>
                  <a:pt x="321745" y="888636"/>
                  <a:pt x="324808" y="888636"/>
                </a:cubicBezTo>
                <a:close/>
                <a:moveTo>
                  <a:pt x="140671" y="888636"/>
                </a:moveTo>
                <a:cubicBezTo>
                  <a:pt x="141437" y="888636"/>
                  <a:pt x="142306" y="888681"/>
                  <a:pt x="143278" y="888770"/>
                </a:cubicBezTo>
                <a:cubicBezTo>
                  <a:pt x="144250" y="888858"/>
                  <a:pt x="145267" y="889020"/>
                  <a:pt x="146327" y="889255"/>
                </a:cubicBezTo>
                <a:cubicBezTo>
                  <a:pt x="147387" y="889491"/>
                  <a:pt x="148344" y="889756"/>
                  <a:pt x="149199" y="890051"/>
                </a:cubicBezTo>
                <a:cubicBezTo>
                  <a:pt x="150053" y="890345"/>
                  <a:pt x="150657" y="890640"/>
                  <a:pt x="151010" y="890934"/>
                </a:cubicBezTo>
                <a:cubicBezTo>
                  <a:pt x="151364" y="891229"/>
                  <a:pt x="151600" y="891509"/>
                  <a:pt x="151717" y="891774"/>
                </a:cubicBezTo>
                <a:cubicBezTo>
                  <a:pt x="151835" y="892039"/>
                  <a:pt x="151938" y="892377"/>
                  <a:pt x="152026" y="892789"/>
                </a:cubicBezTo>
                <a:cubicBezTo>
                  <a:pt x="152115" y="893202"/>
                  <a:pt x="152174" y="893806"/>
                  <a:pt x="152203" y="894601"/>
                </a:cubicBezTo>
                <a:cubicBezTo>
                  <a:pt x="152232" y="895397"/>
                  <a:pt x="152247" y="896472"/>
                  <a:pt x="152247" y="897827"/>
                </a:cubicBezTo>
                <a:cubicBezTo>
                  <a:pt x="152247" y="899123"/>
                  <a:pt x="152218" y="900213"/>
                  <a:pt x="152159" y="901096"/>
                </a:cubicBezTo>
                <a:cubicBezTo>
                  <a:pt x="152100" y="901980"/>
                  <a:pt x="151982" y="902672"/>
                  <a:pt x="151806" y="903172"/>
                </a:cubicBezTo>
                <a:cubicBezTo>
                  <a:pt x="151629" y="903673"/>
                  <a:pt x="151408" y="904057"/>
                  <a:pt x="151143" y="904322"/>
                </a:cubicBezTo>
                <a:cubicBezTo>
                  <a:pt x="150878" y="904587"/>
                  <a:pt x="150510" y="904719"/>
                  <a:pt x="150038" y="904719"/>
                </a:cubicBezTo>
                <a:cubicBezTo>
                  <a:pt x="149567" y="904719"/>
                  <a:pt x="148993" y="904587"/>
                  <a:pt x="148315" y="904322"/>
                </a:cubicBezTo>
                <a:cubicBezTo>
                  <a:pt x="147638" y="904057"/>
                  <a:pt x="146872" y="903791"/>
                  <a:pt x="146018" y="903526"/>
                </a:cubicBezTo>
                <a:cubicBezTo>
                  <a:pt x="145163" y="903261"/>
                  <a:pt x="144206" y="903011"/>
                  <a:pt x="143146" y="902775"/>
                </a:cubicBezTo>
                <a:cubicBezTo>
                  <a:pt x="142085" y="902539"/>
                  <a:pt x="140936" y="902422"/>
                  <a:pt x="139699" y="902422"/>
                </a:cubicBezTo>
                <a:cubicBezTo>
                  <a:pt x="138227" y="902422"/>
                  <a:pt x="136783" y="902716"/>
                  <a:pt x="135369" y="903306"/>
                </a:cubicBezTo>
                <a:cubicBezTo>
                  <a:pt x="133955" y="903895"/>
                  <a:pt x="132468" y="904866"/>
                  <a:pt x="130907" y="906221"/>
                </a:cubicBezTo>
                <a:cubicBezTo>
                  <a:pt x="129346" y="907577"/>
                  <a:pt x="127711" y="909373"/>
                  <a:pt x="126003" y="911612"/>
                </a:cubicBezTo>
                <a:cubicBezTo>
                  <a:pt x="124294" y="913850"/>
                  <a:pt x="122409" y="916590"/>
                  <a:pt x="120347" y="919830"/>
                </a:cubicBezTo>
                <a:lnTo>
                  <a:pt x="120347" y="972143"/>
                </a:lnTo>
                <a:cubicBezTo>
                  <a:pt x="120347" y="972614"/>
                  <a:pt x="120229" y="973011"/>
                  <a:pt x="119993" y="973336"/>
                </a:cubicBezTo>
                <a:cubicBezTo>
                  <a:pt x="119758" y="973660"/>
                  <a:pt x="119375" y="973940"/>
                  <a:pt x="118845" y="974175"/>
                </a:cubicBezTo>
                <a:cubicBezTo>
                  <a:pt x="118315" y="974412"/>
                  <a:pt x="117578" y="974588"/>
                  <a:pt x="116635" y="974705"/>
                </a:cubicBezTo>
                <a:cubicBezTo>
                  <a:pt x="115693" y="974824"/>
                  <a:pt x="114485" y="974882"/>
                  <a:pt x="113013" y="974882"/>
                </a:cubicBezTo>
                <a:cubicBezTo>
                  <a:pt x="111599" y="974882"/>
                  <a:pt x="110421" y="974824"/>
                  <a:pt x="109478" y="974705"/>
                </a:cubicBezTo>
                <a:cubicBezTo>
                  <a:pt x="108535" y="974588"/>
                  <a:pt x="107784" y="974412"/>
                  <a:pt x="107224" y="974175"/>
                </a:cubicBezTo>
                <a:cubicBezTo>
                  <a:pt x="106665" y="973940"/>
                  <a:pt x="106282" y="973660"/>
                  <a:pt x="106076" y="973336"/>
                </a:cubicBezTo>
                <a:cubicBezTo>
                  <a:pt x="105869" y="973011"/>
                  <a:pt x="105767" y="972614"/>
                  <a:pt x="105767" y="972143"/>
                </a:cubicBezTo>
                <a:lnTo>
                  <a:pt x="105767" y="892613"/>
                </a:lnTo>
                <a:cubicBezTo>
                  <a:pt x="105767" y="892142"/>
                  <a:pt x="105855" y="891744"/>
                  <a:pt x="106032" y="891420"/>
                </a:cubicBezTo>
                <a:cubicBezTo>
                  <a:pt x="106208" y="891097"/>
                  <a:pt x="106562" y="890802"/>
                  <a:pt x="107092" y="890537"/>
                </a:cubicBezTo>
                <a:cubicBezTo>
                  <a:pt x="107622" y="890272"/>
                  <a:pt x="108300" y="890095"/>
                  <a:pt x="109124" y="890006"/>
                </a:cubicBezTo>
                <a:cubicBezTo>
                  <a:pt x="109949" y="889918"/>
                  <a:pt x="111039" y="889874"/>
                  <a:pt x="112394" y="889874"/>
                </a:cubicBezTo>
                <a:cubicBezTo>
                  <a:pt x="113690" y="889874"/>
                  <a:pt x="114765" y="889918"/>
                  <a:pt x="115619" y="890006"/>
                </a:cubicBezTo>
                <a:cubicBezTo>
                  <a:pt x="116474" y="890095"/>
                  <a:pt x="117136" y="890272"/>
                  <a:pt x="117608" y="890537"/>
                </a:cubicBezTo>
                <a:cubicBezTo>
                  <a:pt x="118079" y="890802"/>
                  <a:pt x="118418" y="891097"/>
                  <a:pt x="118624" y="891420"/>
                </a:cubicBezTo>
                <a:cubicBezTo>
                  <a:pt x="118830" y="891744"/>
                  <a:pt x="118933" y="892142"/>
                  <a:pt x="118933" y="892613"/>
                </a:cubicBezTo>
                <a:lnTo>
                  <a:pt x="118933" y="904189"/>
                </a:lnTo>
                <a:cubicBezTo>
                  <a:pt x="121113" y="901008"/>
                  <a:pt x="123160" y="898415"/>
                  <a:pt x="125075" y="896413"/>
                </a:cubicBezTo>
                <a:cubicBezTo>
                  <a:pt x="126989" y="894410"/>
                  <a:pt x="128801" y="892834"/>
                  <a:pt x="130509" y="891685"/>
                </a:cubicBezTo>
                <a:cubicBezTo>
                  <a:pt x="132217" y="890537"/>
                  <a:pt x="133911" y="889741"/>
                  <a:pt x="135590" y="889299"/>
                </a:cubicBezTo>
                <a:cubicBezTo>
                  <a:pt x="137269" y="888858"/>
                  <a:pt x="138963" y="888636"/>
                  <a:pt x="140671" y="888636"/>
                </a:cubicBezTo>
                <a:close/>
                <a:moveTo>
                  <a:pt x="51607" y="888636"/>
                </a:moveTo>
                <a:cubicBezTo>
                  <a:pt x="57380" y="888636"/>
                  <a:pt x="62299" y="889756"/>
                  <a:pt x="66364" y="891995"/>
                </a:cubicBezTo>
                <a:cubicBezTo>
                  <a:pt x="70429" y="894233"/>
                  <a:pt x="73743" y="897296"/>
                  <a:pt x="76305" y="901185"/>
                </a:cubicBezTo>
                <a:cubicBezTo>
                  <a:pt x="78868" y="905073"/>
                  <a:pt x="80738" y="909594"/>
                  <a:pt x="81917" y="914749"/>
                </a:cubicBezTo>
                <a:cubicBezTo>
                  <a:pt x="83095" y="919903"/>
                  <a:pt x="83684" y="925367"/>
                  <a:pt x="83684" y="931141"/>
                </a:cubicBezTo>
                <a:cubicBezTo>
                  <a:pt x="83684" y="938092"/>
                  <a:pt x="82933" y="944337"/>
                  <a:pt x="81431" y="949875"/>
                </a:cubicBezTo>
                <a:cubicBezTo>
                  <a:pt x="79928" y="955412"/>
                  <a:pt x="77719" y="960110"/>
                  <a:pt x="74804" y="963969"/>
                </a:cubicBezTo>
                <a:cubicBezTo>
                  <a:pt x="71887" y="967828"/>
                  <a:pt x="68279" y="970803"/>
                  <a:pt x="63978" y="972894"/>
                </a:cubicBezTo>
                <a:cubicBezTo>
                  <a:pt x="59678" y="974985"/>
                  <a:pt x="54759" y="976031"/>
                  <a:pt x="49221" y="976031"/>
                </a:cubicBezTo>
                <a:cubicBezTo>
                  <a:pt x="46865" y="976031"/>
                  <a:pt x="44685" y="975795"/>
                  <a:pt x="42682" y="975324"/>
                </a:cubicBezTo>
                <a:cubicBezTo>
                  <a:pt x="40679" y="974852"/>
                  <a:pt x="38720" y="974117"/>
                  <a:pt x="36805" y="973115"/>
                </a:cubicBezTo>
                <a:cubicBezTo>
                  <a:pt x="34891" y="972114"/>
                  <a:pt x="32991" y="970847"/>
                  <a:pt x="31106" y="969315"/>
                </a:cubicBezTo>
                <a:cubicBezTo>
                  <a:pt x="29221" y="967784"/>
                  <a:pt x="27218" y="965987"/>
                  <a:pt x="25097" y="963925"/>
                </a:cubicBezTo>
                <a:lnTo>
                  <a:pt x="25097" y="1003690"/>
                </a:lnTo>
                <a:cubicBezTo>
                  <a:pt x="25097" y="1004161"/>
                  <a:pt x="24979" y="1004573"/>
                  <a:pt x="24743" y="1004928"/>
                </a:cubicBezTo>
                <a:cubicBezTo>
                  <a:pt x="24508" y="1005281"/>
                  <a:pt x="24125" y="1005575"/>
                  <a:pt x="23595" y="1005811"/>
                </a:cubicBezTo>
                <a:cubicBezTo>
                  <a:pt x="23065" y="1006047"/>
                  <a:pt x="22328" y="1006223"/>
                  <a:pt x="21386" y="1006341"/>
                </a:cubicBezTo>
                <a:cubicBezTo>
                  <a:pt x="20443" y="1006458"/>
                  <a:pt x="19235" y="1006518"/>
                  <a:pt x="17762" y="1006518"/>
                </a:cubicBezTo>
                <a:cubicBezTo>
                  <a:pt x="16349" y="1006518"/>
                  <a:pt x="15171" y="1006458"/>
                  <a:pt x="14228" y="1006341"/>
                </a:cubicBezTo>
                <a:cubicBezTo>
                  <a:pt x="13286" y="1006223"/>
                  <a:pt x="12534" y="1006047"/>
                  <a:pt x="11975" y="1005811"/>
                </a:cubicBezTo>
                <a:cubicBezTo>
                  <a:pt x="11415" y="1005575"/>
                  <a:pt x="11032" y="1005281"/>
                  <a:pt x="10826" y="1004928"/>
                </a:cubicBezTo>
                <a:cubicBezTo>
                  <a:pt x="10619" y="1004573"/>
                  <a:pt x="10517" y="1004161"/>
                  <a:pt x="10517" y="1003690"/>
                </a:cubicBezTo>
                <a:lnTo>
                  <a:pt x="10517" y="892613"/>
                </a:lnTo>
                <a:cubicBezTo>
                  <a:pt x="10517" y="892083"/>
                  <a:pt x="10605" y="891656"/>
                  <a:pt x="10782" y="891332"/>
                </a:cubicBezTo>
                <a:cubicBezTo>
                  <a:pt x="10958" y="891008"/>
                  <a:pt x="11312" y="890728"/>
                  <a:pt x="11842" y="890492"/>
                </a:cubicBezTo>
                <a:cubicBezTo>
                  <a:pt x="12372" y="890257"/>
                  <a:pt x="13050" y="890095"/>
                  <a:pt x="13875" y="890006"/>
                </a:cubicBezTo>
                <a:cubicBezTo>
                  <a:pt x="14699" y="889918"/>
                  <a:pt x="15701" y="889874"/>
                  <a:pt x="16879" y="889874"/>
                </a:cubicBezTo>
                <a:cubicBezTo>
                  <a:pt x="18116" y="889874"/>
                  <a:pt x="19132" y="889918"/>
                  <a:pt x="19928" y="890006"/>
                </a:cubicBezTo>
                <a:cubicBezTo>
                  <a:pt x="20723" y="890095"/>
                  <a:pt x="21386" y="890257"/>
                  <a:pt x="21916" y="890492"/>
                </a:cubicBezTo>
                <a:cubicBezTo>
                  <a:pt x="22446" y="890728"/>
                  <a:pt x="22814" y="891008"/>
                  <a:pt x="23020" y="891332"/>
                </a:cubicBezTo>
                <a:cubicBezTo>
                  <a:pt x="23227" y="891656"/>
                  <a:pt x="23330" y="892083"/>
                  <a:pt x="23330" y="892613"/>
                </a:cubicBezTo>
                <a:lnTo>
                  <a:pt x="23330" y="903306"/>
                </a:lnTo>
                <a:cubicBezTo>
                  <a:pt x="25745" y="900831"/>
                  <a:pt x="28072" y="898681"/>
                  <a:pt x="30311" y="896855"/>
                </a:cubicBezTo>
                <a:cubicBezTo>
                  <a:pt x="32549" y="895028"/>
                  <a:pt x="34803" y="893511"/>
                  <a:pt x="37071" y="892304"/>
                </a:cubicBezTo>
                <a:cubicBezTo>
                  <a:pt x="39339" y="891097"/>
                  <a:pt x="41666" y="890183"/>
                  <a:pt x="44051" y="889565"/>
                </a:cubicBezTo>
                <a:cubicBezTo>
                  <a:pt x="46438" y="888945"/>
                  <a:pt x="48956" y="888636"/>
                  <a:pt x="51607" y="888636"/>
                </a:cubicBezTo>
                <a:close/>
                <a:moveTo>
                  <a:pt x="392683" y="868576"/>
                </a:moveTo>
                <a:cubicBezTo>
                  <a:pt x="394156" y="868576"/>
                  <a:pt x="395364" y="868636"/>
                  <a:pt x="396306" y="868754"/>
                </a:cubicBezTo>
                <a:cubicBezTo>
                  <a:pt x="397249" y="868872"/>
                  <a:pt x="397985" y="869064"/>
                  <a:pt x="398515" y="869328"/>
                </a:cubicBezTo>
                <a:cubicBezTo>
                  <a:pt x="399045" y="869594"/>
                  <a:pt x="399428" y="869903"/>
                  <a:pt x="399664" y="870256"/>
                </a:cubicBezTo>
                <a:cubicBezTo>
                  <a:pt x="399900" y="870609"/>
                  <a:pt x="400018" y="870993"/>
                  <a:pt x="400018" y="871405"/>
                </a:cubicBezTo>
                <a:lnTo>
                  <a:pt x="400018" y="890316"/>
                </a:lnTo>
                <a:lnTo>
                  <a:pt x="420430" y="890316"/>
                </a:lnTo>
                <a:cubicBezTo>
                  <a:pt x="420901" y="890316"/>
                  <a:pt x="421314" y="890418"/>
                  <a:pt x="421667" y="890625"/>
                </a:cubicBezTo>
                <a:cubicBezTo>
                  <a:pt x="422021" y="890831"/>
                  <a:pt x="422330" y="891185"/>
                  <a:pt x="422595" y="891685"/>
                </a:cubicBezTo>
                <a:cubicBezTo>
                  <a:pt x="422860" y="892186"/>
                  <a:pt x="423052" y="892820"/>
                  <a:pt x="423169" y="893585"/>
                </a:cubicBezTo>
                <a:cubicBezTo>
                  <a:pt x="423287" y="894351"/>
                  <a:pt x="423346" y="895293"/>
                  <a:pt x="423346" y="896413"/>
                </a:cubicBezTo>
                <a:cubicBezTo>
                  <a:pt x="423346" y="898533"/>
                  <a:pt x="423081" y="900065"/>
                  <a:pt x="422551" y="901008"/>
                </a:cubicBezTo>
                <a:cubicBezTo>
                  <a:pt x="422021" y="901950"/>
                  <a:pt x="421314" y="902422"/>
                  <a:pt x="420430" y="902422"/>
                </a:cubicBezTo>
                <a:lnTo>
                  <a:pt x="400018" y="902422"/>
                </a:lnTo>
                <a:lnTo>
                  <a:pt x="400018" y="946782"/>
                </a:lnTo>
                <a:cubicBezTo>
                  <a:pt x="400018" y="952260"/>
                  <a:pt x="400827" y="956399"/>
                  <a:pt x="402447" y="959197"/>
                </a:cubicBezTo>
                <a:cubicBezTo>
                  <a:pt x="404067" y="961996"/>
                  <a:pt x="406969" y="963395"/>
                  <a:pt x="411152" y="963395"/>
                </a:cubicBezTo>
                <a:cubicBezTo>
                  <a:pt x="412507" y="963395"/>
                  <a:pt x="413714" y="963262"/>
                  <a:pt x="414775" y="962998"/>
                </a:cubicBezTo>
                <a:cubicBezTo>
                  <a:pt x="415835" y="962732"/>
                  <a:pt x="416778" y="962452"/>
                  <a:pt x="417602" y="962158"/>
                </a:cubicBezTo>
                <a:cubicBezTo>
                  <a:pt x="418427" y="961863"/>
                  <a:pt x="419134" y="961584"/>
                  <a:pt x="419723" y="961318"/>
                </a:cubicBezTo>
                <a:cubicBezTo>
                  <a:pt x="420312" y="961052"/>
                  <a:pt x="420842" y="960920"/>
                  <a:pt x="421314" y="960920"/>
                </a:cubicBezTo>
                <a:cubicBezTo>
                  <a:pt x="421609" y="960920"/>
                  <a:pt x="421888" y="960994"/>
                  <a:pt x="422153" y="961142"/>
                </a:cubicBezTo>
                <a:cubicBezTo>
                  <a:pt x="422418" y="961288"/>
                  <a:pt x="422625" y="961569"/>
                  <a:pt x="422772" y="961981"/>
                </a:cubicBezTo>
                <a:cubicBezTo>
                  <a:pt x="422919" y="962393"/>
                  <a:pt x="423052" y="962953"/>
                  <a:pt x="423169" y="963660"/>
                </a:cubicBezTo>
                <a:cubicBezTo>
                  <a:pt x="423287" y="964367"/>
                  <a:pt x="423346" y="965251"/>
                  <a:pt x="423346" y="966311"/>
                </a:cubicBezTo>
                <a:cubicBezTo>
                  <a:pt x="423346" y="968019"/>
                  <a:pt x="423229" y="969374"/>
                  <a:pt x="422993" y="970376"/>
                </a:cubicBezTo>
                <a:cubicBezTo>
                  <a:pt x="422757" y="971377"/>
                  <a:pt x="422404" y="972114"/>
                  <a:pt x="421932" y="972585"/>
                </a:cubicBezTo>
                <a:cubicBezTo>
                  <a:pt x="421461" y="973056"/>
                  <a:pt x="420754" y="973498"/>
                  <a:pt x="419812" y="973910"/>
                </a:cubicBezTo>
                <a:cubicBezTo>
                  <a:pt x="418869" y="974322"/>
                  <a:pt x="417793" y="974661"/>
                  <a:pt x="416586" y="974927"/>
                </a:cubicBezTo>
                <a:cubicBezTo>
                  <a:pt x="415378" y="975191"/>
                  <a:pt x="414097" y="975412"/>
                  <a:pt x="412742" y="975589"/>
                </a:cubicBezTo>
                <a:cubicBezTo>
                  <a:pt x="411387" y="975766"/>
                  <a:pt x="410033" y="975854"/>
                  <a:pt x="408677" y="975854"/>
                </a:cubicBezTo>
                <a:cubicBezTo>
                  <a:pt x="404553" y="975854"/>
                  <a:pt x="401019" y="975310"/>
                  <a:pt x="398073" y="974219"/>
                </a:cubicBezTo>
                <a:cubicBezTo>
                  <a:pt x="395128" y="973130"/>
                  <a:pt x="392713" y="971481"/>
                  <a:pt x="390827" y="969271"/>
                </a:cubicBezTo>
                <a:cubicBezTo>
                  <a:pt x="388942" y="967062"/>
                  <a:pt x="387573" y="964264"/>
                  <a:pt x="386718" y="960877"/>
                </a:cubicBezTo>
                <a:cubicBezTo>
                  <a:pt x="385864" y="957489"/>
                  <a:pt x="385437" y="953498"/>
                  <a:pt x="385437" y="948903"/>
                </a:cubicBezTo>
                <a:lnTo>
                  <a:pt x="385437" y="902422"/>
                </a:lnTo>
                <a:lnTo>
                  <a:pt x="374303" y="902422"/>
                </a:lnTo>
                <a:cubicBezTo>
                  <a:pt x="373419" y="902422"/>
                  <a:pt x="372712" y="901950"/>
                  <a:pt x="372182" y="901008"/>
                </a:cubicBezTo>
                <a:cubicBezTo>
                  <a:pt x="371652" y="900065"/>
                  <a:pt x="371387" y="898533"/>
                  <a:pt x="371387" y="896413"/>
                </a:cubicBezTo>
                <a:cubicBezTo>
                  <a:pt x="371387" y="895293"/>
                  <a:pt x="371460" y="894351"/>
                  <a:pt x="371608" y="893585"/>
                </a:cubicBezTo>
                <a:cubicBezTo>
                  <a:pt x="371755" y="892820"/>
                  <a:pt x="371946" y="892186"/>
                  <a:pt x="372182" y="891685"/>
                </a:cubicBezTo>
                <a:cubicBezTo>
                  <a:pt x="372418" y="891185"/>
                  <a:pt x="372727" y="890831"/>
                  <a:pt x="373110" y="890625"/>
                </a:cubicBezTo>
                <a:cubicBezTo>
                  <a:pt x="373492" y="890418"/>
                  <a:pt x="373920" y="890316"/>
                  <a:pt x="374391" y="890316"/>
                </a:cubicBezTo>
                <a:lnTo>
                  <a:pt x="385437" y="890316"/>
                </a:lnTo>
                <a:lnTo>
                  <a:pt x="385437" y="871405"/>
                </a:lnTo>
                <a:cubicBezTo>
                  <a:pt x="385437" y="870993"/>
                  <a:pt x="385540" y="870609"/>
                  <a:pt x="385746" y="870256"/>
                </a:cubicBezTo>
                <a:cubicBezTo>
                  <a:pt x="385952" y="869903"/>
                  <a:pt x="386335" y="869594"/>
                  <a:pt x="386895" y="869328"/>
                </a:cubicBezTo>
                <a:cubicBezTo>
                  <a:pt x="387455" y="869064"/>
                  <a:pt x="388206" y="868872"/>
                  <a:pt x="389148" y="868754"/>
                </a:cubicBezTo>
                <a:cubicBezTo>
                  <a:pt x="390091" y="868636"/>
                  <a:pt x="391269" y="868576"/>
                  <a:pt x="392683" y="868576"/>
                </a:cubicBezTo>
                <a:close/>
                <a:moveTo>
                  <a:pt x="179776" y="857089"/>
                </a:moveTo>
                <a:cubicBezTo>
                  <a:pt x="183193" y="857089"/>
                  <a:pt x="185534" y="857693"/>
                  <a:pt x="186801" y="858901"/>
                </a:cubicBezTo>
                <a:cubicBezTo>
                  <a:pt x="188068" y="860109"/>
                  <a:pt x="188701" y="862392"/>
                  <a:pt x="188701" y="865749"/>
                </a:cubicBezTo>
                <a:cubicBezTo>
                  <a:pt x="188701" y="869166"/>
                  <a:pt x="188053" y="871494"/>
                  <a:pt x="186757" y="872730"/>
                </a:cubicBezTo>
                <a:cubicBezTo>
                  <a:pt x="185461" y="873968"/>
                  <a:pt x="183075" y="874586"/>
                  <a:pt x="179599" y="874586"/>
                </a:cubicBezTo>
                <a:cubicBezTo>
                  <a:pt x="176183" y="874586"/>
                  <a:pt x="173841" y="873982"/>
                  <a:pt x="172574" y="872774"/>
                </a:cubicBezTo>
                <a:cubicBezTo>
                  <a:pt x="171307" y="871567"/>
                  <a:pt x="170674" y="869284"/>
                  <a:pt x="170674" y="865926"/>
                </a:cubicBezTo>
                <a:cubicBezTo>
                  <a:pt x="170674" y="862509"/>
                  <a:pt x="171322" y="860183"/>
                  <a:pt x="172618" y="858945"/>
                </a:cubicBezTo>
                <a:cubicBezTo>
                  <a:pt x="173914" y="857708"/>
                  <a:pt x="176300" y="857089"/>
                  <a:pt x="179776" y="857089"/>
                </a:cubicBezTo>
                <a:close/>
                <a:moveTo>
                  <a:pt x="8639917" y="829530"/>
                </a:moveTo>
                <a:cubicBezTo>
                  <a:pt x="8635489" y="829530"/>
                  <a:pt x="8631647" y="829905"/>
                  <a:pt x="8628392" y="830654"/>
                </a:cubicBezTo>
                <a:cubicBezTo>
                  <a:pt x="8625136" y="831402"/>
                  <a:pt x="8622434" y="832509"/>
                  <a:pt x="8620285" y="833974"/>
                </a:cubicBezTo>
                <a:cubicBezTo>
                  <a:pt x="8618137" y="835439"/>
                  <a:pt x="8616557" y="837197"/>
                  <a:pt x="8615549" y="839248"/>
                </a:cubicBezTo>
                <a:cubicBezTo>
                  <a:pt x="8614539" y="841299"/>
                  <a:pt x="8614035" y="843660"/>
                  <a:pt x="8614035" y="846329"/>
                </a:cubicBezTo>
                <a:cubicBezTo>
                  <a:pt x="8614035" y="850887"/>
                  <a:pt x="8615483" y="854517"/>
                  <a:pt x="8618381" y="857219"/>
                </a:cubicBezTo>
                <a:cubicBezTo>
                  <a:pt x="8621278" y="859922"/>
                  <a:pt x="8625331" y="861273"/>
                  <a:pt x="8630541" y="861273"/>
                </a:cubicBezTo>
                <a:cubicBezTo>
                  <a:pt x="8634773" y="861273"/>
                  <a:pt x="8638696" y="860198"/>
                  <a:pt x="8642309" y="858050"/>
                </a:cubicBezTo>
                <a:cubicBezTo>
                  <a:pt x="8645923" y="855901"/>
                  <a:pt x="8649716" y="852613"/>
                  <a:pt x="8653688" y="848185"/>
                </a:cubicBezTo>
                <a:lnTo>
                  <a:pt x="8653688" y="829530"/>
                </a:lnTo>
                <a:close/>
                <a:moveTo>
                  <a:pt x="8379139" y="791147"/>
                </a:moveTo>
                <a:cubicBezTo>
                  <a:pt x="8377043" y="791147"/>
                  <a:pt x="8374979" y="791456"/>
                  <a:pt x="8372948" y="792075"/>
                </a:cubicBezTo>
                <a:cubicBezTo>
                  <a:pt x="8370917" y="792693"/>
                  <a:pt x="8368854" y="793670"/>
                  <a:pt x="8366757" y="795005"/>
                </a:cubicBezTo>
                <a:cubicBezTo>
                  <a:pt x="8364661" y="796340"/>
                  <a:pt x="8362467" y="798098"/>
                  <a:pt x="8360173" y="800279"/>
                </a:cubicBezTo>
                <a:cubicBezTo>
                  <a:pt x="8357880" y="802460"/>
                  <a:pt x="8355456" y="805146"/>
                  <a:pt x="8352901" y="808336"/>
                </a:cubicBezTo>
                <a:lnTo>
                  <a:pt x="8352901" y="843302"/>
                </a:lnTo>
                <a:cubicBezTo>
                  <a:pt x="8357357" y="848706"/>
                  <a:pt x="8361582" y="852841"/>
                  <a:pt x="8365579" y="855706"/>
                </a:cubicBezTo>
                <a:cubicBezTo>
                  <a:pt x="8369575" y="858570"/>
                  <a:pt x="8373767" y="860003"/>
                  <a:pt x="8378157" y="860003"/>
                </a:cubicBezTo>
                <a:cubicBezTo>
                  <a:pt x="8382218" y="860003"/>
                  <a:pt x="8385706" y="859026"/>
                  <a:pt x="8388621" y="857073"/>
                </a:cubicBezTo>
                <a:cubicBezTo>
                  <a:pt x="8391537" y="855120"/>
                  <a:pt x="8393895" y="852515"/>
                  <a:pt x="8395697" y="849259"/>
                </a:cubicBezTo>
                <a:cubicBezTo>
                  <a:pt x="8397499" y="846004"/>
                  <a:pt x="8398826" y="842358"/>
                  <a:pt x="8399677" y="838321"/>
                </a:cubicBezTo>
                <a:cubicBezTo>
                  <a:pt x="8400529" y="834284"/>
                  <a:pt x="8400954" y="830214"/>
                  <a:pt x="8400954" y="826112"/>
                </a:cubicBezTo>
                <a:cubicBezTo>
                  <a:pt x="8400954" y="821619"/>
                  <a:pt x="8400611" y="817273"/>
                  <a:pt x="8399923" y="813073"/>
                </a:cubicBezTo>
                <a:cubicBezTo>
                  <a:pt x="8399235" y="808874"/>
                  <a:pt x="8398056" y="805146"/>
                  <a:pt x="8396385" y="801890"/>
                </a:cubicBezTo>
                <a:cubicBezTo>
                  <a:pt x="8394715" y="798635"/>
                  <a:pt x="8392471" y="796030"/>
                  <a:pt x="8389654" y="794077"/>
                </a:cubicBezTo>
                <a:cubicBezTo>
                  <a:pt x="8386837" y="792124"/>
                  <a:pt x="8383332" y="791147"/>
                  <a:pt x="8379139" y="791147"/>
                </a:cubicBezTo>
                <a:close/>
                <a:moveTo>
                  <a:pt x="7445690" y="791147"/>
                </a:moveTo>
                <a:cubicBezTo>
                  <a:pt x="7443593" y="791147"/>
                  <a:pt x="7441529" y="791456"/>
                  <a:pt x="7439498" y="792075"/>
                </a:cubicBezTo>
                <a:cubicBezTo>
                  <a:pt x="7437468" y="792693"/>
                  <a:pt x="7435404" y="793670"/>
                  <a:pt x="7433308" y="795005"/>
                </a:cubicBezTo>
                <a:cubicBezTo>
                  <a:pt x="7431211" y="796340"/>
                  <a:pt x="7429017" y="798098"/>
                  <a:pt x="7426724" y="800279"/>
                </a:cubicBezTo>
                <a:cubicBezTo>
                  <a:pt x="7424430" y="802460"/>
                  <a:pt x="7422006" y="805146"/>
                  <a:pt x="7419452" y="808336"/>
                </a:cubicBezTo>
                <a:lnTo>
                  <a:pt x="7419452" y="843302"/>
                </a:lnTo>
                <a:cubicBezTo>
                  <a:pt x="7423907" y="848706"/>
                  <a:pt x="7428133" y="852841"/>
                  <a:pt x="7432129" y="855706"/>
                </a:cubicBezTo>
                <a:cubicBezTo>
                  <a:pt x="7436125" y="858570"/>
                  <a:pt x="7440318" y="860003"/>
                  <a:pt x="7444707" y="860003"/>
                </a:cubicBezTo>
                <a:cubicBezTo>
                  <a:pt x="7448768" y="860003"/>
                  <a:pt x="7452256" y="859026"/>
                  <a:pt x="7455172" y="857073"/>
                </a:cubicBezTo>
                <a:cubicBezTo>
                  <a:pt x="7458087" y="855120"/>
                  <a:pt x="7460446" y="852515"/>
                  <a:pt x="7462247" y="849259"/>
                </a:cubicBezTo>
                <a:cubicBezTo>
                  <a:pt x="7464049" y="846004"/>
                  <a:pt x="7465376" y="842358"/>
                  <a:pt x="7466227" y="838321"/>
                </a:cubicBezTo>
                <a:cubicBezTo>
                  <a:pt x="7467079" y="834284"/>
                  <a:pt x="7467505" y="830214"/>
                  <a:pt x="7467505" y="826112"/>
                </a:cubicBezTo>
                <a:cubicBezTo>
                  <a:pt x="7467505" y="821619"/>
                  <a:pt x="7467161" y="817273"/>
                  <a:pt x="7466473" y="813073"/>
                </a:cubicBezTo>
                <a:cubicBezTo>
                  <a:pt x="7465785" y="808874"/>
                  <a:pt x="7464606" y="805146"/>
                  <a:pt x="7462936" y="801890"/>
                </a:cubicBezTo>
                <a:cubicBezTo>
                  <a:pt x="7461265" y="798635"/>
                  <a:pt x="7459021" y="796030"/>
                  <a:pt x="7456204" y="794077"/>
                </a:cubicBezTo>
                <a:cubicBezTo>
                  <a:pt x="7453387" y="792124"/>
                  <a:pt x="7449882" y="791147"/>
                  <a:pt x="7445690" y="791147"/>
                </a:cubicBezTo>
                <a:close/>
                <a:moveTo>
                  <a:pt x="7822380" y="790756"/>
                </a:moveTo>
                <a:cubicBezTo>
                  <a:pt x="7817584" y="790756"/>
                  <a:pt x="7813461" y="791603"/>
                  <a:pt x="7810012" y="793295"/>
                </a:cubicBezTo>
                <a:cubicBezTo>
                  <a:pt x="7806562" y="794989"/>
                  <a:pt x="7803721" y="797381"/>
                  <a:pt x="7801487" y="800474"/>
                </a:cubicBezTo>
                <a:cubicBezTo>
                  <a:pt x="7799253" y="803567"/>
                  <a:pt x="7797595" y="807229"/>
                  <a:pt x="7796511" y="811462"/>
                </a:cubicBezTo>
                <a:cubicBezTo>
                  <a:pt x="7795427" y="815694"/>
                  <a:pt x="7794885" y="820317"/>
                  <a:pt x="7794885" y="825331"/>
                </a:cubicBezTo>
                <a:cubicBezTo>
                  <a:pt x="7794885" y="830149"/>
                  <a:pt x="7795328" y="834674"/>
                  <a:pt x="7796215" y="838907"/>
                </a:cubicBezTo>
                <a:cubicBezTo>
                  <a:pt x="7797102" y="843139"/>
                  <a:pt x="7798581" y="846834"/>
                  <a:pt x="7800650" y="849992"/>
                </a:cubicBezTo>
                <a:cubicBezTo>
                  <a:pt x="7802719" y="853150"/>
                  <a:pt x="7805495" y="855657"/>
                  <a:pt x="7808977" y="857512"/>
                </a:cubicBezTo>
                <a:cubicBezTo>
                  <a:pt x="7812459" y="859368"/>
                  <a:pt x="7816795" y="860296"/>
                  <a:pt x="7821986" y="860296"/>
                </a:cubicBezTo>
                <a:cubicBezTo>
                  <a:pt x="7826717" y="860296"/>
                  <a:pt x="7830823" y="859450"/>
                  <a:pt x="7834305" y="857757"/>
                </a:cubicBezTo>
                <a:cubicBezTo>
                  <a:pt x="7837787" y="856064"/>
                  <a:pt x="7840645" y="853687"/>
                  <a:pt x="7842879" y="850627"/>
                </a:cubicBezTo>
                <a:cubicBezTo>
                  <a:pt x="7845112" y="847567"/>
                  <a:pt x="7846755" y="843920"/>
                  <a:pt x="7847806" y="839688"/>
                </a:cubicBezTo>
                <a:cubicBezTo>
                  <a:pt x="7848858" y="835456"/>
                  <a:pt x="7849383" y="830800"/>
                  <a:pt x="7849383" y="825721"/>
                </a:cubicBezTo>
                <a:cubicBezTo>
                  <a:pt x="7849383" y="820968"/>
                  <a:pt x="7848940" y="816475"/>
                  <a:pt x="7848053" y="812243"/>
                </a:cubicBezTo>
                <a:cubicBezTo>
                  <a:pt x="7847166" y="808011"/>
                  <a:pt x="7845704" y="804299"/>
                  <a:pt x="7843667" y="801109"/>
                </a:cubicBezTo>
                <a:cubicBezTo>
                  <a:pt x="7841630" y="797919"/>
                  <a:pt x="7838871" y="795395"/>
                  <a:pt x="7835389" y="793540"/>
                </a:cubicBezTo>
                <a:cubicBezTo>
                  <a:pt x="7831907" y="791684"/>
                  <a:pt x="7827570" y="790756"/>
                  <a:pt x="7822380" y="790756"/>
                </a:cubicBezTo>
                <a:close/>
                <a:moveTo>
                  <a:pt x="8972368" y="789877"/>
                </a:moveTo>
                <a:cubicBezTo>
                  <a:pt x="8968372" y="789877"/>
                  <a:pt x="8964867" y="790626"/>
                  <a:pt x="8961854" y="792124"/>
                </a:cubicBezTo>
                <a:cubicBezTo>
                  <a:pt x="8958840" y="793621"/>
                  <a:pt x="8956318" y="795607"/>
                  <a:pt x="8954287" y="798081"/>
                </a:cubicBezTo>
                <a:cubicBezTo>
                  <a:pt x="8952255" y="800555"/>
                  <a:pt x="8950683" y="803437"/>
                  <a:pt x="8949569" y="806725"/>
                </a:cubicBezTo>
                <a:cubicBezTo>
                  <a:pt x="8948456" y="810013"/>
                  <a:pt x="8947834" y="813448"/>
                  <a:pt x="8947702" y="817029"/>
                </a:cubicBezTo>
                <a:lnTo>
                  <a:pt x="8995657" y="817029"/>
                </a:lnTo>
                <a:cubicBezTo>
                  <a:pt x="8995853" y="808564"/>
                  <a:pt x="8993969" y="801923"/>
                  <a:pt x="8990007" y="797105"/>
                </a:cubicBezTo>
                <a:cubicBezTo>
                  <a:pt x="8986044" y="792286"/>
                  <a:pt x="8980165" y="789877"/>
                  <a:pt x="8972368" y="789877"/>
                </a:cubicBezTo>
                <a:close/>
                <a:moveTo>
                  <a:pt x="8477069" y="789877"/>
                </a:moveTo>
                <a:cubicBezTo>
                  <a:pt x="8473072" y="789877"/>
                  <a:pt x="8469567" y="790626"/>
                  <a:pt x="8466554" y="792124"/>
                </a:cubicBezTo>
                <a:cubicBezTo>
                  <a:pt x="8463540" y="793621"/>
                  <a:pt x="8461018" y="795607"/>
                  <a:pt x="8458987" y="798081"/>
                </a:cubicBezTo>
                <a:cubicBezTo>
                  <a:pt x="8456956" y="800555"/>
                  <a:pt x="8455383" y="803437"/>
                  <a:pt x="8454270" y="806725"/>
                </a:cubicBezTo>
                <a:cubicBezTo>
                  <a:pt x="8453156" y="810013"/>
                  <a:pt x="8452534" y="813448"/>
                  <a:pt x="8452403" y="817029"/>
                </a:cubicBezTo>
                <a:lnTo>
                  <a:pt x="8500358" y="817029"/>
                </a:lnTo>
                <a:cubicBezTo>
                  <a:pt x="8500553" y="808564"/>
                  <a:pt x="8498669" y="801923"/>
                  <a:pt x="8494707" y="797105"/>
                </a:cubicBezTo>
                <a:cubicBezTo>
                  <a:pt x="8490744" y="792286"/>
                  <a:pt x="8484865" y="789877"/>
                  <a:pt x="8477069" y="789877"/>
                </a:cubicBezTo>
                <a:close/>
                <a:moveTo>
                  <a:pt x="8115119" y="789877"/>
                </a:moveTo>
                <a:cubicBezTo>
                  <a:pt x="8111122" y="789877"/>
                  <a:pt x="8107617" y="790626"/>
                  <a:pt x="8104604" y="792124"/>
                </a:cubicBezTo>
                <a:cubicBezTo>
                  <a:pt x="8101590" y="793621"/>
                  <a:pt x="8099068" y="795607"/>
                  <a:pt x="8097037" y="798081"/>
                </a:cubicBezTo>
                <a:cubicBezTo>
                  <a:pt x="8095006" y="800555"/>
                  <a:pt x="8093433" y="803437"/>
                  <a:pt x="8092320" y="806725"/>
                </a:cubicBezTo>
                <a:cubicBezTo>
                  <a:pt x="8091206" y="810013"/>
                  <a:pt x="8090584" y="813448"/>
                  <a:pt x="8090453" y="817029"/>
                </a:cubicBezTo>
                <a:lnTo>
                  <a:pt x="8138408" y="817029"/>
                </a:lnTo>
                <a:cubicBezTo>
                  <a:pt x="8138603" y="808564"/>
                  <a:pt x="8136719" y="801923"/>
                  <a:pt x="8132757" y="797105"/>
                </a:cubicBezTo>
                <a:cubicBezTo>
                  <a:pt x="8128794" y="792286"/>
                  <a:pt x="8122915" y="789877"/>
                  <a:pt x="8115119" y="789877"/>
                </a:cubicBezTo>
                <a:close/>
                <a:moveTo>
                  <a:pt x="7057844" y="789877"/>
                </a:moveTo>
                <a:cubicBezTo>
                  <a:pt x="7053847" y="789877"/>
                  <a:pt x="7050342" y="790626"/>
                  <a:pt x="7047329" y="792124"/>
                </a:cubicBezTo>
                <a:cubicBezTo>
                  <a:pt x="7044316" y="793621"/>
                  <a:pt x="7041793" y="795607"/>
                  <a:pt x="7039762" y="798081"/>
                </a:cubicBezTo>
                <a:cubicBezTo>
                  <a:pt x="7037731" y="800555"/>
                  <a:pt x="7036158" y="803437"/>
                  <a:pt x="7035045" y="806725"/>
                </a:cubicBezTo>
                <a:cubicBezTo>
                  <a:pt x="7033931" y="810013"/>
                  <a:pt x="7033309" y="813448"/>
                  <a:pt x="7033178" y="817029"/>
                </a:cubicBezTo>
                <a:lnTo>
                  <a:pt x="7081133" y="817029"/>
                </a:lnTo>
                <a:cubicBezTo>
                  <a:pt x="7081328" y="808564"/>
                  <a:pt x="7079445" y="801923"/>
                  <a:pt x="7075482" y="797105"/>
                </a:cubicBezTo>
                <a:cubicBezTo>
                  <a:pt x="7071519" y="792286"/>
                  <a:pt x="7065640" y="789877"/>
                  <a:pt x="7057844" y="789877"/>
                </a:cubicBezTo>
                <a:close/>
                <a:moveTo>
                  <a:pt x="8773029" y="778645"/>
                </a:moveTo>
                <a:cubicBezTo>
                  <a:pt x="8774592" y="778645"/>
                  <a:pt x="8775895" y="778694"/>
                  <a:pt x="8776936" y="778792"/>
                </a:cubicBezTo>
                <a:cubicBezTo>
                  <a:pt x="8777978" y="778889"/>
                  <a:pt x="8778808" y="779085"/>
                  <a:pt x="8779427" y="779378"/>
                </a:cubicBezTo>
                <a:cubicBezTo>
                  <a:pt x="8780045" y="779671"/>
                  <a:pt x="8780485" y="779996"/>
                  <a:pt x="8780745" y="780354"/>
                </a:cubicBezTo>
                <a:cubicBezTo>
                  <a:pt x="8781006" y="780713"/>
                  <a:pt x="8781136" y="781152"/>
                  <a:pt x="8781136" y="781673"/>
                </a:cubicBezTo>
                <a:lnTo>
                  <a:pt x="8781136" y="832851"/>
                </a:lnTo>
                <a:cubicBezTo>
                  <a:pt x="8781136" y="837995"/>
                  <a:pt x="8781510" y="842113"/>
                  <a:pt x="8782259" y="845206"/>
                </a:cubicBezTo>
                <a:cubicBezTo>
                  <a:pt x="8783008" y="848299"/>
                  <a:pt x="8784147" y="850936"/>
                  <a:pt x="8785677" y="853117"/>
                </a:cubicBezTo>
                <a:cubicBezTo>
                  <a:pt x="8787208" y="855299"/>
                  <a:pt x="8789145" y="856992"/>
                  <a:pt x="8791489" y="858196"/>
                </a:cubicBezTo>
                <a:cubicBezTo>
                  <a:pt x="8793833" y="859401"/>
                  <a:pt x="8796567" y="860003"/>
                  <a:pt x="8799693" y="860003"/>
                </a:cubicBezTo>
                <a:cubicBezTo>
                  <a:pt x="8803730" y="860003"/>
                  <a:pt x="8807751" y="858570"/>
                  <a:pt x="8811755" y="855706"/>
                </a:cubicBezTo>
                <a:cubicBezTo>
                  <a:pt x="8815759" y="852841"/>
                  <a:pt x="8820008" y="848641"/>
                  <a:pt x="8824501" y="843106"/>
                </a:cubicBezTo>
                <a:lnTo>
                  <a:pt x="8824501" y="781673"/>
                </a:lnTo>
                <a:cubicBezTo>
                  <a:pt x="8824501" y="781152"/>
                  <a:pt x="8824615" y="780713"/>
                  <a:pt x="8824843" y="780354"/>
                </a:cubicBezTo>
                <a:cubicBezTo>
                  <a:pt x="8825071" y="779996"/>
                  <a:pt x="8825510" y="779671"/>
                  <a:pt x="8826161" y="779378"/>
                </a:cubicBezTo>
                <a:cubicBezTo>
                  <a:pt x="8826812" y="779085"/>
                  <a:pt x="8827643" y="778889"/>
                  <a:pt x="8828652" y="778792"/>
                </a:cubicBezTo>
                <a:cubicBezTo>
                  <a:pt x="8829661" y="778694"/>
                  <a:pt x="8830979" y="778645"/>
                  <a:pt x="8832607" y="778645"/>
                </a:cubicBezTo>
                <a:cubicBezTo>
                  <a:pt x="8834170" y="778645"/>
                  <a:pt x="8835472" y="778694"/>
                  <a:pt x="8836514" y="778792"/>
                </a:cubicBezTo>
                <a:cubicBezTo>
                  <a:pt x="8837556" y="778889"/>
                  <a:pt x="8838370" y="779085"/>
                  <a:pt x="8838956" y="779378"/>
                </a:cubicBezTo>
                <a:cubicBezTo>
                  <a:pt x="8839542" y="779671"/>
                  <a:pt x="8839981" y="779996"/>
                  <a:pt x="8840274" y="780354"/>
                </a:cubicBezTo>
                <a:cubicBezTo>
                  <a:pt x="8840567" y="780713"/>
                  <a:pt x="8840714" y="781152"/>
                  <a:pt x="8840714" y="781673"/>
                </a:cubicBezTo>
                <a:lnTo>
                  <a:pt x="8840714" y="869574"/>
                </a:lnTo>
                <a:cubicBezTo>
                  <a:pt x="8840714" y="870095"/>
                  <a:pt x="8840600" y="870535"/>
                  <a:pt x="8840372" y="870893"/>
                </a:cubicBezTo>
                <a:cubicBezTo>
                  <a:pt x="8840144" y="871251"/>
                  <a:pt x="8839737" y="871560"/>
                  <a:pt x="8839151" y="871821"/>
                </a:cubicBezTo>
                <a:cubicBezTo>
                  <a:pt x="8838565" y="872081"/>
                  <a:pt x="8837800" y="872277"/>
                  <a:pt x="8836856" y="872407"/>
                </a:cubicBezTo>
                <a:cubicBezTo>
                  <a:pt x="8835912" y="872537"/>
                  <a:pt x="8834756" y="872602"/>
                  <a:pt x="8833389" y="872602"/>
                </a:cubicBezTo>
                <a:cubicBezTo>
                  <a:pt x="8831891" y="872602"/>
                  <a:pt x="8830670" y="872537"/>
                  <a:pt x="8829726" y="872407"/>
                </a:cubicBezTo>
                <a:cubicBezTo>
                  <a:pt x="8828782" y="872277"/>
                  <a:pt x="8828033" y="872081"/>
                  <a:pt x="8827480" y="871821"/>
                </a:cubicBezTo>
                <a:cubicBezTo>
                  <a:pt x="8826926" y="871560"/>
                  <a:pt x="8826552" y="871251"/>
                  <a:pt x="8826357" y="870893"/>
                </a:cubicBezTo>
                <a:cubicBezTo>
                  <a:pt x="8826161" y="870535"/>
                  <a:pt x="8826063" y="870095"/>
                  <a:pt x="8826063" y="869574"/>
                </a:cubicBezTo>
                <a:lnTo>
                  <a:pt x="8826063" y="857952"/>
                </a:lnTo>
                <a:cubicBezTo>
                  <a:pt x="8821050" y="863486"/>
                  <a:pt x="8816101" y="867523"/>
                  <a:pt x="8811218" y="870063"/>
                </a:cubicBezTo>
                <a:cubicBezTo>
                  <a:pt x="8806335" y="872602"/>
                  <a:pt x="8801386" y="873872"/>
                  <a:pt x="8796372" y="873872"/>
                </a:cubicBezTo>
                <a:cubicBezTo>
                  <a:pt x="8790512" y="873872"/>
                  <a:pt x="8785580" y="872895"/>
                  <a:pt x="8781575" y="870942"/>
                </a:cubicBezTo>
                <a:cubicBezTo>
                  <a:pt x="8777571" y="868988"/>
                  <a:pt x="8774332" y="866335"/>
                  <a:pt x="8771857" y="862982"/>
                </a:cubicBezTo>
                <a:cubicBezTo>
                  <a:pt x="8769383" y="859629"/>
                  <a:pt x="8767609" y="855722"/>
                  <a:pt x="8766535" y="851262"/>
                </a:cubicBezTo>
                <a:cubicBezTo>
                  <a:pt x="8765460" y="846801"/>
                  <a:pt x="8764923" y="841381"/>
                  <a:pt x="8764923" y="835000"/>
                </a:cubicBezTo>
                <a:lnTo>
                  <a:pt x="8764923" y="781673"/>
                </a:lnTo>
                <a:cubicBezTo>
                  <a:pt x="8764923" y="781152"/>
                  <a:pt x="8765037" y="780713"/>
                  <a:pt x="8765265" y="780354"/>
                </a:cubicBezTo>
                <a:cubicBezTo>
                  <a:pt x="8765493" y="779996"/>
                  <a:pt x="8765932" y="779671"/>
                  <a:pt x="8766583" y="779378"/>
                </a:cubicBezTo>
                <a:cubicBezTo>
                  <a:pt x="8767235" y="779085"/>
                  <a:pt x="8768081" y="778889"/>
                  <a:pt x="8769123" y="778792"/>
                </a:cubicBezTo>
                <a:cubicBezTo>
                  <a:pt x="8770165" y="778694"/>
                  <a:pt x="8771467" y="778645"/>
                  <a:pt x="8773029" y="778645"/>
                </a:cubicBezTo>
                <a:close/>
                <a:moveTo>
                  <a:pt x="7515730" y="778645"/>
                </a:moveTo>
                <a:cubicBezTo>
                  <a:pt x="7517292" y="778645"/>
                  <a:pt x="7518595" y="778694"/>
                  <a:pt x="7519636" y="778792"/>
                </a:cubicBezTo>
                <a:cubicBezTo>
                  <a:pt x="7520678" y="778889"/>
                  <a:pt x="7521508" y="779085"/>
                  <a:pt x="7522127" y="779378"/>
                </a:cubicBezTo>
                <a:cubicBezTo>
                  <a:pt x="7522746" y="779671"/>
                  <a:pt x="7523185" y="779996"/>
                  <a:pt x="7523445" y="780354"/>
                </a:cubicBezTo>
                <a:cubicBezTo>
                  <a:pt x="7523706" y="780713"/>
                  <a:pt x="7523836" y="781152"/>
                  <a:pt x="7523836" y="781673"/>
                </a:cubicBezTo>
                <a:lnTo>
                  <a:pt x="7523836" y="832851"/>
                </a:lnTo>
                <a:cubicBezTo>
                  <a:pt x="7523836" y="837995"/>
                  <a:pt x="7524211" y="842113"/>
                  <a:pt x="7524959" y="845206"/>
                </a:cubicBezTo>
                <a:cubicBezTo>
                  <a:pt x="7525708" y="848299"/>
                  <a:pt x="7526848" y="850936"/>
                  <a:pt x="7528378" y="853117"/>
                </a:cubicBezTo>
                <a:cubicBezTo>
                  <a:pt x="7529908" y="855299"/>
                  <a:pt x="7531845" y="856992"/>
                  <a:pt x="7534189" y="858196"/>
                </a:cubicBezTo>
                <a:cubicBezTo>
                  <a:pt x="7536533" y="859401"/>
                  <a:pt x="7539268" y="860003"/>
                  <a:pt x="7542393" y="860003"/>
                </a:cubicBezTo>
                <a:cubicBezTo>
                  <a:pt x="7546430" y="860003"/>
                  <a:pt x="7550451" y="858570"/>
                  <a:pt x="7554455" y="855706"/>
                </a:cubicBezTo>
                <a:cubicBezTo>
                  <a:pt x="7558460" y="852841"/>
                  <a:pt x="7562708" y="848641"/>
                  <a:pt x="7567201" y="843106"/>
                </a:cubicBezTo>
                <a:lnTo>
                  <a:pt x="7567201" y="781673"/>
                </a:lnTo>
                <a:cubicBezTo>
                  <a:pt x="7567201" y="781152"/>
                  <a:pt x="7567315" y="780713"/>
                  <a:pt x="7567543" y="780354"/>
                </a:cubicBezTo>
                <a:cubicBezTo>
                  <a:pt x="7567771" y="779996"/>
                  <a:pt x="7568210" y="779671"/>
                  <a:pt x="7568861" y="779378"/>
                </a:cubicBezTo>
                <a:cubicBezTo>
                  <a:pt x="7569512" y="779085"/>
                  <a:pt x="7570343" y="778889"/>
                  <a:pt x="7571352" y="778792"/>
                </a:cubicBezTo>
                <a:cubicBezTo>
                  <a:pt x="7572361" y="778694"/>
                  <a:pt x="7573680" y="778645"/>
                  <a:pt x="7575307" y="778645"/>
                </a:cubicBezTo>
                <a:cubicBezTo>
                  <a:pt x="7576870" y="778645"/>
                  <a:pt x="7578172" y="778694"/>
                  <a:pt x="7579214" y="778792"/>
                </a:cubicBezTo>
                <a:cubicBezTo>
                  <a:pt x="7580256" y="778889"/>
                  <a:pt x="7581070" y="779085"/>
                  <a:pt x="7581656" y="779378"/>
                </a:cubicBezTo>
                <a:cubicBezTo>
                  <a:pt x="7582242" y="779671"/>
                  <a:pt x="7582681" y="779996"/>
                  <a:pt x="7582974" y="780354"/>
                </a:cubicBezTo>
                <a:cubicBezTo>
                  <a:pt x="7583267" y="780713"/>
                  <a:pt x="7583414" y="781152"/>
                  <a:pt x="7583414" y="781673"/>
                </a:cubicBezTo>
                <a:lnTo>
                  <a:pt x="7583414" y="869574"/>
                </a:lnTo>
                <a:cubicBezTo>
                  <a:pt x="7583414" y="870095"/>
                  <a:pt x="7583300" y="870535"/>
                  <a:pt x="7583072" y="870893"/>
                </a:cubicBezTo>
                <a:cubicBezTo>
                  <a:pt x="7582844" y="871251"/>
                  <a:pt x="7582437" y="871560"/>
                  <a:pt x="7581851" y="871821"/>
                </a:cubicBezTo>
                <a:cubicBezTo>
                  <a:pt x="7581265" y="872081"/>
                  <a:pt x="7580500" y="872277"/>
                  <a:pt x="7579556" y="872407"/>
                </a:cubicBezTo>
                <a:cubicBezTo>
                  <a:pt x="7578612" y="872537"/>
                  <a:pt x="7577456" y="872602"/>
                  <a:pt x="7576089" y="872602"/>
                </a:cubicBezTo>
                <a:cubicBezTo>
                  <a:pt x="7574591" y="872602"/>
                  <a:pt x="7573370" y="872537"/>
                  <a:pt x="7572426" y="872407"/>
                </a:cubicBezTo>
                <a:cubicBezTo>
                  <a:pt x="7571482" y="872277"/>
                  <a:pt x="7570733" y="872081"/>
                  <a:pt x="7570180" y="871821"/>
                </a:cubicBezTo>
                <a:cubicBezTo>
                  <a:pt x="7569626" y="871560"/>
                  <a:pt x="7569252" y="871251"/>
                  <a:pt x="7569057" y="870893"/>
                </a:cubicBezTo>
                <a:cubicBezTo>
                  <a:pt x="7568861" y="870535"/>
                  <a:pt x="7568764" y="870095"/>
                  <a:pt x="7568764" y="869574"/>
                </a:cubicBezTo>
                <a:lnTo>
                  <a:pt x="7568764" y="857952"/>
                </a:lnTo>
                <a:cubicBezTo>
                  <a:pt x="7563750" y="863486"/>
                  <a:pt x="7558801" y="867523"/>
                  <a:pt x="7553918" y="870063"/>
                </a:cubicBezTo>
                <a:cubicBezTo>
                  <a:pt x="7549035" y="872602"/>
                  <a:pt x="7544086" y="873872"/>
                  <a:pt x="7539072" y="873872"/>
                </a:cubicBezTo>
                <a:cubicBezTo>
                  <a:pt x="7533212" y="873872"/>
                  <a:pt x="7528280" y="872895"/>
                  <a:pt x="7524276" y="870942"/>
                </a:cubicBezTo>
                <a:cubicBezTo>
                  <a:pt x="7520271" y="868988"/>
                  <a:pt x="7517032" y="866335"/>
                  <a:pt x="7514558" y="862982"/>
                </a:cubicBezTo>
                <a:cubicBezTo>
                  <a:pt x="7512083" y="859629"/>
                  <a:pt x="7510309" y="855722"/>
                  <a:pt x="7509235" y="851262"/>
                </a:cubicBezTo>
                <a:cubicBezTo>
                  <a:pt x="7508160" y="846801"/>
                  <a:pt x="7507623" y="841381"/>
                  <a:pt x="7507623" y="835000"/>
                </a:cubicBezTo>
                <a:lnTo>
                  <a:pt x="7507623" y="781673"/>
                </a:lnTo>
                <a:cubicBezTo>
                  <a:pt x="7507623" y="781152"/>
                  <a:pt x="7507737" y="780713"/>
                  <a:pt x="7507965" y="780354"/>
                </a:cubicBezTo>
                <a:cubicBezTo>
                  <a:pt x="7508193" y="779996"/>
                  <a:pt x="7508632" y="779671"/>
                  <a:pt x="7509283" y="779378"/>
                </a:cubicBezTo>
                <a:cubicBezTo>
                  <a:pt x="7509935" y="779085"/>
                  <a:pt x="7510781" y="778889"/>
                  <a:pt x="7511823" y="778792"/>
                </a:cubicBezTo>
                <a:cubicBezTo>
                  <a:pt x="7512865" y="778694"/>
                  <a:pt x="7514167" y="778645"/>
                  <a:pt x="7515730" y="778645"/>
                </a:cubicBezTo>
                <a:close/>
                <a:moveTo>
                  <a:pt x="7258945" y="778645"/>
                </a:moveTo>
                <a:cubicBezTo>
                  <a:pt x="7260573" y="778645"/>
                  <a:pt x="7261908" y="778710"/>
                  <a:pt x="7262950" y="778841"/>
                </a:cubicBezTo>
                <a:cubicBezTo>
                  <a:pt x="7263991" y="778971"/>
                  <a:pt x="7264805" y="779166"/>
                  <a:pt x="7265391" y="779427"/>
                </a:cubicBezTo>
                <a:cubicBezTo>
                  <a:pt x="7265977" y="779687"/>
                  <a:pt x="7266401" y="780013"/>
                  <a:pt x="7266661" y="780403"/>
                </a:cubicBezTo>
                <a:cubicBezTo>
                  <a:pt x="7266922" y="780794"/>
                  <a:pt x="7267052" y="781217"/>
                  <a:pt x="7267052" y="781673"/>
                </a:cubicBezTo>
                <a:lnTo>
                  <a:pt x="7267052" y="869574"/>
                </a:lnTo>
                <a:cubicBezTo>
                  <a:pt x="7267052" y="870095"/>
                  <a:pt x="7266922" y="870535"/>
                  <a:pt x="7266661" y="870893"/>
                </a:cubicBezTo>
                <a:cubicBezTo>
                  <a:pt x="7266401" y="871251"/>
                  <a:pt x="7265977" y="871560"/>
                  <a:pt x="7265391" y="871821"/>
                </a:cubicBezTo>
                <a:cubicBezTo>
                  <a:pt x="7264805" y="872081"/>
                  <a:pt x="7263991" y="872277"/>
                  <a:pt x="7262950" y="872407"/>
                </a:cubicBezTo>
                <a:cubicBezTo>
                  <a:pt x="7261908" y="872537"/>
                  <a:pt x="7260573" y="872602"/>
                  <a:pt x="7258945" y="872602"/>
                </a:cubicBezTo>
                <a:cubicBezTo>
                  <a:pt x="7257383" y="872602"/>
                  <a:pt x="7256080" y="872537"/>
                  <a:pt x="7255039" y="872407"/>
                </a:cubicBezTo>
                <a:cubicBezTo>
                  <a:pt x="7253997" y="872277"/>
                  <a:pt x="7253167" y="872081"/>
                  <a:pt x="7252548" y="871821"/>
                </a:cubicBezTo>
                <a:cubicBezTo>
                  <a:pt x="7251929" y="871560"/>
                  <a:pt x="7251506" y="871251"/>
                  <a:pt x="7251278" y="870893"/>
                </a:cubicBezTo>
                <a:cubicBezTo>
                  <a:pt x="7251050" y="870535"/>
                  <a:pt x="7250937" y="870095"/>
                  <a:pt x="7250937" y="869574"/>
                </a:cubicBezTo>
                <a:lnTo>
                  <a:pt x="7250937" y="781673"/>
                </a:lnTo>
                <a:cubicBezTo>
                  <a:pt x="7250937" y="781217"/>
                  <a:pt x="7251050" y="780794"/>
                  <a:pt x="7251278" y="780403"/>
                </a:cubicBezTo>
                <a:cubicBezTo>
                  <a:pt x="7251506" y="780013"/>
                  <a:pt x="7251929" y="779687"/>
                  <a:pt x="7252548" y="779427"/>
                </a:cubicBezTo>
                <a:cubicBezTo>
                  <a:pt x="7253167" y="779166"/>
                  <a:pt x="7253997" y="778971"/>
                  <a:pt x="7255039" y="778841"/>
                </a:cubicBezTo>
                <a:cubicBezTo>
                  <a:pt x="7256080" y="778710"/>
                  <a:pt x="7257383" y="778645"/>
                  <a:pt x="7258945" y="778645"/>
                </a:cubicBezTo>
                <a:close/>
                <a:moveTo>
                  <a:pt x="8973194" y="777278"/>
                </a:moveTo>
                <a:cubicBezTo>
                  <a:pt x="8980096" y="777278"/>
                  <a:pt x="8985972" y="778385"/>
                  <a:pt x="8990823" y="780599"/>
                </a:cubicBezTo>
                <a:cubicBezTo>
                  <a:pt x="8995674" y="782812"/>
                  <a:pt x="8999662" y="785791"/>
                  <a:pt x="9002787" y="789535"/>
                </a:cubicBezTo>
                <a:cubicBezTo>
                  <a:pt x="9005913" y="793279"/>
                  <a:pt x="9008208" y="797674"/>
                  <a:pt x="9009673" y="802720"/>
                </a:cubicBezTo>
                <a:cubicBezTo>
                  <a:pt x="9011138" y="807767"/>
                  <a:pt x="9011871" y="813155"/>
                  <a:pt x="9011871" y="818884"/>
                </a:cubicBezTo>
                <a:lnTo>
                  <a:pt x="9011871" y="821815"/>
                </a:lnTo>
                <a:cubicBezTo>
                  <a:pt x="9011871" y="824354"/>
                  <a:pt x="9011233" y="826161"/>
                  <a:pt x="9009958" y="827235"/>
                </a:cubicBezTo>
                <a:cubicBezTo>
                  <a:pt x="9008683" y="828310"/>
                  <a:pt x="9007227" y="828847"/>
                  <a:pt x="9005591" y="828847"/>
                </a:cubicBezTo>
                <a:lnTo>
                  <a:pt x="8947702" y="828847"/>
                </a:lnTo>
                <a:cubicBezTo>
                  <a:pt x="8947702" y="833730"/>
                  <a:pt x="8948193" y="838125"/>
                  <a:pt x="8949174" y="842032"/>
                </a:cubicBezTo>
                <a:cubicBezTo>
                  <a:pt x="8950155" y="845939"/>
                  <a:pt x="8951791" y="849292"/>
                  <a:pt x="8954081" y="852092"/>
                </a:cubicBezTo>
                <a:cubicBezTo>
                  <a:pt x="8956371" y="854892"/>
                  <a:pt x="8959349" y="857040"/>
                  <a:pt x="8963013" y="858538"/>
                </a:cubicBezTo>
                <a:cubicBezTo>
                  <a:pt x="8966677" y="860036"/>
                  <a:pt x="8971159" y="860784"/>
                  <a:pt x="8976458" y="860784"/>
                </a:cubicBezTo>
                <a:cubicBezTo>
                  <a:pt x="8980645" y="860784"/>
                  <a:pt x="8984375" y="860442"/>
                  <a:pt x="8987647" y="859759"/>
                </a:cubicBezTo>
                <a:cubicBezTo>
                  <a:pt x="8990918" y="859075"/>
                  <a:pt x="8993748" y="858310"/>
                  <a:pt x="8996136" y="857464"/>
                </a:cubicBezTo>
                <a:cubicBezTo>
                  <a:pt x="8998525" y="856617"/>
                  <a:pt x="9000487" y="855852"/>
                  <a:pt x="9002025" y="855168"/>
                </a:cubicBezTo>
                <a:cubicBezTo>
                  <a:pt x="9003563" y="854485"/>
                  <a:pt x="9004725" y="854143"/>
                  <a:pt x="9005510" y="854143"/>
                </a:cubicBezTo>
                <a:cubicBezTo>
                  <a:pt x="9005967" y="854143"/>
                  <a:pt x="9006377" y="854257"/>
                  <a:pt x="9006736" y="854485"/>
                </a:cubicBezTo>
                <a:cubicBezTo>
                  <a:pt x="9007096" y="854713"/>
                  <a:pt x="9007374" y="855054"/>
                  <a:pt x="9007570" y="855510"/>
                </a:cubicBezTo>
                <a:cubicBezTo>
                  <a:pt x="9007767" y="855966"/>
                  <a:pt x="9007914" y="856601"/>
                  <a:pt x="9008012" y="857415"/>
                </a:cubicBezTo>
                <a:cubicBezTo>
                  <a:pt x="9008110" y="858229"/>
                  <a:pt x="9008159" y="859222"/>
                  <a:pt x="9008159" y="860394"/>
                </a:cubicBezTo>
                <a:cubicBezTo>
                  <a:pt x="9008159" y="861240"/>
                  <a:pt x="9008127" y="861973"/>
                  <a:pt x="9008061" y="862591"/>
                </a:cubicBezTo>
                <a:cubicBezTo>
                  <a:pt x="9007997" y="863210"/>
                  <a:pt x="9007915" y="863763"/>
                  <a:pt x="9007817" y="864252"/>
                </a:cubicBezTo>
                <a:cubicBezTo>
                  <a:pt x="9007719" y="864740"/>
                  <a:pt x="9007557" y="865179"/>
                  <a:pt x="9007329" y="865570"/>
                </a:cubicBezTo>
                <a:cubicBezTo>
                  <a:pt x="9007101" y="865961"/>
                  <a:pt x="9006808" y="866335"/>
                  <a:pt x="9006450" y="866693"/>
                </a:cubicBezTo>
                <a:cubicBezTo>
                  <a:pt x="9006092" y="867051"/>
                  <a:pt x="9005033" y="867637"/>
                  <a:pt x="9003275" y="868451"/>
                </a:cubicBezTo>
                <a:cubicBezTo>
                  <a:pt x="9001517" y="869265"/>
                  <a:pt x="8999239" y="870063"/>
                  <a:pt x="8996439" y="870844"/>
                </a:cubicBezTo>
                <a:cubicBezTo>
                  <a:pt x="8993639" y="871626"/>
                  <a:pt x="8990400" y="872325"/>
                  <a:pt x="8986721" y="872944"/>
                </a:cubicBezTo>
                <a:cubicBezTo>
                  <a:pt x="8983042" y="873563"/>
                  <a:pt x="8979119" y="873872"/>
                  <a:pt x="8974952" y="873872"/>
                </a:cubicBezTo>
                <a:cubicBezTo>
                  <a:pt x="8967724" y="873872"/>
                  <a:pt x="8961393" y="872863"/>
                  <a:pt x="8955955" y="870844"/>
                </a:cubicBezTo>
                <a:cubicBezTo>
                  <a:pt x="8950519" y="868826"/>
                  <a:pt x="8945944" y="865831"/>
                  <a:pt x="8942233" y="861859"/>
                </a:cubicBezTo>
                <a:cubicBezTo>
                  <a:pt x="8938521" y="857887"/>
                  <a:pt x="8935722" y="852906"/>
                  <a:pt x="8933833" y="846915"/>
                </a:cubicBezTo>
                <a:cubicBezTo>
                  <a:pt x="8931945" y="840925"/>
                  <a:pt x="8931001" y="833958"/>
                  <a:pt x="8931001" y="826014"/>
                </a:cubicBezTo>
                <a:cubicBezTo>
                  <a:pt x="8931001" y="818461"/>
                  <a:pt x="8931977" y="811673"/>
                  <a:pt x="8933931" y="805650"/>
                </a:cubicBezTo>
                <a:cubicBezTo>
                  <a:pt x="8935884" y="799628"/>
                  <a:pt x="8938701" y="794516"/>
                  <a:pt x="8942379" y="790317"/>
                </a:cubicBezTo>
                <a:cubicBezTo>
                  <a:pt x="8946059" y="786117"/>
                  <a:pt x="8950502" y="782894"/>
                  <a:pt x="8955711" y="780648"/>
                </a:cubicBezTo>
                <a:cubicBezTo>
                  <a:pt x="8960920" y="778401"/>
                  <a:pt x="8966747" y="777278"/>
                  <a:pt x="8973194" y="777278"/>
                </a:cubicBezTo>
                <a:close/>
                <a:moveTo>
                  <a:pt x="8908765" y="777278"/>
                </a:moveTo>
                <a:cubicBezTo>
                  <a:pt x="8909611" y="777278"/>
                  <a:pt x="8910572" y="777327"/>
                  <a:pt x="8911647" y="777424"/>
                </a:cubicBezTo>
                <a:cubicBezTo>
                  <a:pt x="8912721" y="777522"/>
                  <a:pt x="8913844" y="777701"/>
                  <a:pt x="8915016" y="777962"/>
                </a:cubicBezTo>
                <a:cubicBezTo>
                  <a:pt x="8916188" y="778222"/>
                  <a:pt x="8917246" y="778515"/>
                  <a:pt x="8918191" y="778841"/>
                </a:cubicBezTo>
                <a:cubicBezTo>
                  <a:pt x="8919134" y="779166"/>
                  <a:pt x="8919802" y="779492"/>
                  <a:pt x="8920193" y="779817"/>
                </a:cubicBezTo>
                <a:cubicBezTo>
                  <a:pt x="8920583" y="780143"/>
                  <a:pt x="8920843" y="780452"/>
                  <a:pt x="8920974" y="780745"/>
                </a:cubicBezTo>
                <a:cubicBezTo>
                  <a:pt x="8921104" y="781038"/>
                  <a:pt x="8921218" y="781413"/>
                  <a:pt x="8921316" y="781868"/>
                </a:cubicBezTo>
                <a:cubicBezTo>
                  <a:pt x="8921413" y="782324"/>
                  <a:pt x="8921478" y="782992"/>
                  <a:pt x="8921511" y="783871"/>
                </a:cubicBezTo>
                <a:cubicBezTo>
                  <a:pt x="8921544" y="784750"/>
                  <a:pt x="8921560" y="785938"/>
                  <a:pt x="8921560" y="787435"/>
                </a:cubicBezTo>
                <a:cubicBezTo>
                  <a:pt x="8921560" y="788868"/>
                  <a:pt x="8921527" y="790072"/>
                  <a:pt x="8921462" y="791049"/>
                </a:cubicBezTo>
                <a:cubicBezTo>
                  <a:pt x="8921397" y="792026"/>
                  <a:pt x="8921267" y="792791"/>
                  <a:pt x="8921071" y="793344"/>
                </a:cubicBezTo>
                <a:cubicBezTo>
                  <a:pt x="8920876" y="793898"/>
                  <a:pt x="8920632" y="794321"/>
                  <a:pt x="8920339" y="794614"/>
                </a:cubicBezTo>
                <a:cubicBezTo>
                  <a:pt x="8920046" y="794907"/>
                  <a:pt x="8919639" y="795054"/>
                  <a:pt x="8919118" y="795054"/>
                </a:cubicBezTo>
                <a:cubicBezTo>
                  <a:pt x="8918597" y="795054"/>
                  <a:pt x="8917962" y="794907"/>
                  <a:pt x="8917214" y="794614"/>
                </a:cubicBezTo>
                <a:cubicBezTo>
                  <a:pt x="8916465" y="794321"/>
                  <a:pt x="8915618" y="794028"/>
                  <a:pt x="8914674" y="793735"/>
                </a:cubicBezTo>
                <a:cubicBezTo>
                  <a:pt x="8913730" y="793442"/>
                  <a:pt x="8912672" y="793165"/>
                  <a:pt x="8911500" y="792905"/>
                </a:cubicBezTo>
                <a:cubicBezTo>
                  <a:pt x="8910328" y="792645"/>
                  <a:pt x="8909059" y="792514"/>
                  <a:pt x="8907691" y="792514"/>
                </a:cubicBezTo>
                <a:cubicBezTo>
                  <a:pt x="8906063" y="792514"/>
                  <a:pt x="8904468" y="792840"/>
                  <a:pt x="8902905" y="793491"/>
                </a:cubicBezTo>
                <a:cubicBezTo>
                  <a:pt x="8901343" y="794142"/>
                  <a:pt x="8899698" y="795216"/>
                  <a:pt x="8897973" y="796714"/>
                </a:cubicBezTo>
                <a:cubicBezTo>
                  <a:pt x="8896247" y="798212"/>
                  <a:pt x="8894441" y="800197"/>
                  <a:pt x="8892553" y="802672"/>
                </a:cubicBezTo>
                <a:cubicBezTo>
                  <a:pt x="8890664" y="805146"/>
                  <a:pt x="8888581" y="808174"/>
                  <a:pt x="8886302" y="811755"/>
                </a:cubicBezTo>
                <a:lnTo>
                  <a:pt x="8886302" y="869574"/>
                </a:lnTo>
                <a:cubicBezTo>
                  <a:pt x="8886302" y="870095"/>
                  <a:pt x="8886171" y="870535"/>
                  <a:pt x="8885911" y="870893"/>
                </a:cubicBezTo>
                <a:cubicBezTo>
                  <a:pt x="8885651" y="871251"/>
                  <a:pt x="8885227" y="871560"/>
                  <a:pt x="8884641" y="871821"/>
                </a:cubicBezTo>
                <a:cubicBezTo>
                  <a:pt x="8884055" y="872081"/>
                  <a:pt x="8883241" y="872277"/>
                  <a:pt x="8882199" y="872407"/>
                </a:cubicBezTo>
                <a:cubicBezTo>
                  <a:pt x="8881158" y="872537"/>
                  <a:pt x="8879823" y="872602"/>
                  <a:pt x="8878195" y="872602"/>
                </a:cubicBezTo>
                <a:cubicBezTo>
                  <a:pt x="8876633" y="872602"/>
                  <a:pt x="8875330" y="872537"/>
                  <a:pt x="8874289" y="872407"/>
                </a:cubicBezTo>
                <a:cubicBezTo>
                  <a:pt x="8873247" y="872277"/>
                  <a:pt x="8872417" y="872081"/>
                  <a:pt x="8871798" y="871821"/>
                </a:cubicBezTo>
                <a:cubicBezTo>
                  <a:pt x="8871179" y="871560"/>
                  <a:pt x="8870756" y="871251"/>
                  <a:pt x="8870528" y="870893"/>
                </a:cubicBezTo>
                <a:cubicBezTo>
                  <a:pt x="8870300" y="870535"/>
                  <a:pt x="8870186" y="870095"/>
                  <a:pt x="8870186" y="869574"/>
                </a:cubicBezTo>
                <a:lnTo>
                  <a:pt x="8870186" y="781673"/>
                </a:lnTo>
                <a:cubicBezTo>
                  <a:pt x="8870186" y="781152"/>
                  <a:pt x="8870284" y="780713"/>
                  <a:pt x="8870479" y="780354"/>
                </a:cubicBezTo>
                <a:cubicBezTo>
                  <a:pt x="8870675" y="779996"/>
                  <a:pt x="8871065" y="779671"/>
                  <a:pt x="8871651" y="779378"/>
                </a:cubicBezTo>
                <a:cubicBezTo>
                  <a:pt x="8872237" y="779085"/>
                  <a:pt x="8872986" y="778889"/>
                  <a:pt x="8873898" y="778792"/>
                </a:cubicBezTo>
                <a:cubicBezTo>
                  <a:pt x="8874809" y="778694"/>
                  <a:pt x="8876013" y="778645"/>
                  <a:pt x="8877511" y="778645"/>
                </a:cubicBezTo>
                <a:cubicBezTo>
                  <a:pt x="8878944" y="778645"/>
                  <a:pt x="8880132" y="778694"/>
                  <a:pt x="8881076" y="778792"/>
                </a:cubicBezTo>
                <a:cubicBezTo>
                  <a:pt x="8882020" y="778889"/>
                  <a:pt x="8882753" y="779085"/>
                  <a:pt x="8883274" y="779378"/>
                </a:cubicBezTo>
                <a:cubicBezTo>
                  <a:pt x="8883795" y="779671"/>
                  <a:pt x="8884169" y="779996"/>
                  <a:pt x="8884397" y="780354"/>
                </a:cubicBezTo>
                <a:cubicBezTo>
                  <a:pt x="8884625" y="780713"/>
                  <a:pt x="8884739" y="781152"/>
                  <a:pt x="8884739" y="781673"/>
                </a:cubicBezTo>
                <a:lnTo>
                  <a:pt x="8884739" y="794468"/>
                </a:lnTo>
                <a:cubicBezTo>
                  <a:pt x="8887148" y="790951"/>
                  <a:pt x="8889411" y="788087"/>
                  <a:pt x="8891527" y="785873"/>
                </a:cubicBezTo>
                <a:cubicBezTo>
                  <a:pt x="8893643" y="783659"/>
                  <a:pt x="8895645" y="781917"/>
                  <a:pt x="8897533" y="780648"/>
                </a:cubicBezTo>
                <a:cubicBezTo>
                  <a:pt x="8899422" y="779378"/>
                  <a:pt x="8901294" y="778499"/>
                  <a:pt x="8903149" y="778010"/>
                </a:cubicBezTo>
                <a:cubicBezTo>
                  <a:pt x="8905005" y="777522"/>
                  <a:pt x="8906877" y="777278"/>
                  <a:pt x="8908765" y="777278"/>
                </a:cubicBezTo>
                <a:close/>
                <a:moveTo>
                  <a:pt x="8635033" y="777278"/>
                </a:moveTo>
                <a:cubicBezTo>
                  <a:pt x="8641349" y="777278"/>
                  <a:pt x="8646721" y="777994"/>
                  <a:pt x="8651149" y="779427"/>
                </a:cubicBezTo>
                <a:cubicBezTo>
                  <a:pt x="8655576" y="780859"/>
                  <a:pt x="8659157" y="782959"/>
                  <a:pt x="8661892" y="785726"/>
                </a:cubicBezTo>
                <a:cubicBezTo>
                  <a:pt x="8664627" y="788493"/>
                  <a:pt x="8666613" y="791928"/>
                  <a:pt x="8667850" y="796030"/>
                </a:cubicBezTo>
                <a:cubicBezTo>
                  <a:pt x="8669087" y="800132"/>
                  <a:pt x="8669705" y="804918"/>
                  <a:pt x="8669705" y="810387"/>
                </a:cubicBezTo>
                <a:lnTo>
                  <a:pt x="8669705" y="869672"/>
                </a:lnTo>
                <a:cubicBezTo>
                  <a:pt x="8669705" y="870453"/>
                  <a:pt x="8669445" y="871039"/>
                  <a:pt x="8668924" y="871430"/>
                </a:cubicBezTo>
                <a:cubicBezTo>
                  <a:pt x="8668403" y="871821"/>
                  <a:pt x="8667687" y="872114"/>
                  <a:pt x="8666775" y="872309"/>
                </a:cubicBezTo>
                <a:cubicBezTo>
                  <a:pt x="8665864" y="872505"/>
                  <a:pt x="8664529" y="872602"/>
                  <a:pt x="8662771" y="872602"/>
                </a:cubicBezTo>
                <a:cubicBezTo>
                  <a:pt x="8661078" y="872602"/>
                  <a:pt x="8659727" y="872505"/>
                  <a:pt x="8658718" y="872309"/>
                </a:cubicBezTo>
                <a:cubicBezTo>
                  <a:pt x="8657709" y="872114"/>
                  <a:pt x="8656976" y="871821"/>
                  <a:pt x="8656520" y="871430"/>
                </a:cubicBezTo>
                <a:cubicBezTo>
                  <a:pt x="8656065" y="871039"/>
                  <a:pt x="8655837" y="870453"/>
                  <a:pt x="8655837" y="869672"/>
                </a:cubicBezTo>
                <a:lnTo>
                  <a:pt x="8655837" y="860882"/>
                </a:lnTo>
                <a:cubicBezTo>
                  <a:pt x="8651995" y="864984"/>
                  <a:pt x="8647714" y="868175"/>
                  <a:pt x="8642993" y="870453"/>
                </a:cubicBezTo>
                <a:cubicBezTo>
                  <a:pt x="8638273" y="872732"/>
                  <a:pt x="8633275" y="873872"/>
                  <a:pt x="8628001" y="873872"/>
                </a:cubicBezTo>
                <a:cubicBezTo>
                  <a:pt x="8623378" y="873872"/>
                  <a:pt x="8619195" y="873270"/>
                  <a:pt x="8615451" y="872065"/>
                </a:cubicBezTo>
                <a:cubicBezTo>
                  <a:pt x="8611707" y="870860"/>
                  <a:pt x="8608516" y="869119"/>
                  <a:pt x="8605879" y="866840"/>
                </a:cubicBezTo>
                <a:cubicBezTo>
                  <a:pt x="8603242" y="864561"/>
                  <a:pt x="8601191" y="861761"/>
                  <a:pt x="8599726" y="858440"/>
                </a:cubicBezTo>
                <a:cubicBezTo>
                  <a:pt x="8598261" y="855120"/>
                  <a:pt x="8597529" y="851343"/>
                  <a:pt x="8597529" y="847111"/>
                </a:cubicBezTo>
                <a:cubicBezTo>
                  <a:pt x="8597529" y="842162"/>
                  <a:pt x="8598538" y="837865"/>
                  <a:pt x="8600556" y="834218"/>
                </a:cubicBezTo>
                <a:cubicBezTo>
                  <a:pt x="8602575" y="830572"/>
                  <a:pt x="8605472" y="827544"/>
                  <a:pt x="8609249" y="825135"/>
                </a:cubicBezTo>
                <a:cubicBezTo>
                  <a:pt x="8613025" y="822726"/>
                  <a:pt x="8617648" y="820919"/>
                  <a:pt x="8623118" y="819715"/>
                </a:cubicBezTo>
                <a:cubicBezTo>
                  <a:pt x="8628587" y="818510"/>
                  <a:pt x="8634740" y="817908"/>
                  <a:pt x="8641577" y="817908"/>
                </a:cubicBezTo>
                <a:lnTo>
                  <a:pt x="8653688" y="817908"/>
                </a:lnTo>
                <a:lnTo>
                  <a:pt x="8653688" y="811071"/>
                </a:lnTo>
                <a:cubicBezTo>
                  <a:pt x="8653688" y="807685"/>
                  <a:pt x="8653330" y="804690"/>
                  <a:pt x="8652613" y="802086"/>
                </a:cubicBezTo>
                <a:cubicBezTo>
                  <a:pt x="8651897" y="799481"/>
                  <a:pt x="8650741" y="797316"/>
                  <a:pt x="8649146" y="795591"/>
                </a:cubicBezTo>
                <a:cubicBezTo>
                  <a:pt x="8647551" y="793865"/>
                  <a:pt x="8645484" y="792563"/>
                  <a:pt x="8642945" y="791684"/>
                </a:cubicBezTo>
                <a:cubicBezTo>
                  <a:pt x="8640405" y="790805"/>
                  <a:pt x="8637279" y="790365"/>
                  <a:pt x="8633568" y="790365"/>
                </a:cubicBezTo>
                <a:cubicBezTo>
                  <a:pt x="8629597" y="790365"/>
                  <a:pt x="8626031" y="790838"/>
                  <a:pt x="8622873" y="791782"/>
                </a:cubicBezTo>
                <a:cubicBezTo>
                  <a:pt x="8619715" y="792726"/>
                  <a:pt x="8616948" y="793768"/>
                  <a:pt x="8614572" y="794907"/>
                </a:cubicBezTo>
                <a:cubicBezTo>
                  <a:pt x="8612195" y="796047"/>
                  <a:pt x="8610209" y="797088"/>
                  <a:pt x="8608614" y="798032"/>
                </a:cubicBezTo>
                <a:cubicBezTo>
                  <a:pt x="8607019" y="798977"/>
                  <a:pt x="8605831" y="799449"/>
                  <a:pt x="8605049" y="799449"/>
                </a:cubicBezTo>
                <a:cubicBezTo>
                  <a:pt x="8604528" y="799449"/>
                  <a:pt x="8604072" y="799319"/>
                  <a:pt x="8603682" y="799058"/>
                </a:cubicBezTo>
                <a:cubicBezTo>
                  <a:pt x="8603291" y="798798"/>
                  <a:pt x="8602949" y="798407"/>
                  <a:pt x="8602656" y="797886"/>
                </a:cubicBezTo>
                <a:cubicBezTo>
                  <a:pt x="8602363" y="797365"/>
                  <a:pt x="8602151" y="796698"/>
                  <a:pt x="8602021" y="795884"/>
                </a:cubicBezTo>
                <a:cubicBezTo>
                  <a:pt x="8601891" y="795070"/>
                  <a:pt x="8601826" y="794175"/>
                  <a:pt x="8601826" y="793198"/>
                </a:cubicBezTo>
                <a:cubicBezTo>
                  <a:pt x="8601826" y="791570"/>
                  <a:pt x="8601940" y="790284"/>
                  <a:pt x="8602168" y="789340"/>
                </a:cubicBezTo>
                <a:cubicBezTo>
                  <a:pt x="8602396" y="788396"/>
                  <a:pt x="8602949" y="787500"/>
                  <a:pt x="8603828" y="786654"/>
                </a:cubicBezTo>
                <a:cubicBezTo>
                  <a:pt x="8604707" y="785808"/>
                  <a:pt x="8606221" y="784815"/>
                  <a:pt x="8608370" y="783675"/>
                </a:cubicBezTo>
                <a:cubicBezTo>
                  <a:pt x="8610519" y="782536"/>
                  <a:pt x="8612993" y="781494"/>
                  <a:pt x="8615793" y="780550"/>
                </a:cubicBezTo>
                <a:cubicBezTo>
                  <a:pt x="8618593" y="779606"/>
                  <a:pt x="8621653" y="778824"/>
                  <a:pt x="8624973" y="778206"/>
                </a:cubicBezTo>
                <a:cubicBezTo>
                  <a:pt x="8628294" y="777587"/>
                  <a:pt x="8631647" y="777278"/>
                  <a:pt x="8635033" y="777278"/>
                </a:cubicBezTo>
                <a:close/>
                <a:moveTo>
                  <a:pt x="8575390" y="777278"/>
                </a:moveTo>
                <a:cubicBezTo>
                  <a:pt x="8576237" y="777278"/>
                  <a:pt x="8577197" y="777327"/>
                  <a:pt x="8578271" y="777424"/>
                </a:cubicBezTo>
                <a:cubicBezTo>
                  <a:pt x="8579346" y="777522"/>
                  <a:pt x="8580469" y="777701"/>
                  <a:pt x="8581641" y="777962"/>
                </a:cubicBezTo>
                <a:cubicBezTo>
                  <a:pt x="8582813" y="778222"/>
                  <a:pt x="8583871" y="778515"/>
                  <a:pt x="8584815" y="778841"/>
                </a:cubicBezTo>
                <a:cubicBezTo>
                  <a:pt x="8585759" y="779166"/>
                  <a:pt x="8586427" y="779492"/>
                  <a:pt x="8586817" y="779817"/>
                </a:cubicBezTo>
                <a:cubicBezTo>
                  <a:pt x="8587208" y="780143"/>
                  <a:pt x="8587469" y="780452"/>
                  <a:pt x="8587599" y="780745"/>
                </a:cubicBezTo>
                <a:cubicBezTo>
                  <a:pt x="8587729" y="781038"/>
                  <a:pt x="8587843" y="781413"/>
                  <a:pt x="8587941" y="781868"/>
                </a:cubicBezTo>
                <a:cubicBezTo>
                  <a:pt x="8588038" y="782324"/>
                  <a:pt x="8588103" y="782992"/>
                  <a:pt x="8588136" y="783871"/>
                </a:cubicBezTo>
                <a:cubicBezTo>
                  <a:pt x="8588169" y="784750"/>
                  <a:pt x="8588185" y="785938"/>
                  <a:pt x="8588185" y="787435"/>
                </a:cubicBezTo>
                <a:cubicBezTo>
                  <a:pt x="8588185" y="788868"/>
                  <a:pt x="8588153" y="790072"/>
                  <a:pt x="8588087" y="791049"/>
                </a:cubicBezTo>
                <a:cubicBezTo>
                  <a:pt x="8588022" y="792026"/>
                  <a:pt x="8587892" y="792791"/>
                  <a:pt x="8587697" y="793344"/>
                </a:cubicBezTo>
                <a:cubicBezTo>
                  <a:pt x="8587501" y="793898"/>
                  <a:pt x="8587257" y="794321"/>
                  <a:pt x="8586964" y="794614"/>
                </a:cubicBezTo>
                <a:cubicBezTo>
                  <a:pt x="8586671" y="794907"/>
                  <a:pt x="8586264" y="795054"/>
                  <a:pt x="8585743" y="795054"/>
                </a:cubicBezTo>
                <a:cubicBezTo>
                  <a:pt x="8585222" y="795054"/>
                  <a:pt x="8584587" y="794907"/>
                  <a:pt x="8583839" y="794614"/>
                </a:cubicBezTo>
                <a:cubicBezTo>
                  <a:pt x="8583090" y="794321"/>
                  <a:pt x="8582243" y="794028"/>
                  <a:pt x="8581299" y="793735"/>
                </a:cubicBezTo>
                <a:cubicBezTo>
                  <a:pt x="8580355" y="793442"/>
                  <a:pt x="8579297" y="793165"/>
                  <a:pt x="8578125" y="792905"/>
                </a:cubicBezTo>
                <a:cubicBezTo>
                  <a:pt x="8576953" y="792645"/>
                  <a:pt x="8575683" y="792514"/>
                  <a:pt x="8574316" y="792514"/>
                </a:cubicBezTo>
                <a:cubicBezTo>
                  <a:pt x="8572688" y="792514"/>
                  <a:pt x="8571093" y="792840"/>
                  <a:pt x="8569530" y="793491"/>
                </a:cubicBezTo>
                <a:cubicBezTo>
                  <a:pt x="8567967" y="794142"/>
                  <a:pt x="8566323" y="795216"/>
                  <a:pt x="8564598" y="796714"/>
                </a:cubicBezTo>
                <a:cubicBezTo>
                  <a:pt x="8562873" y="798212"/>
                  <a:pt x="8561066" y="800197"/>
                  <a:pt x="8559177" y="802672"/>
                </a:cubicBezTo>
                <a:cubicBezTo>
                  <a:pt x="8557289" y="805146"/>
                  <a:pt x="8555205" y="808174"/>
                  <a:pt x="8552927" y="811755"/>
                </a:cubicBezTo>
                <a:lnTo>
                  <a:pt x="8552927" y="869574"/>
                </a:lnTo>
                <a:cubicBezTo>
                  <a:pt x="8552927" y="870095"/>
                  <a:pt x="8552797" y="870535"/>
                  <a:pt x="8552536" y="870893"/>
                </a:cubicBezTo>
                <a:cubicBezTo>
                  <a:pt x="8552275" y="871251"/>
                  <a:pt x="8551852" y="871560"/>
                  <a:pt x="8551266" y="871821"/>
                </a:cubicBezTo>
                <a:cubicBezTo>
                  <a:pt x="8550680" y="872081"/>
                  <a:pt x="8549866" y="872277"/>
                  <a:pt x="8548825" y="872407"/>
                </a:cubicBezTo>
                <a:cubicBezTo>
                  <a:pt x="8547783" y="872537"/>
                  <a:pt x="8546448" y="872602"/>
                  <a:pt x="8544820" y="872602"/>
                </a:cubicBezTo>
                <a:cubicBezTo>
                  <a:pt x="8543257" y="872602"/>
                  <a:pt x="8541955" y="872537"/>
                  <a:pt x="8540913" y="872407"/>
                </a:cubicBezTo>
                <a:cubicBezTo>
                  <a:pt x="8539871" y="872277"/>
                  <a:pt x="8539041" y="872081"/>
                  <a:pt x="8538423" y="871821"/>
                </a:cubicBezTo>
                <a:cubicBezTo>
                  <a:pt x="8537804" y="871560"/>
                  <a:pt x="8537381" y="871251"/>
                  <a:pt x="8537153" y="870893"/>
                </a:cubicBezTo>
                <a:cubicBezTo>
                  <a:pt x="8536925" y="870535"/>
                  <a:pt x="8536811" y="870095"/>
                  <a:pt x="8536811" y="869574"/>
                </a:cubicBezTo>
                <a:lnTo>
                  <a:pt x="8536811" y="781673"/>
                </a:lnTo>
                <a:cubicBezTo>
                  <a:pt x="8536811" y="781152"/>
                  <a:pt x="8536909" y="780713"/>
                  <a:pt x="8537104" y="780354"/>
                </a:cubicBezTo>
                <a:cubicBezTo>
                  <a:pt x="8537299" y="779996"/>
                  <a:pt x="8537690" y="779671"/>
                  <a:pt x="8538276" y="779378"/>
                </a:cubicBezTo>
                <a:cubicBezTo>
                  <a:pt x="8538862" y="779085"/>
                  <a:pt x="8539611" y="778889"/>
                  <a:pt x="8540523" y="778792"/>
                </a:cubicBezTo>
                <a:cubicBezTo>
                  <a:pt x="8541434" y="778694"/>
                  <a:pt x="8542639" y="778645"/>
                  <a:pt x="8544136" y="778645"/>
                </a:cubicBezTo>
                <a:cubicBezTo>
                  <a:pt x="8545569" y="778645"/>
                  <a:pt x="8546757" y="778694"/>
                  <a:pt x="8547701" y="778792"/>
                </a:cubicBezTo>
                <a:cubicBezTo>
                  <a:pt x="8548645" y="778889"/>
                  <a:pt x="8549378" y="779085"/>
                  <a:pt x="8549899" y="779378"/>
                </a:cubicBezTo>
                <a:cubicBezTo>
                  <a:pt x="8550420" y="779671"/>
                  <a:pt x="8550794" y="779996"/>
                  <a:pt x="8551022" y="780354"/>
                </a:cubicBezTo>
                <a:cubicBezTo>
                  <a:pt x="8551250" y="780713"/>
                  <a:pt x="8551364" y="781152"/>
                  <a:pt x="8551364" y="781673"/>
                </a:cubicBezTo>
                <a:lnTo>
                  <a:pt x="8551364" y="794468"/>
                </a:lnTo>
                <a:cubicBezTo>
                  <a:pt x="8553773" y="790951"/>
                  <a:pt x="8556036" y="788087"/>
                  <a:pt x="8558152" y="785873"/>
                </a:cubicBezTo>
                <a:cubicBezTo>
                  <a:pt x="8560268" y="783659"/>
                  <a:pt x="8562270" y="781917"/>
                  <a:pt x="8564158" y="780648"/>
                </a:cubicBezTo>
                <a:cubicBezTo>
                  <a:pt x="8566047" y="779378"/>
                  <a:pt x="8567919" y="778499"/>
                  <a:pt x="8569774" y="778010"/>
                </a:cubicBezTo>
                <a:cubicBezTo>
                  <a:pt x="8571630" y="777522"/>
                  <a:pt x="8573502" y="777278"/>
                  <a:pt x="8575390" y="777278"/>
                </a:cubicBezTo>
                <a:close/>
                <a:moveTo>
                  <a:pt x="8477894" y="777278"/>
                </a:moveTo>
                <a:cubicBezTo>
                  <a:pt x="8484796" y="777278"/>
                  <a:pt x="8490672" y="778385"/>
                  <a:pt x="8495523" y="780599"/>
                </a:cubicBezTo>
                <a:cubicBezTo>
                  <a:pt x="8500374" y="782812"/>
                  <a:pt x="8504362" y="785791"/>
                  <a:pt x="8507488" y="789535"/>
                </a:cubicBezTo>
                <a:cubicBezTo>
                  <a:pt x="8510613" y="793279"/>
                  <a:pt x="8512908" y="797674"/>
                  <a:pt x="8514373" y="802720"/>
                </a:cubicBezTo>
                <a:cubicBezTo>
                  <a:pt x="8515838" y="807767"/>
                  <a:pt x="8516571" y="813155"/>
                  <a:pt x="8516571" y="818884"/>
                </a:cubicBezTo>
                <a:lnTo>
                  <a:pt x="8516571" y="821815"/>
                </a:lnTo>
                <a:cubicBezTo>
                  <a:pt x="8516571" y="824354"/>
                  <a:pt x="8515933" y="826161"/>
                  <a:pt x="8514658" y="827235"/>
                </a:cubicBezTo>
                <a:cubicBezTo>
                  <a:pt x="8513383" y="828310"/>
                  <a:pt x="8511927" y="828847"/>
                  <a:pt x="8510291" y="828847"/>
                </a:cubicBezTo>
                <a:lnTo>
                  <a:pt x="8452403" y="828847"/>
                </a:lnTo>
                <a:cubicBezTo>
                  <a:pt x="8452403" y="833730"/>
                  <a:pt x="8452893" y="838125"/>
                  <a:pt x="8453875" y="842032"/>
                </a:cubicBezTo>
                <a:cubicBezTo>
                  <a:pt x="8454856" y="845939"/>
                  <a:pt x="8456491" y="849292"/>
                  <a:pt x="8458782" y="852092"/>
                </a:cubicBezTo>
                <a:cubicBezTo>
                  <a:pt x="8461072" y="854892"/>
                  <a:pt x="8464049" y="857040"/>
                  <a:pt x="8467713" y="858538"/>
                </a:cubicBezTo>
                <a:cubicBezTo>
                  <a:pt x="8471377" y="860036"/>
                  <a:pt x="8475859" y="860784"/>
                  <a:pt x="8481158" y="860784"/>
                </a:cubicBezTo>
                <a:cubicBezTo>
                  <a:pt x="8485346" y="860784"/>
                  <a:pt x="8489075" y="860442"/>
                  <a:pt x="8492347" y="859759"/>
                </a:cubicBezTo>
                <a:cubicBezTo>
                  <a:pt x="8495618" y="859075"/>
                  <a:pt x="8498448" y="858310"/>
                  <a:pt x="8500836" y="857464"/>
                </a:cubicBezTo>
                <a:cubicBezTo>
                  <a:pt x="8503225" y="856617"/>
                  <a:pt x="8505187" y="855852"/>
                  <a:pt x="8506725" y="855168"/>
                </a:cubicBezTo>
                <a:cubicBezTo>
                  <a:pt x="8508263" y="854485"/>
                  <a:pt x="8509425" y="854143"/>
                  <a:pt x="8510210" y="854143"/>
                </a:cubicBezTo>
                <a:cubicBezTo>
                  <a:pt x="8510668" y="854143"/>
                  <a:pt x="8511077" y="854257"/>
                  <a:pt x="8511436" y="854485"/>
                </a:cubicBezTo>
                <a:cubicBezTo>
                  <a:pt x="8511796" y="854713"/>
                  <a:pt x="8512074" y="855054"/>
                  <a:pt x="8512271" y="855510"/>
                </a:cubicBezTo>
                <a:cubicBezTo>
                  <a:pt x="8512467" y="855966"/>
                  <a:pt x="8512614" y="856601"/>
                  <a:pt x="8512712" y="857415"/>
                </a:cubicBezTo>
                <a:cubicBezTo>
                  <a:pt x="8512810" y="858229"/>
                  <a:pt x="8512859" y="859222"/>
                  <a:pt x="8512859" y="860394"/>
                </a:cubicBezTo>
                <a:cubicBezTo>
                  <a:pt x="8512859" y="861240"/>
                  <a:pt x="8512827" y="861973"/>
                  <a:pt x="8512762" y="862591"/>
                </a:cubicBezTo>
                <a:cubicBezTo>
                  <a:pt x="8512697" y="863210"/>
                  <a:pt x="8512615" y="863763"/>
                  <a:pt x="8512517" y="864252"/>
                </a:cubicBezTo>
                <a:cubicBezTo>
                  <a:pt x="8512420" y="864740"/>
                  <a:pt x="8512257" y="865179"/>
                  <a:pt x="8512029" y="865570"/>
                </a:cubicBezTo>
                <a:cubicBezTo>
                  <a:pt x="8511801" y="865961"/>
                  <a:pt x="8511508" y="866335"/>
                  <a:pt x="8511150" y="866693"/>
                </a:cubicBezTo>
                <a:cubicBezTo>
                  <a:pt x="8510792" y="867051"/>
                  <a:pt x="8509734" y="867637"/>
                  <a:pt x="8507976" y="868451"/>
                </a:cubicBezTo>
                <a:cubicBezTo>
                  <a:pt x="8506218" y="869265"/>
                  <a:pt x="8503939" y="870063"/>
                  <a:pt x="8501139" y="870844"/>
                </a:cubicBezTo>
                <a:cubicBezTo>
                  <a:pt x="8498339" y="871626"/>
                  <a:pt x="8495100" y="872325"/>
                  <a:pt x="8491421" y="872944"/>
                </a:cubicBezTo>
                <a:cubicBezTo>
                  <a:pt x="8487742" y="873563"/>
                  <a:pt x="8483819" y="873872"/>
                  <a:pt x="8479652" y="873872"/>
                </a:cubicBezTo>
                <a:cubicBezTo>
                  <a:pt x="8472425" y="873872"/>
                  <a:pt x="8466092" y="872863"/>
                  <a:pt x="8460656" y="870844"/>
                </a:cubicBezTo>
                <a:cubicBezTo>
                  <a:pt x="8455219" y="868826"/>
                  <a:pt x="8450645" y="865831"/>
                  <a:pt x="8446933" y="861859"/>
                </a:cubicBezTo>
                <a:cubicBezTo>
                  <a:pt x="8443222" y="857887"/>
                  <a:pt x="8440422" y="852906"/>
                  <a:pt x="8438534" y="846915"/>
                </a:cubicBezTo>
                <a:cubicBezTo>
                  <a:pt x="8436645" y="840925"/>
                  <a:pt x="8435701" y="833958"/>
                  <a:pt x="8435701" y="826014"/>
                </a:cubicBezTo>
                <a:cubicBezTo>
                  <a:pt x="8435701" y="818461"/>
                  <a:pt x="8436678" y="811673"/>
                  <a:pt x="8438631" y="805650"/>
                </a:cubicBezTo>
                <a:cubicBezTo>
                  <a:pt x="8440585" y="799628"/>
                  <a:pt x="8443401" y="794516"/>
                  <a:pt x="8447080" y="790317"/>
                </a:cubicBezTo>
                <a:cubicBezTo>
                  <a:pt x="8450759" y="786117"/>
                  <a:pt x="8455202" y="782894"/>
                  <a:pt x="8460411" y="780648"/>
                </a:cubicBezTo>
                <a:cubicBezTo>
                  <a:pt x="8465620" y="778401"/>
                  <a:pt x="8471448" y="777278"/>
                  <a:pt x="8477894" y="777278"/>
                </a:cubicBezTo>
                <a:close/>
                <a:moveTo>
                  <a:pt x="8382202" y="777278"/>
                </a:moveTo>
                <a:cubicBezTo>
                  <a:pt x="8388583" y="777278"/>
                  <a:pt x="8394020" y="778515"/>
                  <a:pt x="8398513" y="780989"/>
                </a:cubicBezTo>
                <a:cubicBezTo>
                  <a:pt x="8403005" y="783464"/>
                  <a:pt x="8406668" y="786849"/>
                  <a:pt x="8409500" y="791147"/>
                </a:cubicBezTo>
                <a:cubicBezTo>
                  <a:pt x="8412333" y="795444"/>
                  <a:pt x="8414400" y="800442"/>
                  <a:pt x="8415702" y="806139"/>
                </a:cubicBezTo>
                <a:cubicBezTo>
                  <a:pt x="8417005" y="811836"/>
                  <a:pt x="8417656" y="817875"/>
                  <a:pt x="8417656" y="824256"/>
                </a:cubicBezTo>
                <a:cubicBezTo>
                  <a:pt x="8417656" y="831940"/>
                  <a:pt x="8416825" y="838841"/>
                  <a:pt x="8415165" y="844962"/>
                </a:cubicBezTo>
                <a:cubicBezTo>
                  <a:pt x="8413505" y="851083"/>
                  <a:pt x="8411063" y="856275"/>
                  <a:pt x="8407840" y="860540"/>
                </a:cubicBezTo>
                <a:cubicBezTo>
                  <a:pt x="8404617" y="864805"/>
                  <a:pt x="8400629" y="868093"/>
                  <a:pt x="8395876" y="870405"/>
                </a:cubicBezTo>
                <a:cubicBezTo>
                  <a:pt x="8391123" y="872716"/>
                  <a:pt x="8385686" y="873872"/>
                  <a:pt x="8379565" y="873872"/>
                </a:cubicBezTo>
                <a:cubicBezTo>
                  <a:pt x="8376961" y="873872"/>
                  <a:pt x="8374551" y="873611"/>
                  <a:pt x="8372337" y="873091"/>
                </a:cubicBezTo>
                <a:cubicBezTo>
                  <a:pt x="8370124" y="872570"/>
                  <a:pt x="8367959" y="871756"/>
                  <a:pt x="8365843" y="870649"/>
                </a:cubicBezTo>
                <a:cubicBezTo>
                  <a:pt x="8363727" y="869542"/>
                  <a:pt x="8361627" y="868142"/>
                  <a:pt x="8359543" y="866449"/>
                </a:cubicBezTo>
                <a:cubicBezTo>
                  <a:pt x="8357459" y="864756"/>
                  <a:pt x="8355245" y="862770"/>
                  <a:pt x="8352901" y="860491"/>
                </a:cubicBezTo>
                <a:lnTo>
                  <a:pt x="8352901" y="904442"/>
                </a:lnTo>
                <a:cubicBezTo>
                  <a:pt x="8352901" y="904963"/>
                  <a:pt x="8352771" y="905419"/>
                  <a:pt x="8352511" y="905809"/>
                </a:cubicBezTo>
                <a:cubicBezTo>
                  <a:pt x="8352251" y="906200"/>
                  <a:pt x="8351827" y="906526"/>
                  <a:pt x="8351241" y="906786"/>
                </a:cubicBezTo>
                <a:cubicBezTo>
                  <a:pt x="8350655" y="907047"/>
                  <a:pt x="8349841" y="907242"/>
                  <a:pt x="8348799" y="907372"/>
                </a:cubicBezTo>
                <a:cubicBezTo>
                  <a:pt x="8347758" y="907502"/>
                  <a:pt x="8346423" y="907568"/>
                  <a:pt x="8344795" y="907568"/>
                </a:cubicBezTo>
                <a:cubicBezTo>
                  <a:pt x="8343232" y="907568"/>
                  <a:pt x="8341930" y="907502"/>
                  <a:pt x="8340888" y="907372"/>
                </a:cubicBezTo>
                <a:cubicBezTo>
                  <a:pt x="8339847" y="907242"/>
                  <a:pt x="8339016" y="907047"/>
                  <a:pt x="8338398" y="906786"/>
                </a:cubicBezTo>
                <a:cubicBezTo>
                  <a:pt x="8337779" y="906526"/>
                  <a:pt x="8337356" y="906200"/>
                  <a:pt x="8337128" y="905809"/>
                </a:cubicBezTo>
                <a:cubicBezTo>
                  <a:pt x="8336900" y="905419"/>
                  <a:pt x="8336786" y="904963"/>
                  <a:pt x="8336786" y="904442"/>
                </a:cubicBezTo>
                <a:lnTo>
                  <a:pt x="8336786" y="781673"/>
                </a:lnTo>
                <a:cubicBezTo>
                  <a:pt x="8336786" y="781087"/>
                  <a:pt x="8336884" y="780615"/>
                  <a:pt x="8337079" y="780257"/>
                </a:cubicBezTo>
                <a:cubicBezTo>
                  <a:pt x="8337275" y="779899"/>
                  <a:pt x="8337665" y="779589"/>
                  <a:pt x="8338251" y="779329"/>
                </a:cubicBezTo>
                <a:cubicBezTo>
                  <a:pt x="8338837" y="779069"/>
                  <a:pt x="8339586" y="778889"/>
                  <a:pt x="8340498" y="778792"/>
                </a:cubicBezTo>
                <a:cubicBezTo>
                  <a:pt x="8341409" y="778694"/>
                  <a:pt x="8342516" y="778645"/>
                  <a:pt x="8343818" y="778645"/>
                </a:cubicBezTo>
                <a:cubicBezTo>
                  <a:pt x="8345186" y="778645"/>
                  <a:pt x="8346309" y="778694"/>
                  <a:pt x="8347188" y="778792"/>
                </a:cubicBezTo>
                <a:cubicBezTo>
                  <a:pt x="8348067" y="778889"/>
                  <a:pt x="8348799" y="779069"/>
                  <a:pt x="8349385" y="779329"/>
                </a:cubicBezTo>
                <a:cubicBezTo>
                  <a:pt x="8349971" y="779589"/>
                  <a:pt x="8350379" y="779899"/>
                  <a:pt x="8350606" y="780257"/>
                </a:cubicBezTo>
                <a:cubicBezTo>
                  <a:pt x="8350834" y="780615"/>
                  <a:pt x="8350948" y="781087"/>
                  <a:pt x="8350948" y="781673"/>
                </a:cubicBezTo>
                <a:lnTo>
                  <a:pt x="8350948" y="793491"/>
                </a:lnTo>
                <a:cubicBezTo>
                  <a:pt x="8353618" y="790756"/>
                  <a:pt x="8356190" y="788379"/>
                  <a:pt x="8358664" y="786361"/>
                </a:cubicBezTo>
                <a:cubicBezTo>
                  <a:pt x="8361138" y="784343"/>
                  <a:pt x="8363629" y="782666"/>
                  <a:pt x="8366135" y="781331"/>
                </a:cubicBezTo>
                <a:cubicBezTo>
                  <a:pt x="8368643" y="779996"/>
                  <a:pt x="8371214" y="778987"/>
                  <a:pt x="8373851" y="778303"/>
                </a:cubicBezTo>
                <a:cubicBezTo>
                  <a:pt x="8376488" y="777620"/>
                  <a:pt x="8379272" y="777278"/>
                  <a:pt x="8382202" y="777278"/>
                </a:cubicBezTo>
                <a:close/>
                <a:moveTo>
                  <a:pt x="8217933" y="777278"/>
                </a:moveTo>
                <a:cubicBezTo>
                  <a:pt x="8221579" y="777278"/>
                  <a:pt x="8224851" y="777701"/>
                  <a:pt x="8227749" y="778548"/>
                </a:cubicBezTo>
                <a:cubicBezTo>
                  <a:pt x="8230646" y="779394"/>
                  <a:pt x="8233202" y="780582"/>
                  <a:pt x="8235416" y="782112"/>
                </a:cubicBezTo>
                <a:cubicBezTo>
                  <a:pt x="8237629" y="783643"/>
                  <a:pt x="8239518" y="785466"/>
                  <a:pt x="8241081" y="787582"/>
                </a:cubicBezTo>
                <a:cubicBezTo>
                  <a:pt x="8242643" y="789698"/>
                  <a:pt x="8243945" y="792058"/>
                  <a:pt x="8244987" y="794663"/>
                </a:cubicBezTo>
                <a:cubicBezTo>
                  <a:pt x="8247917" y="791472"/>
                  <a:pt x="8250701" y="788770"/>
                  <a:pt x="8253338" y="786556"/>
                </a:cubicBezTo>
                <a:cubicBezTo>
                  <a:pt x="8255975" y="784343"/>
                  <a:pt x="8258514" y="782552"/>
                  <a:pt x="8260956" y="781185"/>
                </a:cubicBezTo>
                <a:cubicBezTo>
                  <a:pt x="8263398" y="779817"/>
                  <a:pt x="8265774" y="778824"/>
                  <a:pt x="8268086" y="778206"/>
                </a:cubicBezTo>
                <a:cubicBezTo>
                  <a:pt x="8270397" y="777587"/>
                  <a:pt x="8272725" y="777278"/>
                  <a:pt x="8275069" y="777278"/>
                </a:cubicBezTo>
                <a:cubicBezTo>
                  <a:pt x="8280734" y="777278"/>
                  <a:pt x="8285487" y="778271"/>
                  <a:pt x="8289329" y="780257"/>
                </a:cubicBezTo>
                <a:cubicBezTo>
                  <a:pt x="8293170" y="782243"/>
                  <a:pt x="8296280" y="784896"/>
                  <a:pt x="8298656" y="788217"/>
                </a:cubicBezTo>
                <a:cubicBezTo>
                  <a:pt x="8301033" y="791538"/>
                  <a:pt x="8302726" y="795428"/>
                  <a:pt x="8303735" y="799888"/>
                </a:cubicBezTo>
                <a:cubicBezTo>
                  <a:pt x="8304744" y="804348"/>
                  <a:pt x="8305249" y="809053"/>
                  <a:pt x="8305249" y="814001"/>
                </a:cubicBezTo>
                <a:lnTo>
                  <a:pt x="8305249" y="869574"/>
                </a:lnTo>
                <a:cubicBezTo>
                  <a:pt x="8305249" y="870095"/>
                  <a:pt x="8305119" y="870535"/>
                  <a:pt x="8304858" y="870893"/>
                </a:cubicBezTo>
                <a:cubicBezTo>
                  <a:pt x="8304598" y="871251"/>
                  <a:pt x="8304174" y="871560"/>
                  <a:pt x="8303588" y="871821"/>
                </a:cubicBezTo>
                <a:cubicBezTo>
                  <a:pt x="8303002" y="872081"/>
                  <a:pt x="8302189" y="872277"/>
                  <a:pt x="8301147" y="872407"/>
                </a:cubicBezTo>
                <a:cubicBezTo>
                  <a:pt x="8300105" y="872537"/>
                  <a:pt x="8298803" y="872602"/>
                  <a:pt x="8297240" y="872602"/>
                </a:cubicBezTo>
                <a:cubicBezTo>
                  <a:pt x="8295612" y="872602"/>
                  <a:pt x="8294277" y="872537"/>
                  <a:pt x="8293235" y="872407"/>
                </a:cubicBezTo>
                <a:cubicBezTo>
                  <a:pt x="8292194" y="872277"/>
                  <a:pt x="8291363" y="872081"/>
                  <a:pt x="8290745" y="871821"/>
                </a:cubicBezTo>
                <a:cubicBezTo>
                  <a:pt x="8290126" y="871560"/>
                  <a:pt x="8289687" y="871251"/>
                  <a:pt x="8289426" y="870893"/>
                </a:cubicBezTo>
                <a:cubicBezTo>
                  <a:pt x="8289166" y="870535"/>
                  <a:pt x="8289036" y="870095"/>
                  <a:pt x="8289036" y="869574"/>
                </a:cubicBezTo>
                <a:lnTo>
                  <a:pt x="8289036" y="816150"/>
                </a:lnTo>
                <a:cubicBezTo>
                  <a:pt x="8289036" y="812438"/>
                  <a:pt x="8288710" y="809053"/>
                  <a:pt x="8288059" y="805992"/>
                </a:cubicBezTo>
                <a:cubicBezTo>
                  <a:pt x="8287408" y="802932"/>
                  <a:pt x="8286366" y="800295"/>
                  <a:pt x="8284934" y="798081"/>
                </a:cubicBezTo>
                <a:cubicBezTo>
                  <a:pt x="8283501" y="795868"/>
                  <a:pt x="8281678" y="794175"/>
                  <a:pt x="8279464" y="793003"/>
                </a:cubicBezTo>
                <a:cubicBezTo>
                  <a:pt x="8277250" y="791831"/>
                  <a:pt x="8274646" y="791244"/>
                  <a:pt x="8271651" y="791244"/>
                </a:cubicBezTo>
                <a:cubicBezTo>
                  <a:pt x="8267939" y="791244"/>
                  <a:pt x="8264212" y="792677"/>
                  <a:pt x="8260468" y="795542"/>
                </a:cubicBezTo>
                <a:cubicBezTo>
                  <a:pt x="8256724" y="798407"/>
                  <a:pt x="8252605" y="802606"/>
                  <a:pt x="8248113" y="808141"/>
                </a:cubicBezTo>
                <a:lnTo>
                  <a:pt x="8248113" y="869574"/>
                </a:lnTo>
                <a:cubicBezTo>
                  <a:pt x="8248113" y="870095"/>
                  <a:pt x="8247983" y="870535"/>
                  <a:pt x="8247722" y="870893"/>
                </a:cubicBezTo>
                <a:cubicBezTo>
                  <a:pt x="8247461" y="871251"/>
                  <a:pt x="8247022" y="871560"/>
                  <a:pt x="8246403" y="871821"/>
                </a:cubicBezTo>
                <a:cubicBezTo>
                  <a:pt x="8245785" y="872081"/>
                  <a:pt x="8244955" y="872277"/>
                  <a:pt x="8243913" y="872407"/>
                </a:cubicBezTo>
                <a:cubicBezTo>
                  <a:pt x="8242871" y="872537"/>
                  <a:pt x="8241569" y="872602"/>
                  <a:pt x="8240006" y="872602"/>
                </a:cubicBezTo>
                <a:cubicBezTo>
                  <a:pt x="8238509" y="872602"/>
                  <a:pt x="8237223" y="872537"/>
                  <a:pt x="8236148" y="872407"/>
                </a:cubicBezTo>
                <a:cubicBezTo>
                  <a:pt x="8235074" y="872277"/>
                  <a:pt x="8234227" y="872081"/>
                  <a:pt x="8233609" y="871821"/>
                </a:cubicBezTo>
                <a:cubicBezTo>
                  <a:pt x="8232990" y="871560"/>
                  <a:pt x="8232567" y="871251"/>
                  <a:pt x="8232339" y="870893"/>
                </a:cubicBezTo>
                <a:cubicBezTo>
                  <a:pt x="8232111" y="870535"/>
                  <a:pt x="8231997" y="870095"/>
                  <a:pt x="8231997" y="869574"/>
                </a:cubicBezTo>
                <a:lnTo>
                  <a:pt x="8231997" y="816150"/>
                </a:lnTo>
                <a:cubicBezTo>
                  <a:pt x="8231997" y="812438"/>
                  <a:pt x="8231639" y="809053"/>
                  <a:pt x="8230923" y="805992"/>
                </a:cubicBezTo>
                <a:cubicBezTo>
                  <a:pt x="8230207" y="802932"/>
                  <a:pt x="8229133" y="800295"/>
                  <a:pt x="8227700" y="798081"/>
                </a:cubicBezTo>
                <a:cubicBezTo>
                  <a:pt x="8226267" y="795868"/>
                  <a:pt x="8224461" y="794175"/>
                  <a:pt x="8222279" y="793003"/>
                </a:cubicBezTo>
                <a:cubicBezTo>
                  <a:pt x="8220098" y="791831"/>
                  <a:pt x="8217510" y="791244"/>
                  <a:pt x="8214515" y="791244"/>
                </a:cubicBezTo>
                <a:cubicBezTo>
                  <a:pt x="8210803" y="791244"/>
                  <a:pt x="8207059" y="792677"/>
                  <a:pt x="8203283" y="795542"/>
                </a:cubicBezTo>
                <a:cubicBezTo>
                  <a:pt x="8199506" y="798407"/>
                  <a:pt x="8195404" y="802606"/>
                  <a:pt x="8190977" y="808141"/>
                </a:cubicBezTo>
                <a:lnTo>
                  <a:pt x="8190977" y="869574"/>
                </a:lnTo>
                <a:cubicBezTo>
                  <a:pt x="8190977" y="870095"/>
                  <a:pt x="8190846" y="870535"/>
                  <a:pt x="8190586" y="870893"/>
                </a:cubicBezTo>
                <a:cubicBezTo>
                  <a:pt x="8190325" y="871251"/>
                  <a:pt x="8189902" y="871560"/>
                  <a:pt x="8189316" y="871821"/>
                </a:cubicBezTo>
                <a:cubicBezTo>
                  <a:pt x="8188730" y="872081"/>
                  <a:pt x="8187916" y="872277"/>
                  <a:pt x="8186875" y="872407"/>
                </a:cubicBezTo>
                <a:cubicBezTo>
                  <a:pt x="8185833" y="872537"/>
                  <a:pt x="8184498" y="872602"/>
                  <a:pt x="8182870" y="872602"/>
                </a:cubicBezTo>
                <a:cubicBezTo>
                  <a:pt x="8181307" y="872602"/>
                  <a:pt x="8180005" y="872537"/>
                  <a:pt x="8178963" y="872407"/>
                </a:cubicBezTo>
                <a:cubicBezTo>
                  <a:pt x="8177922" y="872277"/>
                  <a:pt x="8177091" y="872081"/>
                  <a:pt x="8176473" y="871821"/>
                </a:cubicBezTo>
                <a:cubicBezTo>
                  <a:pt x="8175854" y="871560"/>
                  <a:pt x="8175431" y="871251"/>
                  <a:pt x="8175203" y="870893"/>
                </a:cubicBezTo>
                <a:cubicBezTo>
                  <a:pt x="8174975" y="870535"/>
                  <a:pt x="8174861" y="870095"/>
                  <a:pt x="8174861" y="869574"/>
                </a:cubicBezTo>
                <a:lnTo>
                  <a:pt x="8174861" y="781673"/>
                </a:lnTo>
                <a:cubicBezTo>
                  <a:pt x="8174861" y="781152"/>
                  <a:pt x="8174959" y="780713"/>
                  <a:pt x="8175154" y="780354"/>
                </a:cubicBezTo>
                <a:cubicBezTo>
                  <a:pt x="8175350" y="779996"/>
                  <a:pt x="8175740" y="779671"/>
                  <a:pt x="8176326" y="779378"/>
                </a:cubicBezTo>
                <a:cubicBezTo>
                  <a:pt x="8176912" y="779085"/>
                  <a:pt x="8177661" y="778889"/>
                  <a:pt x="8178573" y="778792"/>
                </a:cubicBezTo>
                <a:cubicBezTo>
                  <a:pt x="8179484" y="778694"/>
                  <a:pt x="8180689" y="778645"/>
                  <a:pt x="8182187" y="778645"/>
                </a:cubicBezTo>
                <a:cubicBezTo>
                  <a:pt x="8183619" y="778645"/>
                  <a:pt x="8184807" y="778694"/>
                  <a:pt x="8185751" y="778792"/>
                </a:cubicBezTo>
                <a:cubicBezTo>
                  <a:pt x="8186695" y="778889"/>
                  <a:pt x="8187428" y="779085"/>
                  <a:pt x="8187949" y="779378"/>
                </a:cubicBezTo>
                <a:cubicBezTo>
                  <a:pt x="8188470" y="779671"/>
                  <a:pt x="8188844" y="779996"/>
                  <a:pt x="8189072" y="780354"/>
                </a:cubicBezTo>
                <a:cubicBezTo>
                  <a:pt x="8189300" y="780713"/>
                  <a:pt x="8189414" y="781152"/>
                  <a:pt x="8189414" y="781673"/>
                </a:cubicBezTo>
                <a:lnTo>
                  <a:pt x="8189414" y="793295"/>
                </a:lnTo>
                <a:cubicBezTo>
                  <a:pt x="8194363" y="787761"/>
                  <a:pt x="8199165" y="783708"/>
                  <a:pt x="8203820" y="781136"/>
                </a:cubicBezTo>
                <a:cubicBezTo>
                  <a:pt x="8208475" y="778564"/>
                  <a:pt x="8213180" y="777278"/>
                  <a:pt x="8217933" y="777278"/>
                </a:cubicBezTo>
                <a:close/>
                <a:moveTo>
                  <a:pt x="8115944" y="777278"/>
                </a:moveTo>
                <a:cubicBezTo>
                  <a:pt x="8122846" y="777278"/>
                  <a:pt x="8128722" y="778385"/>
                  <a:pt x="8133573" y="780599"/>
                </a:cubicBezTo>
                <a:cubicBezTo>
                  <a:pt x="8138424" y="782812"/>
                  <a:pt x="8142412" y="785791"/>
                  <a:pt x="8145537" y="789535"/>
                </a:cubicBezTo>
                <a:cubicBezTo>
                  <a:pt x="8148663" y="793279"/>
                  <a:pt x="8150958" y="797674"/>
                  <a:pt x="8152423" y="802720"/>
                </a:cubicBezTo>
                <a:cubicBezTo>
                  <a:pt x="8153888" y="807767"/>
                  <a:pt x="8154621" y="813155"/>
                  <a:pt x="8154621" y="818884"/>
                </a:cubicBezTo>
                <a:lnTo>
                  <a:pt x="8154621" y="821815"/>
                </a:lnTo>
                <a:cubicBezTo>
                  <a:pt x="8154621" y="824354"/>
                  <a:pt x="8153983" y="826161"/>
                  <a:pt x="8152708" y="827235"/>
                </a:cubicBezTo>
                <a:cubicBezTo>
                  <a:pt x="8151433" y="828310"/>
                  <a:pt x="8149977" y="828847"/>
                  <a:pt x="8148341" y="828847"/>
                </a:cubicBezTo>
                <a:lnTo>
                  <a:pt x="8090453" y="828847"/>
                </a:lnTo>
                <a:cubicBezTo>
                  <a:pt x="8090453" y="833730"/>
                  <a:pt x="8090943" y="838125"/>
                  <a:pt x="8091924" y="842032"/>
                </a:cubicBezTo>
                <a:cubicBezTo>
                  <a:pt x="8092906" y="845939"/>
                  <a:pt x="8094541" y="849292"/>
                  <a:pt x="8096831" y="852092"/>
                </a:cubicBezTo>
                <a:cubicBezTo>
                  <a:pt x="8099122" y="854892"/>
                  <a:pt x="8102099" y="857040"/>
                  <a:pt x="8105763" y="858538"/>
                </a:cubicBezTo>
                <a:cubicBezTo>
                  <a:pt x="8109427" y="860036"/>
                  <a:pt x="8113909" y="860784"/>
                  <a:pt x="8119208" y="860784"/>
                </a:cubicBezTo>
                <a:cubicBezTo>
                  <a:pt x="8123396" y="860784"/>
                  <a:pt x="8127125" y="860442"/>
                  <a:pt x="8130397" y="859759"/>
                </a:cubicBezTo>
                <a:cubicBezTo>
                  <a:pt x="8133668" y="859075"/>
                  <a:pt x="8136498" y="858310"/>
                  <a:pt x="8138886" y="857464"/>
                </a:cubicBezTo>
                <a:cubicBezTo>
                  <a:pt x="8141274" y="856617"/>
                  <a:pt x="8143237" y="855852"/>
                  <a:pt x="8144775" y="855168"/>
                </a:cubicBezTo>
                <a:cubicBezTo>
                  <a:pt x="8146313" y="854485"/>
                  <a:pt x="8147475" y="854143"/>
                  <a:pt x="8148260" y="854143"/>
                </a:cubicBezTo>
                <a:cubicBezTo>
                  <a:pt x="8148718" y="854143"/>
                  <a:pt x="8149127" y="854257"/>
                  <a:pt x="8149486" y="854485"/>
                </a:cubicBezTo>
                <a:cubicBezTo>
                  <a:pt x="8149846" y="854713"/>
                  <a:pt x="8150124" y="855054"/>
                  <a:pt x="8150320" y="855510"/>
                </a:cubicBezTo>
                <a:cubicBezTo>
                  <a:pt x="8150517" y="855966"/>
                  <a:pt x="8150664" y="856601"/>
                  <a:pt x="8150762" y="857415"/>
                </a:cubicBezTo>
                <a:cubicBezTo>
                  <a:pt x="8150860" y="858229"/>
                  <a:pt x="8150909" y="859222"/>
                  <a:pt x="8150909" y="860394"/>
                </a:cubicBezTo>
                <a:cubicBezTo>
                  <a:pt x="8150909" y="861240"/>
                  <a:pt x="8150877" y="861973"/>
                  <a:pt x="8150812" y="862591"/>
                </a:cubicBezTo>
                <a:cubicBezTo>
                  <a:pt x="8150747" y="863210"/>
                  <a:pt x="8150665" y="863763"/>
                  <a:pt x="8150567" y="864252"/>
                </a:cubicBezTo>
                <a:cubicBezTo>
                  <a:pt x="8150470" y="864740"/>
                  <a:pt x="8150307" y="865179"/>
                  <a:pt x="8150079" y="865570"/>
                </a:cubicBezTo>
                <a:cubicBezTo>
                  <a:pt x="8149851" y="865961"/>
                  <a:pt x="8149558" y="866335"/>
                  <a:pt x="8149200" y="866693"/>
                </a:cubicBezTo>
                <a:cubicBezTo>
                  <a:pt x="8148842" y="867051"/>
                  <a:pt x="8147784" y="867637"/>
                  <a:pt x="8146026" y="868451"/>
                </a:cubicBezTo>
                <a:cubicBezTo>
                  <a:pt x="8144268" y="869265"/>
                  <a:pt x="8141989" y="870063"/>
                  <a:pt x="8139189" y="870844"/>
                </a:cubicBezTo>
                <a:cubicBezTo>
                  <a:pt x="8136389" y="871626"/>
                  <a:pt x="8133150" y="872325"/>
                  <a:pt x="8129471" y="872944"/>
                </a:cubicBezTo>
                <a:cubicBezTo>
                  <a:pt x="8125792" y="873563"/>
                  <a:pt x="8121869" y="873872"/>
                  <a:pt x="8117702" y="873872"/>
                </a:cubicBezTo>
                <a:cubicBezTo>
                  <a:pt x="8110475" y="873872"/>
                  <a:pt x="8104142" y="872863"/>
                  <a:pt x="8098705" y="870844"/>
                </a:cubicBezTo>
                <a:cubicBezTo>
                  <a:pt x="8093269" y="868826"/>
                  <a:pt x="8088695" y="865831"/>
                  <a:pt x="8084983" y="861859"/>
                </a:cubicBezTo>
                <a:cubicBezTo>
                  <a:pt x="8081272" y="857887"/>
                  <a:pt x="8078472" y="852906"/>
                  <a:pt x="8076584" y="846915"/>
                </a:cubicBezTo>
                <a:cubicBezTo>
                  <a:pt x="8074695" y="840925"/>
                  <a:pt x="8073751" y="833958"/>
                  <a:pt x="8073751" y="826014"/>
                </a:cubicBezTo>
                <a:cubicBezTo>
                  <a:pt x="8073751" y="818461"/>
                  <a:pt x="8074728" y="811673"/>
                  <a:pt x="8076681" y="805650"/>
                </a:cubicBezTo>
                <a:cubicBezTo>
                  <a:pt x="8078635" y="799628"/>
                  <a:pt x="8081451" y="794516"/>
                  <a:pt x="8085130" y="790317"/>
                </a:cubicBezTo>
                <a:cubicBezTo>
                  <a:pt x="8088809" y="786117"/>
                  <a:pt x="8093252" y="782894"/>
                  <a:pt x="8098461" y="780648"/>
                </a:cubicBezTo>
                <a:cubicBezTo>
                  <a:pt x="8103670" y="778401"/>
                  <a:pt x="8109498" y="777278"/>
                  <a:pt x="8115944" y="777278"/>
                </a:cubicBezTo>
                <a:close/>
                <a:moveTo>
                  <a:pt x="7927690" y="777278"/>
                </a:moveTo>
                <a:cubicBezTo>
                  <a:pt x="7928537" y="777278"/>
                  <a:pt x="7929497" y="777327"/>
                  <a:pt x="7930572" y="777424"/>
                </a:cubicBezTo>
                <a:cubicBezTo>
                  <a:pt x="7931646" y="777522"/>
                  <a:pt x="7932769" y="777701"/>
                  <a:pt x="7933941" y="777962"/>
                </a:cubicBezTo>
                <a:cubicBezTo>
                  <a:pt x="7935113" y="778222"/>
                  <a:pt x="7936171" y="778515"/>
                  <a:pt x="7937115" y="778841"/>
                </a:cubicBezTo>
                <a:cubicBezTo>
                  <a:pt x="7938059" y="779166"/>
                  <a:pt x="7938727" y="779492"/>
                  <a:pt x="7939118" y="779817"/>
                </a:cubicBezTo>
                <a:cubicBezTo>
                  <a:pt x="7939508" y="780143"/>
                  <a:pt x="7939769" y="780452"/>
                  <a:pt x="7939899" y="780745"/>
                </a:cubicBezTo>
                <a:cubicBezTo>
                  <a:pt x="7940029" y="781038"/>
                  <a:pt x="7940143" y="781413"/>
                  <a:pt x="7940241" y="781868"/>
                </a:cubicBezTo>
                <a:cubicBezTo>
                  <a:pt x="7940339" y="782324"/>
                  <a:pt x="7940403" y="782992"/>
                  <a:pt x="7940436" y="783871"/>
                </a:cubicBezTo>
                <a:cubicBezTo>
                  <a:pt x="7940469" y="784750"/>
                  <a:pt x="7940485" y="785938"/>
                  <a:pt x="7940485" y="787435"/>
                </a:cubicBezTo>
                <a:cubicBezTo>
                  <a:pt x="7940485" y="788868"/>
                  <a:pt x="7940452" y="790072"/>
                  <a:pt x="7940387" y="791049"/>
                </a:cubicBezTo>
                <a:cubicBezTo>
                  <a:pt x="7940322" y="792026"/>
                  <a:pt x="7940192" y="792791"/>
                  <a:pt x="7939997" y="793344"/>
                </a:cubicBezTo>
                <a:cubicBezTo>
                  <a:pt x="7939801" y="793898"/>
                  <a:pt x="7939557" y="794321"/>
                  <a:pt x="7939264" y="794614"/>
                </a:cubicBezTo>
                <a:cubicBezTo>
                  <a:pt x="7938971" y="794907"/>
                  <a:pt x="7938564" y="795054"/>
                  <a:pt x="7938043" y="795054"/>
                </a:cubicBezTo>
                <a:cubicBezTo>
                  <a:pt x="7937522" y="795054"/>
                  <a:pt x="7936887" y="794907"/>
                  <a:pt x="7936139" y="794614"/>
                </a:cubicBezTo>
                <a:cubicBezTo>
                  <a:pt x="7935390" y="794321"/>
                  <a:pt x="7934543" y="794028"/>
                  <a:pt x="7933599" y="793735"/>
                </a:cubicBezTo>
                <a:cubicBezTo>
                  <a:pt x="7932655" y="793442"/>
                  <a:pt x="7931597" y="793165"/>
                  <a:pt x="7930425" y="792905"/>
                </a:cubicBezTo>
                <a:cubicBezTo>
                  <a:pt x="7929253" y="792645"/>
                  <a:pt x="7927983" y="792514"/>
                  <a:pt x="7926616" y="792514"/>
                </a:cubicBezTo>
                <a:cubicBezTo>
                  <a:pt x="7924988" y="792514"/>
                  <a:pt x="7923393" y="792840"/>
                  <a:pt x="7921830" y="793491"/>
                </a:cubicBezTo>
                <a:cubicBezTo>
                  <a:pt x="7920268" y="794142"/>
                  <a:pt x="7918623" y="795216"/>
                  <a:pt x="7916898" y="796714"/>
                </a:cubicBezTo>
                <a:cubicBezTo>
                  <a:pt x="7915173" y="798212"/>
                  <a:pt x="7913366" y="800197"/>
                  <a:pt x="7911477" y="802672"/>
                </a:cubicBezTo>
                <a:cubicBezTo>
                  <a:pt x="7909589" y="805146"/>
                  <a:pt x="7907505" y="808174"/>
                  <a:pt x="7905227" y="811755"/>
                </a:cubicBezTo>
                <a:lnTo>
                  <a:pt x="7905227" y="869574"/>
                </a:lnTo>
                <a:cubicBezTo>
                  <a:pt x="7905227" y="870095"/>
                  <a:pt x="7905096" y="870535"/>
                  <a:pt x="7904836" y="870893"/>
                </a:cubicBezTo>
                <a:cubicBezTo>
                  <a:pt x="7904575" y="871251"/>
                  <a:pt x="7904152" y="871560"/>
                  <a:pt x="7903566" y="871821"/>
                </a:cubicBezTo>
                <a:cubicBezTo>
                  <a:pt x="7902980" y="872081"/>
                  <a:pt x="7902166" y="872277"/>
                  <a:pt x="7901125" y="872407"/>
                </a:cubicBezTo>
                <a:cubicBezTo>
                  <a:pt x="7900083" y="872537"/>
                  <a:pt x="7898748" y="872602"/>
                  <a:pt x="7897120" y="872602"/>
                </a:cubicBezTo>
                <a:cubicBezTo>
                  <a:pt x="7895557" y="872602"/>
                  <a:pt x="7894255" y="872537"/>
                  <a:pt x="7893213" y="872407"/>
                </a:cubicBezTo>
                <a:cubicBezTo>
                  <a:pt x="7892172" y="872277"/>
                  <a:pt x="7891341" y="872081"/>
                  <a:pt x="7890723" y="871821"/>
                </a:cubicBezTo>
                <a:cubicBezTo>
                  <a:pt x="7890104" y="871560"/>
                  <a:pt x="7889681" y="871251"/>
                  <a:pt x="7889453" y="870893"/>
                </a:cubicBezTo>
                <a:cubicBezTo>
                  <a:pt x="7889225" y="870535"/>
                  <a:pt x="7889111" y="870095"/>
                  <a:pt x="7889111" y="869574"/>
                </a:cubicBezTo>
                <a:lnTo>
                  <a:pt x="7889111" y="781673"/>
                </a:lnTo>
                <a:cubicBezTo>
                  <a:pt x="7889111" y="781152"/>
                  <a:pt x="7889209" y="780713"/>
                  <a:pt x="7889404" y="780354"/>
                </a:cubicBezTo>
                <a:cubicBezTo>
                  <a:pt x="7889600" y="779996"/>
                  <a:pt x="7889990" y="779671"/>
                  <a:pt x="7890576" y="779378"/>
                </a:cubicBezTo>
                <a:cubicBezTo>
                  <a:pt x="7891162" y="779085"/>
                  <a:pt x="7891911" y="778889"/>
                  <a:pt x="7892823" y="778792"/>
                </a:cubicBezTo>
                <a:cubicBezTo>
                  <a:pt x="7893734" y="778694"/>
                  <a:pt x="7894939" y="778645"/>
                  <a:pt x="7896437" y="778645"/>
                </a:cubicBezTo>
                <a:cubicBezTo>
                  <a:pt x="7897869" y="778645"/>
                  <a:pt x="7899057" y="778694"/>
                  <a:pt x="7900001" y="778792"/>
                </a:cubicBezTo>
                <a:cubicBezTo>
                  <a:pt x="7900945" y="778889"/>
                  <a:pt x="7901678" y="779085"/>
                  <a:pt x="7902199" y="779378"/>
                </a:cubicBezTo>
                <a:cubicBezTo>
                  <a:pt x="7902720" y="779671"/>
                  <a:pt x="7903094" y="779996"/>
                  <a:pt x="7903322" y="780354"/>
                </a:cubicBezTo>
                <a:cubicBezTo>
                  <a:pt x="7903550" y="780713"/>
                  <a:pt x="7903664" y="781152"/>
                  <a:pt x="7903664" y="781673"/>
                </a:cubicBezTo>
                <a:lnTo>
                  <a:pt x="7903664" y="794468"/>
                </a:lnTo>
                <a:cubicBezTo>
                  <a:pt x="7906073" y="790951"/>
                  <a:pt x="7908336" y="788087"/>
                  <a:pt x="7910452" y="785873"/>
                </a:cubicBezTo>
                <a:cubicBezTo>
                  <a:pt x="7912568" y="783659"/>
                  <a:pt x="7914570" y="781917"/>
                  <a:pt x="7916459" y="780648"/>
                </a:cubicBezTo>
                <a:cubicBezTo>
                  <a:pt x="7918347" y="779378"/>
                  <a:pt x="7920219" y="778499"/>
                  <a:pt x="7922074" y="778010"/>
                </a:cubicBezTo>
                <a:cubicBezTo>
                  <a:pt x="7923930" y="777522"/>
                  <a:pt x="7925802" y="777278"/>
                  <a:pt x="7927690" y="777278"/>
                </a:cubicBezTo>
                <a:close/>
                <a:moveTo>
                  <a:pt x="7823013" y="777278"/>
                </a:moveTo>
                <a:cubicBezTo>
                  <a:pt x="7830241" y="777278"/>
                  <a:pt x="7836540" y="778352"/>
                  <a:pt x="7841912" y="780501"/>
                </a:cubicBezTo>
                <a:cubicBezTo>
                  <a:pt x="7847284" y="782650"/>
                  <a:pt x="7851760" y="785775"/>
                  <a:pt x="7855341" y="789877"/>
                </a:cubicBezTo>
                <a:cubicBezTo>
                  <a:pt x="7858923" y="793979"/>
                  <a:pt x="7861608" y="798960"/>
                  <a:pt x="7863399" y="804820"/>
                </a:cubicBezTo>
                <a:cubicBezTo>
                  <a:pt x="7865189" y="810680"/>
                  <a:pt x="7866085" y="817289"/>
                  <a:pt x="7866085" y="824647"/>
                </a:cubicBezTo>
                <a:cubicBezTo>
                  <a:pt x="7866085" y="831809"/>
                  <a:pt x="7865141" y="838402"/>
                  <a:pt x="7863253" y="844425"/>
                </a:cubicBezTo>
                <a:cubicBezTo>
                  <a:pt x="7861364" y="850448"/>
                  <a:pt x="7858548" y="855640"/>
                  <a:pt x="7854804" y="860003"/>
                </a:cubicBezTo>
                <a:cubicBezTo>
                  <a:pt x="7851060" y="864365"/>
                  <a:pt x="7846372" y="867768"/>
                  <a:pt x="7840740" y="870209"/>
                </a:cubicBezTo>
                <a:cubicBezTo>
                  <a:pt x="7835108" y="872651"/>
                  <a:pt x="7828580" y="873872"/>
                  <a:pt x="7821157" y="873872"/>
                </a:cubicBezTo>
                <a:cubicBezTo>
                  <a:pt x="7813930" y="873872"/>
                  <a:pt x="7807630" y="872798"/>
                  <a:pt x="7802259" y="870649"/>
                </a:cubicBezTo>
                <a:cubicBezTo>
                  <a:pt x="7796887" y="868500"/>
                  <a:pt x="7792410" y="865375"/>
                  <a:pt x="7788829" y="861273"/>
                </a:cubicBezTo>
                <a:cubicBezTo>
                  <a:pt x="7785248" y="857171"/>
                  <a:pt x="7782578" y="852189"/>
                  <a:pt x="7780820" y="846329"/>
                </a:cubicBezTo>
                <a:cubicBezTo>
                  <a:pt x="7779062" y="840469"/>
                  <a:pt x="7778183" y="833828"/>
                  <a:pt x="7778183" y="826405"/>
                </a:cubicBezTo>
                <a:cubicBezTo>
                  <a:pt x="7778183" y="819243"/>
                  <a:pt x="7779111" y="812650"/>
                  <a:pt x="7780967" y="806627"/>
                </a:cubicBezTo>
                <a:cubicBezTo>
                  <a:pt x="7782823" y="800604"/>
                  <a:pt x="7785623" y="795412"/>
                  <a:pt x="7789366" y="791049"/>
                </a:cubicBezTo>
                <a:cubicBezTo>
                  <a:pt x="7793110" y="786687"/>
                  <a:pt x="7797782" y="783301"/>
                  <a:pt x="7803382" y="780892"/>
                </a:cubicBezTo>
                <a:cubicBezTo>
                  <a:pt x="7808981" y="778482"/>
                  <a:pt x="7815525" y="777278"/>
                  <a:pt x="7823013" y="777278"/>
                </a:cubicBezTo>
                <a:close/>
                <a:moveTo>
                  <a:pt x="7448752" y="777278"/>
                </a:moveTo>
                <a:cubicBezTo>
                  <a:pt x="7455133" y="777278"/>
                  <a:pt x="7460570" y="778515"/>
                  <a:pt x="7465063" y="780989"/>
                </a:cubicBezTo>
                <a:cubicBezTo>
                  <a:pt x="7469556" y="783464"/>
                  <a:pt x="7473218" y="786849"/>
                  <a:pt x="7476051" y="791147"/>
                </a:cubicBezTo>
                <a:cubicBezTo>
                  <a:pt x="7478883" y="795444"/>
                  <a:pt x="7480950" y="800442"/>
                  <a:pt x="7482253" y="806139"/>
                </a:cubicBezTo>
                <a:cubicBezTo>
                  <a:pt x="7483555" y="811836"/>
                  <a:pt x="7484206" y="817875"/>
                  <a:pt x="7484206" y="824256"/>
                </a:cubicBezTo>
                <a:cubicBezTo>
                  <a:pt x="7484206" y="831940"/>
                  <a:pt x="7483376" y="838841"/>
                  <a:pt x="7481715" y="844962"/>
                </a:cubicBezTo>
                <a:cubicBezTo>
                  <a:pt x="7480055" y="851083"/>
                  <a:pt x="7477613" y="856275"/>
                  <a:pt x="7474390" y="860540"/>
                </a:cubicBezTo>
                <a:cubicBezTo>
                  <a:pt x="7471167" y="864805"/>
                  <a:pt x="7467179" y="868093"/>
                  <a:pt x="7462426" y="870405"/>
                </a:cubicBezTo>
                <a:cubicBezTo>
                  <a:pt x="7457673" y="872716"/>
                  <a:pt x="7452236" y="873872"/>
                  <a:pt x="7446115" y="873872"/>
                </a:cubicBezTo>
                <a:cubicBezTo>
                  <a:pt x="7443511" y="873872"/>
                  <a:pt x="7441102" y="873611"/>
                  <a:pt x="7438888" y="873091"/>
                </a:cubicBezTo>
                <a:cubicBezTo>
                  <a:pt x="7436674" y="872570"/>
                  <a:pt x="7434509" y="871756"/>
                  <a:pt x="7432393" y="870649"/>
                </a:cubicBezTo>
                <a:cubicBezTo>
                  <a:pt x="7430277" y="869542"/>
                  <a:pt x="7428177" y="868142"/>
                  <a:pt x="7426093" y="866449"/>
                </a:cubicBezTo>
                <a:cubicBezTo>
                  <a:pt x="7424010" y="864756"/>
                  <a:pt x="7421796" y="862770"/>
                  <a:pt x="7419452" y="860491"/>
                </a:cubicBezTo>
                <a:lnTo>
                  <a:pt x="7419452" y="904442"/>
                </a:lnTo>
                <a:cubicBezTo>
                  <a:pt x="7419452" y="904963"/>
                  <a:pt x="7419322" y="905419"/>
                  <a:pt x="7419061" y="905809"/>
                </a:cubicBezTo>
                <a:cubicBezTo>
                  <a:pt x="7418801" y="906200"/>
                  <a:pt x="7418377" y="906526"/>
                  <a:pt x="7417791" y="906786"/>
                </a:cubicBezTo>
                <a:cubicBezTo>
                  <a:pt x="7417205" y="907047"/>
                  <a:pt x="7416392" y="907242"/>
                  <a:pt x="7415350" y="907372"/>
                </a:cubicBezTo>
                <a:cubicBezTo>
                  <a:pt x="7414308" y="907502"/>
                  <a:pt x="7412973" y="907568"/>
                  <a:pt x="7411345" y="907568"/>
                </a:cubicBezTo>
                <a:cubicBezTo>
                  <a:pt x="7409783" y="907568"/>
                  <a:pt x="7408480" y="907502"/>
                  <a:pt x="7407439" y="907372"/>
                </a:cubicBezTo>
                <a:cubicBezTo>
                  <a:pt x="7406397" y="907242"/>
                  <a:pt x="7405567" y="907047"/>
                  <a:pt x="7404948" y="906786"/>
                </a:cubicBezTo>
                <a:cubicBezTo>
                  <a:pt x="7404329" y="906526"/>
                  <a:pt x="7403906" y="906200"/>
                  <a:pt x="7403678" y="905809"/>
                </a:cubicBezTo>
                <a:cubicBezTo>
                  <a:pt x="7403450" y="905419"/>
                  <a:pt x="7403336" y="904963"/>
                  <a:pt x="7403336" y="904442"/>
                </a:cubicBezTo>
                <a:lnTo>
                  <a:pt x="7403336" y="781673"/>
                </a:lnTo>
                <a:cubicBezTo>
                  <a:pt x="7403336" y="781087"/>
                  <a:pt x="7403434" y="780615"/>
                  <a:pt x="7403629" y="780257"/>
                </a:cubicBezTo>
                <a:cubicBezTo>
                  <a:pt x="7403825" y="779899"/>
                  <a:pt x="7404215" y="779589"/>
                  <a:pt x="7404802" y="779329"/>
                </a:cubicBezTo>
                <a:cubicBezTo>
                  <a:pt x="7405388" y="779069"/>
                  <a:pt x="7406136" y="778889"/>
                  <a:pt x="7407048" y="778792"/>
                </a:cubicBezTo>
                <a:cubicBezTo>
                  <a:pt x="7407959" y="778694"/>
                  <a:pt x="7409066" y="778645"/>
                  <a:pt x="7410369" y="778645"/>
                </a:cubicBezTo>
                <a:cubicBezTo>
                  <a:pt x="7411736" y="778645"/>
                  <a:pt x="7412859" y="778694"/>
                  <a:pt x="7413738" y="778792"/>
                </a:cubicBezTo>
                <a:cubicBezTo>
                  <a:pt x="7414617" y="778889"/>
                  <a:pt x="7415350" y="779069"/>
                  <a:pt x="7415936" y="779329"/>
                </a:cubicBezTo>
                <a:cubicBezTo>
                  <a:pt x="7416522" y="779589"/>
                  <a:pt x="7416929" y="779899"/>
                  <a:pt x="7417157" y="780257"/>
                </a:cubicBezTo>
                <a:cubicBezTo>
                  <a:pt x="7417385" y="780615"/>
                  <a:pt x="7417498" y="781087"/>
                  <a:pt x="7417498" y="781673"/>
                </a:cubicBezTo>
                <a:lnTo>
                  <a:pt x="7417498" y="793491"/>
                </a:lnTo>
                <a:cubicBezTo>
                  <a:pt x="7420168" y="790756"/>
                  <a:pt x="7422740" y="788379"/>
                  <a:pt x="7425214" y="786361"/>
                </a:cubicBezTo>
                <a:cubicBezTo>
                  <a:pt x="7427688" y="784343"/>
                  <a:pt x="7430179" y="782666"/>
                  <a:pt x="7432686" y="781331"/>
                </a:cubicBezTo>
                <a:cubicBezTo>
                  <a:pt x="7435193" y="779996"/>
                  <a:pt x="7437765" y="778987"/>
                  <a:pt x="7440402" y="778303"/>
                </a:cubicBezTo>
                <a:cubicBezTo>
                  <a:pt x="7443039" y="777620"/>
                  <a:pt x="7445822" y="777278"/>
                  <a:pt x="7448752" y="777278"/>
                </a:cubicBezTo>
                <a:close/>
                <a:moveTo>
                  <a:pt x="7342805" y="777278"/>
                </a:moveTo>
                <a:cubicBezTo>
                  <a:pt x="7348665" y="777278"/>
                  <a:pt x="7353598" y="778271"/>
                  <a:pt x="7357602" y="780257"/>
                </a:cubicBezTo>
                <a:cubicBezTo>
                  <a:pt x="7361606" y="782243"/>
                  <a:pt x="7364846" y="784896"/>
                  <a:pt x="7367320" y="788217"/>
                </a:cubicBezTo>
                <a:cubicBezTo>
                  <a:pt x="7369794" y="791538"/>
                  <a:pt x="7371569" y="795428"/>
                  <a:pt x="7372643" y="799888"/>
                </a:cubicBezTo>
                <a:cubicBezTo>
                  <a:pt x="7373717" y="804348"/>
                  <a:pt x="7374255" y="809704"/>
                  <a:pt x="7374255" y="815954"/>
                </a:cubicBezTo>
                <a:lnTo>
                  <a:pt x="7374255" y="869574"/>
                </a:lnTo>
                <a:cubicBezTo>
                  <a:pt x="7374255" y="870095"/>
                  <a:pt x="7374124" y="870535"/>
                  <a:pt x="7373864" y="870893"/>
                </a:cubicBezTo>
                <a:cubicBezTo>
                  <a:pt x="7373603" y="871251"/>
                  <a:pt x="7373180" y="871560"/>
                  <a:pt x="7372594" y="871821"/>
                </a:cubicBezTo>
                <a:cubicBezTo>
                  <a:pt x="7372008" y="872081"/>
                  <a:pt x="7371194" y="872277"/>
                  <a:pt x="7370153" y="872407"/>
                </a:cubicBezTo>
                <a:cubicBezTo>
                  <a:pt x="7369111" y="872537"/>
                  <a:pt x="7367808" y="872602"/>
                  <a:pt x="7366246" y="872602"/>
                </a:cubicBezTo>
                <a:cubicBezTo>
                  <a:pt x="7364618" y="872602"/>
                  <a:pt x="7363283" y="872537"/>
                  <a:pt x="7362241" y="872407"/>
                </a:cubicBezTo>
                <a:cubicBezTo>
                  <a:pt x="7361200" y="872277"/>
                  <a:pt x="7360386" y="872081"/>
                  <a:pt x="7359800" y="871821"/>
                </a:cubicBezTo>
                <a:cubicBezTo>
                  <a:pt x="7359214" y="871560"/>
                  <a:pt x="7358790" y="871251"/>
                  <a:pt x="7358530" y="870893"/>
                </a:cubicBezTo>
                <a:cubicBezTo>
                  <a:pt x="7358270" y="870535"/>
                  <a:pt x="7358139" y="870095"/>
                  <a:pt x="7358139" y="869574"/>
                </a:cubicBezTo>
                <a:lnTo>
                  <a:pt x="7358139" y="818103"/>
                </a:lnTo>
                <a:cubicBezTo>
                  <a:pt x="7358139" y="813090"/>
                  <a:pt x="7357749" y="809053"/>
                  <a:pt x="7356967" y="805992"/>
                </a:cubicBezTo>
                <a:cubicBezTo>
                  <a:pt x="7356186" y="802932"/>
                  <a:pt x="7355046" y="800295"/>
                  <a:pt x="7353549" y="798081"/>
                </a:cubicBezTo>
                <a:cubicBezTo>
                  <a:pt x="7352051" y="795868"/>
                  <a:pt x="7350114" y="794175"/>
                  <a:pt x="7347738" y="793003"/>
                </a:cubicBezTo>
                <a:cubicBezTo>
                  <a:pt x="7345361" y="791831"/>
                  <a:pt x="7342610" y="791244"/>
                  <a:pt x="7339485" y="791244"/>
                </a:cubicBezTo>
                <a:cubicBezTo>
                  <a:pt x="7335448" y="791244"/>
                  <a:pt x="7331411" y="792677"/>
                  <a:pt x="7327374" y="795542"/>
                </a:cubicBezTo>
                <a:cubicBezTo>
                  <a:pt x="7323337" y="798407"/>
                  <a:pt x="7319104" y="802606"/>
                  <a:pt x="7314677" y="808141"/>
                </a:cubicBezTo>
                <a:lnTo>
                  <a:pt x="7314677" y="869574"/>
                </a:lnTo>
                <a:cubicBezTo>
                  <a:pt x="7314677" y="870095"/>
                  <a:pt x="7314547" y="870535"/>
                  <a:pt x="7314286" y="870893"/>
                </a:cubicBezTo>
                <a:cubicBezTo>
                  <a:pt x="7314026" y="871251"/>
                  <a:pt x="7313602" y="871560"/>
                  <a:pt x="7313016" y="871821"/>
                </a:cubicBezTo>
                <a:cubicBezTo>
                  <a:pt x="7312430" y="872081"/>
                  <a:pt x="7311617" y="872277"/>
                  <a:pt x="7310575" y="872407"/>
                </a:cubicBezTo>
                <a:cubicBezTo>
                  <a:pt x="7309533" y="872537"/>
                  <a:pt x="7308198" y="872602"/>
                  <a:pt x="7306570" y="872602"/>
                </a:cubicBezTo>
                <a:cubicBezTo>
                  <a:pt x="7305008" y="872602"/>
                  <a:pt x="7303705" y="872537"/>
                  <a:pt x="7302664" y="872407"/>
                </a:cubicBezTo>
                <a:cubicBezTo>
                  <a:pt x="7301622" y="872277"/>
                  <a:pt x="7300792" y="872081"/>
                  <a:pt x="7300173" y="871821"/>
                </a:cubicBezTo>
                <a:cubicBezTo>
                  <a:pt x="7299555" y="871560"/>
                  <a:pt x="7299131" y="871251"/>
                  <a:pt x="7298903" y="870893"/>
                </a:cubicBezTo>
                <a:cubicBezTo>
                  <a:pt x="7298675" y="870535"/>
                  <a:pt x="7298561" y="870095"/>
                  <a:pt x="7298561" y="869574"/>
                </a:cubicBezTo>
                <a:lnTo>
                  <a:pt x="7298561" y="781673"/>
                </a:lnTo>
                <a:cubicBezTo>
                  <a:pt x="7298561" y="781152"/>
                  <a:pt x="7298659" y="780713"/>
                  <a:pt x="7298854" y="780354"/>
                </a:cubicBezTo>
                <a:cubicBezTo>
                  <a:pt x="7299050" y="779996"/>
                  <a:pt x="7299441" y="779671"/>
                  <a:pt x="7300027" y="779378"/>
                </a:cubicBezTo>
                <a:cubicBezTo>
                  <a:pt x="7300613" y="779085"/>
                  <a:pt x="7301361" y="778889"/>
                  <a:pt x="7302273" y="778792"/>
                </a:cubicBezTo>
                <a:cubicBezTo>
                  <a:pt x="7303185" y="778694"/>
                  <a:pt x="7304389" y="778645"/>
                  <a:pt x="7305887" y="778645"/>
                </a:cubicBezTo>
                <a:cubicBezTo>
                  <a:pt x="7307319" y="778645"/>
                  <a:pt x="7308507" y="778694"/>
                  <a:pt x="7309452" y="778792"/>
                </a:cubicBezTo>
                <a:cubicBezTo>
                  <a:pt x="7310396" y="778889"/>
                  <a:pt x="7311128" y="779085"/>
                  <a:pt x="7311649" y="779378"/>
                </a:cubicBezTo>
                <a:cubicBezTo>
                  <a:pt x="7312170" y="779671"/>
                  <a:pt x="7312544" y="779996"/>
                  <a:pt x="7312772" y="780354"/>
                </a:cubicBezTo>
                <a:cubicBezTo>
                  <a:pt x="7313000" y="780713"/>
                  <a:pt x="7313114" y="781152"/>
                  <a:pt x="7313114" y="781673"/>
                </a:cubicBezTo>
                <a:lnTo>
                  <a:pt x="7313114" y="793295"/>
                </a:lnTo>
                <a:cubicBezTo>
                  <a:pt x="7318063" y="787761"/>
                  <a:pt x="7322995" y="783708"/>
                  <a:pt x="7327911" y="781136"/>
                </a:cubicBezTo>
                <a:cubicBezTo>
                  <a:pt x="7332827" y="778564"/>
                  <a:pt x="7337792" y="777278"/>
                  <a:pt x="7342805" y="777278"/>
                </a:cubicBezTo>
                <a:close/>
                <a:moveTo>
                  <a:pt x="7156166" y="777278"/>
                </a:moveTo>
                <a:cubicBezTo>
                  <a:pt x="7157012" y="777278"/>
                  <a:pt x="7157972" y="777327"/>
                  <a:pt x="7159047" y="777424"/>
                </a:cubicBezTo>
                <a:cubicBezTo>
                  <a:pt x="7160121" y="777522"/>
                  <a:pt x="7161244" y="777701"/>
                  <a:pt x="7162416" y="777962"/>
                </a:cubicBezTo>
                <a:cubicBezTo>
                  <a:pt x="7163588" y="778222"/>
                  <a:pt x="7164646" y="778515"/>
                  <a:pt x="7165591" y="778841"/>
                </a:cubicBezTo>
                <a:cubicBezTo>
                  <a:pt x="7166535" y="779166"/>
                  <a:pt x="7167202" y="779492"/>
                  <a:pt x="7167593" y="779817"/>
                </a:cubicBezTo>
                <a:cubicBezTo>
                  <a:pt x="7167983" y="780143"/>
                  <a:pt x="7168244" y="780452"/>
                  <a:pt x="7168374" y="780745"/>
                </a:cubicBezTo>
                <a:cubicBezTo>
                  <a:pt x="7168504" y="781038"/>
                  <a:pt x="7168618" y="781413"/>
                  <a:pt x="7168716" y="781868"/>
                </a:cubicBezTo>
                <a:cubicBezTo>
                  <a:pt x="7168814" y="782324"/>
                  <a:pt x="7168879" y="782992"/>
                  <a:pt x="7168911" y="783871"/>
                </a:cubicBezTo>
                <a:cubicBezTo>
                  <a:pt x="7168944" y="784750"/>
                  <a:pt x="7168960" y="785938"/>
                  <a:pt x="7168960" y="787435"/>
                </a:cubicBezTo>
                <a:cubicBezTo>
                  <a:pt x="7168960" y="788868"/>
                  <a:pt x="7168928" y="790072"/>
                  <a:pt x="7168862" y="791049"/>
                </a:cubicBezTo>
                <a:cubicBezTo>
                  <a:pt x="7168797" y="792026"/>
                  <a:pt x="7168667" y="792791"/>
                  <a:pt x="7168472" y="793344"/>
                </a:cubicBezTo>
                <a:cubicBezTo>
                  <a:pt x="7168276" y="793898"/>
                  <a:pt x="7168032" y="794321"/>
                  <a:pt x="7167739" y="794614"/>
                </a:cubicBezTo>
                <a:cubicBezTo>
                  <a:pt x="7167446" y="794907"/>
                  <a:pt x="7167039" y="795054"/>
                  <a:pt x="7166518" y="795054"/>
                </a:cubicBezTo>
                <a:cubicBezTo>
                  <a:pt x="7165998" y="795054"/>
                  <a:pt x="7165363" y="794907"/>
                  <a:pt x="7164614" y="794614"/>
                </a:cubicBezTo>
                <a:cubicBezTo>
                  <a:pt x="7163865" y="794321"/>
                  <a:pt x="7163019" y="794028"/>
                  <a:pt x="7162075" y="793735"/>
                </a:cubicBezTo>
                <a:cubicBezTo>
                  <a:pt x="7161130" y="793442"/>
                  <a:pt x="7160072" y="793165"/>
                  <a:pt x="7158900" y="792905"/>
                </a:cubicBezTo>
                <a:cubicBezTo>
                  <a:pt x="7157728" y="792645"/>
                  <a:pt x="7156459" y="792514"/>
                  <a:pt x="7155091" y="792514"/>
                </a:cubicBezTo>
                <a:cubicBezTo>
                  <a:pt x="7153463" y="792514"/>
                  <a:pt x="7151868" y="792840"/>
                  <a:pt x="7150305" y="793491"/>
                </a:cubicBezTo>
                <a:cubicBezTo>
                  <a:pt x="7148743" y="794142"/>
                  <a:pt x="7147099" y="795216"/>
                  <a:pt x="7145373" y="796714"/>
                </a:cubicBezTo>
                <a:cubicBezTo>
                  <a:pt x="7143648" y="798212"/>
                  <a:pt x="7141841" y="800197"/>
                  <a:pt x="7139953" y="802672"/>
                </a:cubicBezTo>
                <a:cubicBezTo>
                  <a:pt x="7138064" y="805146"/>
                  <a:pt x="7135981" y="808174"/>
                  <a:pt x="7133702" y="811755"/>
                </a:cubicBezTo>
                <a:lnTo>
                  <a:pt x="7133702" y="869574"/>
                </a:lnTo>
                <a:cubicBezTo>
                  <a:pt x="7133702" y="870095"/>
                  <a:pt x="7133572" y="870535"/>
                  <a:pt x="7133311" y="870893"/>
                </a:cubicBezTo>
                <a:cubicBezTo>
                  <a:pt x="7133051" y="871251"/>
                  <a:pt x="7132627" y="871560"/>
                  <a:pt x="7132041" y="871821"/>
                </a:cubicBezTo>
                <a:cubicBezTo>
                  <a:pt x="7131455" y="872081"/>
                  <a:pt x="7130642" y="872277"/>
                  <a:pt x="7129600" y="872407"/>
                </a:cubicBezTo>
                <a:cubicBezTo>
                  <a:pt x="7128558" y="872537"/>
                  <a:pt x="7127223" y="872602"/>
                  <a:pt x="7125595" y="872602"/>
                </a:cubicBezTo>
                <a:cubicBezTo>
                  <a:pt x="7124033" y="872602"/>
                  <a:pt x="7122730" y="872537"/>
                  <a:pt x="7121689" y="872407"/>
                </a:cubicBezTo>
                <a:cubicBezTo>
                  <a:pt x="7120647" y="872277"/>
                  <a:pt x="7119817" y="872081"/>
                  <a:pt x="7119198" y="871821"/>
                </a:cubicBezTo>
                <a:cubicBezTo>
                  <a:pt x="7118580" y="871560"/>
                  <a:pt x="7118156" y="871251"/>
                  <a:pt x="7117928" y="870893"/>
                </a:cubicBezTo>
                <a:cubicBezTo>
                  <a:pt x="7117700" y="870535"/>
                  <a:pt x="7117587" y="870095"/>
                  <a:pt x="7117587" y="869574"/>
                </a:cubicBezTo>
                <a:lnTo>
                  <a:pt x="7117587" y="781673"/>
                </a:lnTo>
                <a:cubicBezTo>
                  <a:pt x="7117587" y="781152"/>
                  <a:pt x="7117684" y="780713"/>
                  <a:pt x="7117880" y="780354"/>
                </a:cubicBezTo>
                <a:cubicBezTo>
                  <a:pt x="7118075" y="779996"/>
                  <a:pt x="7118466" y="779671"/>
                  <a:pt x="7119052" y="779378"/>
                </a:cubicBezTo>
                <a:cubicBezTo>
                  <a:pt x="7119638" y="779085"/>
                  <a:pt x="7120386" y="778889"/>
                  <a:pt x="7121298" y="778792"/>
                </a:cubicBezTo>
                <a:cubicBezTo>
                  <a:pt x="7122210" y="778694"/>
                  <a:pt x="7123414" y="778645"/>
                  <a:pt x="7124912" y="778645"/>
                </a:cubicBezTo>
                <a:cubicBezTo>
                  <a:pt x="7126344" y="778645"/>
                  <a:pt x="7127532" y="778694"/>
                  <a:pt x="7128477" y="778792"/>
                </a:cubicBezTo>
                <a:cubicBezTo>
                  <a:pt x="7129421" y="778889"/>
                  <a:pt x="7130153" y="779085"/>
                  <a:pt x="7130674" y="779378"/>
                </a:cubicBezTo>
                <a:cubicBezTo>
                  <a:pt x="7131195" y="779671"/>
                  <a:pt x="7131569" y="779996"/>
                  <a:pt x="7131797" y="780354"/>
                </a:cubicBezTo>
                <a:cubicBezTo>
                  <a:pt x="7132025" y="780713"/>
                  <a:pt x="7132139" y="781152"/>
                  <a:pt x="7132139" y="781673"/>
                </a:cubicBezTo>
                <a:lnTo>
                  <a:pt x="7132139" y="794468"/>
                </a:lnTo>
                <a:cubicBezTo>
                  <a:pt x="7134548" y="790951"/>
                  <a:pt x="7136811" y="788087"/>
                  <a:pt x="7138927" y="785873"/>
                </a:cubicBezTo>
                <a:cubicBezTo>
                  <a:pt x="7141043" y="783659"/>
                  <a:pt x="7143045" y="781917"/>
                  <a:pt x="7144934" y="780648"/>
                </a:cubicBezTo>
                <a:cubicBezTo>
                  <a:pt x="7146822" y="779378"/>
                  <a:pt x="7148694" y="778499"/>
                  <a:pt x="7150550" y="778010"/>
                </a:cubicBezTo>
                <a:cubicBezTo>
                  <a:pt x="7152405" y="777522"/>
                  <a:pt x="7154277" y="777278"/>
                  <a:pt x="7156166" y="777278"/>
                </a:cubicBezTo>
                <a:close/>
                <a:moveTo>
                  <a:pt x="7058669" y="777278"/>
                </a:moveTo>
                <a:cubicBezTo>
                  <a:pt x="7065571" y="777278"/>
                  <a:pt x="7071447" y="778385"/>
                  <a:pt x="7076298" y="780599"/>
                </a:cubicBezTo>
                <a:cubicBezTo>
                  <a:pt x="7081149" y="782812"/>
                  <a:pt x="7085137" y="785791"/>
                  <a:pt x="7088263" y="789535"/>
                </a:cubicBezTo>
                <a:cubicBezTo>
                  <a:pt x="7091388" y="793279"/>
                  <a:pt x="7093683" y="797674"/>
                  <a:pt x="7095148" y="802720"/>
                </a:cubicBezTo>
                <a:cubicBezTo>
                  <a:pt x="7096613" y="807767"/>
                  <a:pt x="7097346" y="813155"/>
                  <a:pt x="7097346" y="818884"/>
                </a:cubicBezTo>
                <a:lnTo>
                  <a:pt x="7097346" y="821815"/>
                </a:lnTo>
                <a:cubicBezTo>
                  <a:pt x="7097346" y="824354"/>
                  <a:pt x="7096708" y="826161"/>
                  <a:pt x="7095433" y="827235"/>
                </a:cubicBezTo>
                <a:cubicBezTo>
                  <a:pt x="7094158" y="828310"/>
                  <a:pt x="7092702" y="828847"/>
                  <a:pt x="7091066" y="828847"/>
                </a:cubicBezTo>
                <a:lnTo>
                  <a:pt x="7033178" y="828847"/>
                </a:lnTo>
                <a:cubicBezTo>
                  <a:pt x="7033178" y="833730"/>
                  <a:pt x="7033668" y="838125"/>
                  <a:pt x="7034650" y="842032"/>
                </a:cubicBezTo>
                <a:cubicBezTo>
                  <a:pt x="7035631" y="845939"/>
                  <a:pt x="7037267" y="849292"/>
                  <a:pt x="7039557" y="852092"/>
                </a:cubicBezTo>
                <a:cubicBezTo>
                  <a:pt x="7041847" y="854892"/>
                  <a:pt x="7044824" y="857040"/>
                  <a:pt x="7048488" y="858538"/>
                </a:cubicBezTo>
                <a:cubicBezTo>
                  <a:pt x="7052152" y="860036"/>
                  <a:pt x="7056634" y="860784"/>
                  <a:pt x="7061933" y="860784"/>
                </a:cubicBezTo>
                <a:cubicBezTo>
                  <a:pt x="7066121" y="860784"/>
                  <a:pt x="7069850" y="860442"/>
                  <a:pt x="7073122" y="859759"/>
                </a:cubicBezTo>
                <a:cubicBezTo>
                  <a:pt x="7076393" y="859075"/>
                  <a:pt x="7079223" y="858310"/>
                  <a:pt x="7081611" y="857464"/>
                </a:cubicBezTo>
                <a:cubicBezTo>
                  <a:pt x="7084000" y="856617"/>
                  <a:pt x="7085963" y="855852"/>
                  <a:pt x="7087500" y="855168"/>
                </a:cubicBezTo>
                <a:cubicBezTo>
                  <a:pt x="7089038" y="854485"/>
                  <a:pt x="7090200" y="854143"/>
                  <a:pt x="7090985" y="854143"/>
                </a:cubicBezTo>
                <a:cubicBezTo>
                  <a:pt x="7091443" y="854143"/>
                  <a:pt x="7091852" y="854257"/>
                  <a:pt x="7092211" y="854485"/>
                </a:cubicBezTo>
                <a:cubicBezTo>
                  <a:pt x="7092571" y="854713"/>
                  <a:pt x="7092849" y="855054"/>
                  <a:pt x="7093045" y="855510"/>
                </a:cubicBezTo>
                <a:cubicBezTo>
                  <a:pt x="7093242" y="855966"/>
                  <a:pt x="7093389" y="856601"/>
                  <a:pt x="7093487" y="857415"/>
                </a:cubicBezTo>
                <a:cubicBezTo>
                  <a:pt x="7093585" y="858229"/>
                  <a:pt x="7093635" y="859222"/>
                  <a:pt x="7093635" y="860394"/>
                </a:cubicBezTo>
                <a:cubicBezTo>
                  <a:pt x="7093635" y="861240"/>
                  <a:pt x="7093602" y="861973"/>
                  <a:pt x="7093537" y="862591"/>
                </a:cubicBezTo>
                <a:cubicBezTo>
                  <a:pt x="7093472" y="863210"/>
                  <a:pt x="7093390" y="863763"/>
                  <a:pt x="7093293" y="864252"/>
                </a:cubicBezTo>
                <a:cubicBezTo>
                  <a:pt x="7093195" y="864740"/>
                  <a:pt x="7093032" y="865179"/>
                  <a:pt x="7092804" y="865570"/>
                </a:cubicBezTo>
                <a:cubicBezTo>
                  <a:pt x="7092576" y="865961"/>
                  <a:pt x="7092283" y="866335"/>
                  <a:pt x="7091925" y="866693"/>
                </a:cubicBezTo>
                <a:cubicBezTo>
                  <a:pt x="7091567" y="867051"/>
                  <a:pt x="7090509" y="867637"/>
                  <a:pt x="7088751" y="868451"/>
                </a:cubicBezTo>
                <a:cubicBezTo>
                  <a:pt x="7086993" y="869265"/>
                  <a:pt x="7084714" y="870063"/>
                  <a:pt x="7081914" y="870844"/>
                </a:cubicBezTo>
                <a:cubicBezTo>
                  <a:pt x="7079114" y="871626"/>
                  <a:pt x="7075875" y="872325"/>
                  <a:pt x="7072196" y="872944"/>
                </a:cubicBezTo>
                <a:cubicBezTo>
                  <a:pt x="7068517" y="873563"/>
                  <a:pt x="7064594" y="873872"/>
                  <a:pt x="7060427" y="873872"/>
                </a:cubicBezTo>
                <a:cubicBezTo>
                  <a:pt x="7053200" y="873872"/>
                  <a:pt x="7046868" y="872863"/>
                  <a:pt x="7041431" y="870844"/>
                </a:cubicBezTo>
                <a:cubicBezTo>
                  <a:pt x="7035994" y="868826"/>
                  <a:pt x="7031420" y="865831"/>
                  <a:pt x="7027708" y="861859"/>
                </a:cubicBezTo>
                <a:cubicBezTo>
                  <a:pt x="7023997" y="857887"/>
                  <a:pt x="7021197" y="852906"/>
                  <a:pt x="7019309" y="846915"/>
                </a:cubicBezTo>
                <a:cubicBezTo>
                  <a:pt x="7017421" y="840925"/>
                  <a:pt x="7016476" y="833958"/>
                  <a:pt x="7016476" y="826014"/>
                </a:cubicBezTo>
                <a:cubicBezTo>
                  <a:pt x="7016476" y="818461"/>
                  <a:pt x="7017453" y="811673"/>
                  <a:pt x="7019406" y="805650"/>
                </a:cubicBezTo>
                <a:cubicBezTo>
                  <a:pt x="7021360" y="799628"/>
                  <a:pt x="7024176" y="794516"/>
                  <a:pt x="7027855" y="790317"/>
                </a:cubicBezTo>
                <a:cubicBezTo>
                  <a:pt x="7031534" y="786117"/>
                  <a:pt x="7035978" y="782894"/>
                  <a:pt x="7041187" y="780648"/>
                </a:cubicBezTo>
                <a:cubicBezTo>
                  <a:pt x="7046396" y="778401"/>
                  <a:pt x="7052223" y="777278"/>
                  <a:pt x="7058669" y="777278"/>
                </a:cubicBezTo>
                <a:close/>
                <a:moveTo>
                  <a:pt x="6973288" y="777278"/>
                </a:moveTo>
                <a:cubicBezTo>
                  <a:pt x="6975632" y="777278"/>
                  <a:pt x="6977976" y="777473"/>
                  <a:pt x="6980320" y="777864"/>
                </a:cubicBezTo>
                <a:cubicBezTo>
                  <a:pt x="6982665" y="778255"/>
                  <a:pt x="6984781" y="778743"/>
                  <a:pt x="6986669" y="779329"/>
                </a:cubicBezTo>
                <a:cubicBezTo>
                  <a:pt x="6988557" y="779915"/>
                  <a:pt x="6990169" y="780550"/>
                  <a:pt x="6991504" y="781233"/>
                </a:cubicBezTo>
                <a:cubicBezTo>
                  <a:pt x="6992838" y="781917"/>
                  <a:pt x="6993848" y="782519"/>
                  <a:pt x="6994531" y="783040"/>
                </a:cubicBezTo>
                <a:cubicBezTo>
                  <a:pt x="6995215" y="783561"/>
                  <a:pt x="6995671" y="784017"/>
                  <a:pt x="6995899" y="784408"/>
                </a:cubicBezTo>
                <a:cubicBezTo>
                  <a:pt x="6996127" y="784798"/>
                  <a:pt x="6996289" y="785238"/>
                  <a:pt x="6996387" y="785726"/>
                </a:cubicBezTo>
                <a:cubicBezTo>
                  <a:pt x="6996485" y="786215"/>
                  <a:pt x="6996582" y="786817"/>
                  <a:pt x="6996680" y="787533"/>
                </a:cubicBezTo>
                <a:cubicBezTo>
                  <a:pt x="6996778" y="788249"/>
                  <a:pt x="6996826" y="789128"/>
                  <a:pt x="6996826" y="790170"/>
                </a:cubicBezTo>
                <a:cubicBezTo>
                  <a:pt x="6996826" y="791277"/>
                  <a:pt x="6996778" y="792237"/>
                  <a:pt x="6996680" y="793051"/>
                </a:cubicBezTo>
                <a:cubicBezTo>
                  <a:pt x="6996582" y="793865"/>
                  <a:pt x="6996420" y="794533"/>
                  <a:pt x="6996192" y="795054"/>
                </a:cubicBezTo>
                <a:cubicBezTo>
                  <a:pt x="6995964" y="795574"/>
                  <a:pt x="6995687" y="795949"/>
                  <a:pt x="6995361" y="796177"/>
                </a:cubicBezTo>
                <a:cubicBezTo>
                  <a:pt x="6995036" y="796405"/>
                  <a:pt x="6994678" y="796519"/>
                  <a:pt x="6994287" y="796519"/>
                </a:cubicBezTo>
                <a:cubicBezTo>
                  <a:pt x="6993701" y="796519"/>
                  <a:pt x="6992855" y="796160"/>
                  <a:pt x="6991748" y="795444"/>
                </a:cubicBezTo>
                <a:cubicBezTo>
                  <a:pt x="6990641" y="794728"/>
                  <a:pt x="6989208" y="793963"/>
                  <a:pt x="6987450" y="793149"/>
                </a:cubicBezTo>
                <a:cubicBezTo>
                  <a:pt x="6985692" y="792335"/>
                  <a:pt x="6983625" y="791570"/>
                  <a:pt x="6981248" y="790854"/>
                </a:cubicBezTo>
                <a:cubicBezTo>
                  <a:pt x="6978872" y="790138"/>
                  <a:pt x="6976153" y="789779"/>
                  <a:pt x="6973093" y="789779"/>
                </a:cubicBezTo>
                <a:cubicBezTo>
                  <a:pt x="6970358" y="789779"/>
                  <a:pt x="6967949" y="790089"/>
                  <a:pt x="6965866" y="790707"/>
                </a:cubicBezTo>
                <a:cubicBezTo>
                  <a:pt x="6963782" y="791326"/>
                  <a:pt x="6962073" y="792205"/>
                  <a:pt x="6960738" y="793344"/>
                </a:cubicBezTo>
                <a:cubicBezTo>
                  <a:pt x="6959403" y="794484"/>
                  <a:pt x="6958394" y="795835"/>
                  <a:pt x="6957710" y="797398"/>
                </a:cubicBezTo>
                <a:cubicBezTo>
                  <a:pt x="6957027" y="798960"/>
                  <a:pt x="6956685" y="800653"/>
                  <a:pt x="6956685" y="802476"/>
                </a:cubicBezTo>
                <a:cubicBezTo>
                  <a:pt x="6956685" y="805016"/>
                  <a:pt x="6957336" y="807148"/>
                  <a:pt x="6958638" y="808874"/>
                </a:cubicBezTo>
                <a:cubicBezTo>
                  <a:pt x="6959940" y="810599"/>
                  <a:pt x="6961633" y="812113"/>
                  <a:pt x="6963717" y="813415"/>
                </a:cubicBezTo>
                <a:cubicBezTo>
                  <a:pt x="6965800" y="814717"/>
                  <a:pt x="6968177" y="815889"/>
                  <a:pt x="6970847" y="816931"/>
                </a:cubicBezTo>
                <a:cubicBezTo>
                  <a:pt x="6973516" y="817973"/>
                  <a:pt x="6976235" y="819047"/>
                  <a:pt x="6979002" y="820154"/>
                </a:cubicBezTo>
                <a:cubicBezTo>
                  <a:pt x="6981769" y="821261"/>
                  <a:pt x="6984504" y="822498"/>
                  <a:pt x="6987206" y="823866"/>
                </a:cubicBezTo>
                <a:cubicBezTo>
                  <a:pt x="6989908" y="825233"/>
                  <a:pt x="6992301" y="826893"/>
                  <a:pt x="6994385" y="828847"/>
                </a:cubicBezTo>
                <a:cubicBezTo>
                  <a:pt x="6996468" y="830800"/>
                  <a:pt x="6998145" y="833144"/>
                  <a:pt x="6999415" y="835879"/>
                </a:cubicBezTo>
                <a:cubicBezTo>
                  <a:pt x="7000684" y="838614"/>
                  <a:pt x="7001319" y="841869"/>
                  <a:pt x="7001319" y="845646"/>
                </a:cubicBezTo>
                <a:cubicBezTo>
                  <a:pt x="7001319" y="850138"/>
                  <a:pt x="7000489" y="854143"/>
                  <a:pt x="6998829" y="857659"/>
                </a:cubicBezTo>
                <a:cubicBezTo>
                  <a:pt x="6997168" y="861175"/>
                  <a:pt x="6994808" y="864138"/>
                  <a:pt x="6991748" y="866547"/>
                </a:cubicBezTo>
                <a:cubicBezTo>
                  <a:pt x="6988687" y="868956"/>
                  <a:pt x="6985041" y="870779"/>
                  <a:pt x="6980809" y="872016"/>
                </a:cubicBezTo>
                <a:cubicBezTo>
                  <a:pt x="6976577" y="873253"/>
                  <a:pt x="6971921" y="873872"/>
                  <a:pt x="6966842" y="873872"/>
                </a:cubicBezTo>
                <a:cubicBezTo>
                  <a:pt x="6963717" y="873872"/>
                  <a:pt x="6960738" y="873628"/>
                  <a:pt x="6957906" y="873139"/>
                </a:cubicBezTo>
                <a:cubicBezTo>
                  <a:pt x="6955073" y="872651"/>
                  <a:pt x="6952534" y="872032"/>
                  <a:pt x="6950287" y="871284"/>
                </a:cubicBezTo>
                <a:cubicBezTo>
                  <a:pt x="6948041" y="870535"/>
                  <a:pt x="6946137" y="869753"/>
                  <a:pt x="6944574" y="868940"/>
                </a:cubicBezTo>
                <a:cubicBezTo>
                  <a:pt x="6943011" y="868126"/>
                  <a:pt x="6941872" y="867393"/>
                  <a:pt x="6941155" y="866742"/>
                </a:cubicBezTo>
                <a:cubicBezTo>
                  <a:pt x="6940439" y="866091"/>
                  <a:pt x="6939918" y="865179"/>
                  <a:pt x="6939593" y="864007"/>
                </a:cubicBezTo>
                <a:cubicBezTo>
                  <a:pt x="6939267" y="862835"/>
                  <a:pt x="6939104" y="861240"/>
                  <a:pt x="6939104" y="859222"/>
                </a:cubicBezTo>
                <a:cubicBezTo>
                  <a:pt x="6939104" y="857984"/>
                  <a:pt x="6939169" y="856943"/>
                  <a:pt x="6939300" y="856096"/>
                </a:cubicBezTo>
                <a:cubicBezTo>
                  <a:pt x="6939430" y="855250"/>
                  <a:pt x="6939593" y="854566"/>
                  <a:pt x="6939788" y="854045"/>
                </a:cubicBezTo>
                <a:cubicBezTo>
                  <a:pt x="6939983" y="853524"/>
                  <a:pt x="6940260" y="853150"/>
                  <a:pt x="6940618" y="852922"/>
                </a:cubicBezTo>
                <a:cubicBezTo>
                  <a:pt x="6940976" y="852694"/>
                  <a:pt x="6941383" y="852580"/>
                  <a:pt x="6941839" y="852580"/>
                </a:cubicBezTo>
                <a:cubicBezTo>
                  <a:pt x="6942555" y="852580"/>
                  <a:pt x="6943613" y="853020"/>
                  <a:pt x="6945013" y="853899"/>
                </a:cubicBezTo>
                <a:cubicBezTo>
                  <a:pt x="6946413" y="854778"/>
                  <a:pt x="6948139" y="855738"/>
                  <a:pt x="6950190" y="856780"/>
                </a:cubicBezTo>
                <a:cubicBezTo>
                  <a:pt x="6952241" y="857822"/>
                  <a:pt x="6954666" y="858782"/>
                  <a:pt x="6957466" y="859661"/>
                </a:cubicBezTo>
                <a:cubicBezTo>
                  <a:pt x="6960266" y="860540"/>
                  <a:pt x="6963489" y="860980"/>
                  <a:pt x="6967135" y="860980"/>
                </a:cubicBezTo>
                <a:cubicBezTo>
                  <a:pt x="6969870" y="860980"/>
                  <a:pt x="6972344" y="860687"/>
                  <a:pt x="6974558" y="860101"/>
                </a:cubicBezTo>
                <a:cubicBezTo>
                  <a:pt x="6976772" y="859515"/>
                  <a:pt x="6978693" y="858652"/>
                  <a:pt x="6980320" y="857512"/>
                </a:cubicBezTo>
                <a:cubicBezTo>
                  <a:pt x="6981948" y="856373"/>
                  <a:pt x="6983202" y="854924"/>
                  <a:pt x="6984081" y="853166"/>
                </a:cubicBezTo>
                <a:cubicBezTo>
                  <a:pt x="6984960" y="851408"/>
                  <a:pt x="6985399" y="849325"/>
                  <a:pt x="6985399" y="846915"/>
                </a:cubicBezTo>
                <a:cubicBezTo>
                  <a:pt x="6985399" y="844441"/>
                  <a:pt x="6984764" y="842358"/>
                  <a:pt x="6983495" y="840665"/>
                </a:cubicBezTo>
                <a:cubicBezTo>
                  <a:pt x="6982225" y="838972"/>
                  <a:pt x="6980548" y="837474"/>
                  <a:pt x="6978465" y="836172"/>
                </a:cubicBezTo>
                <a:cubicBezTo>
                  <a:pt x="6976381" y="834870"/>
                  <a:pt x="6974037" y="833714"/>
                  <a:pt x="6971433" y="832705"/>
                </a:cubicBezTo>
                <a:cubicBezTo>
                  <a:pt x="6968828" y="831695"/>
                  <a:pt x="6966142" y="830637"/>
                  <a:pt x="6963375" y="829530"/>
                </a:cubicBezTo>
                <a:cubicBezTo>
                  <a:pt x="6960608" y="828423"/>
                  <a:pt x="6957906" y="827170"/>
                  <a:pt x="6955269" y="825770"/>
                </a:cubicBezTo>
                <a:cubicBezTo>
                  <a:pt x="6952631" y="824370"/>
                  <a:pt x="6950271" y="822661"/>
                  <a:pt x="6948188" y="820643"/>
                </a:cubicBezTo>
                <a:cubicBezTo>
                  <a:pt x="6946104" y="818624"/>
                  <a:pt x="6944427" y="816215"/>
                  <a:pt x="6943158" y="813415"/>
                </a:cubicBezTo>
                <a:cubicBezTo>
                  <a:pt x="6941888" y="810615"/>
                  <a:pt x="6941253" y="807262"/>
                  <a:pt x="6941253" y="803355"/>
                </a:cubicBezTo>
                <a:cubicBezTo>
                  <a:pt x="6941253" y="799904"/>
                  <a:pt x="6941920" y="796600"/>
                  <a:pt x="6943255" y="793442"/>
                </a:cubicBezTo>
                <a:cubicBezTo>
                  <a:pt x="6944590" y="790284"/>
                  <a:pt x="6946592" y="787517"/>
                  <a:pt x="6949262" y="785140"/>
                </a:cubicBezTo>
                <a:cubicBezTo>
                  <a:pt x="6951932" y="782764"/>
                  <a:pt x="6955269" y="780859"/>
                  <a:pt x="6959273" y="779427"/>
                </a:cubicBezTo>
                <a:cubicBezTo>
                  <a:pt x="6963277" y="777994"/>
                  <a:pt x="6967949" y="777278"/>
                  <a:pt x="6973288" y="777278"/>
                </a:cubicBezTo>
                <a:close/>
                <a:moveTo>
                  <a:pt x="8710554" y="755107"/>
                </a:moveTo>
                <a:cubicBezTo>
                  <a:pt x="8712182" y="755107"/>
                  <a:pt x="8713517" y="755172"/>
                  <a:pt x="8714559" y="755303"/>
                </a:cubicBezTo>
                <a:cubicBezTo>
                  <a:pt x="8715601" y="755433"/>
                  <a:pt x="8716414" y="755644"/>
                  <a:pt x="8717000" y="755937"/>
                </a:cubicBezTo>
                <a:cubicBezTo>
                  <a:pt x="8717586" y="756230"/>
                  <a:pt x="8718009" y="756572"/>
                  <a:pt x="8718270" y="756963"/>
                </a:cubicBezTo>
                <a:cubicBezTo>
                  <a:pt x="8718531" y="757354"/>
                  <a:pt x="8718661" y="757777"/>
                  <a:pt x="8718661" y="758232"/>
                </a:cubicBezTo>
                <a:lnTo>
                  <a:pt x="8718661" y="779134"/>
                </a:lnTo>
                <a:lnTo>
                  <a:pt x="8741222" y="779134"/>
                </a:lnTo>
                <a:cubicBezTo>
                  <a:pt x="8741743" y="779134"/>
                  <a:pt x="8742199" y="779248"/>
                  <a:pt x="8742589" y="779475"/>
                </a:cubicBezTo>
                <a:cubicBezTo>
                  <a:pt x="8742980" y="779703"/>
                  <a:pt x="8743322" y="780094"/>
                  <a:pt x="8743615" y="780648"/>
                </a:cubicBezTo>
                <a:cubicBezTo>
                  <a:pt x="8743908" y="781201"/>
                  <a:pt x="8744119" y="781901"/>
                  <a:pt x="8744250" y="782747"/>
                </a:cubicBezTo>
                <a:cubicBezTo>
                  <a:pt x="8744380" y="783594"/>
                  <a:pt x="8744445" y="784636"/>
                  <a:pt x="8744445" y="785873"/>
                </a:cubicBezTo>
                <a:cubicBezTo>
                  <a:pt x="8744445" y="788217"/>
                  <a:pt x="8744152" y="789910"/>
                  <a:pt x="8743566" y="790951"/>
                </a:cubicBezTo>
                <a:cubicBezTo>
                  <a:pt x="8742980" y="791993"/>
                  <a:pt x="8742199" y="792514"/>
                  <a:pt x="8741222" y="792514"/>
                </a:cubicBezTo>
                <a:lnTo>
                  <a:pt x="8718661" y="792514"/>
                </a:lnTo>
                <a:lnTo>
                  <a:pt x="8718661" y="841544"/>
                </a:lnTo>
                <a:cubicBezTo>
                  <a:pt x="8718661" y="847599"/>
                  <a:pt x="8719556" y="852173"/>
                  <a:pt x="8721347" y="855266"/>
                </a:cubicBezTo>
                <a:cubicBezTo>
                  <a:pt x="8723137" y="858359"/>
                  <a:pt x="8726344" y="859905"/>
                  <a:pt x="8730967" y="859905"/>
                </a:cubicBezTo>
                <a:cubicBezTo>
                  <a:pt x="8732465" y="859905"/>
                  <a:pt x="8733799" y="859759"/>
                  <a:pt x="8734971" y="859466"/>
                </a:cubicBezTo>
                <a:cubicBezTo>
                  <a:pt x="8736143" y="859173"/>
                  <a:pt x="8737185" y="858863"/>
                  <a:pt x="8738097" y="858538"/>
                </a:cubicBezTo>
                <a:cubicBezTo>
                  <a:pt x="8739008" y="858212"/>
                  <a:pt x="8739790" y="857903"/>
                  <a:pt x="8740441" y="857610"/>
                </a:cubicBezTo>
                <a:cubicBezTo>
                  <a:pt x="8741092" y="857317"/>
                  <a:pt x="8741678" y="857171"/>
                  <a:pt x="8742199" y="857171"/>
                </a:cubicBezTo>
                <a:cubicBezTo>
                  <a:pt x="8742524" y="857171"/>
                  <a:pt x="8742834" y="857252"/>
                  <a:pt x="8743127" y="857415"/>
                </a:cubicBezTo>
                <a:cubicBezTo>
                  <a:pt x="8743420" y="857578"/>
                  <a:pt x="8743647" y="857887"/>
                  <a:pt x="8743810" y="858343"/>
                </a:cubicBezTo>
                <a:cubicBezTo>
                  <a:pt x="8743973" y="858798"/>
                  <a:pt x="8744119" y="859417"/>
                  <a:pt x="8744250" y="860198"/>
                </a:cubicBezTo>
                <a:cubicBezTo>
                  <a:pt x="8744380" y="860980"/>
                  <a:pt x="8744445" y="861956"/>
                  <a:pt x="8744445" y="863128"/>
                </a:cubicBezTo>
                <a:cubicBezTo>
                  <a:pt x="8744445" y="865017"/>
                  <a:pt x="8744315" y="866514"/>
                  <a:pt x="8744055" y="867621"/>
                </a:cubicBezTo>
                <a:cubicBezTo>
                  <a:pt x="8743794" y="868728"/>
                  <a:pt x="8743403" y="869542"/>
                  <a:pt x="8742883" y="870063"/>
                </a:cubicBezTo>
                <a:cubicBezTo>
                  <a:pt x="8742361" y="870584"/>
                  <a:pt x="8741580" y="871072"/>
                  <a:pt x="8740539" y="871528"/>
                </a:cubicBezTo>
                <a:cubicBezTo>
                  <a:pt x="8739497" y="871984"/>
                  <a:pt x="8738308" y="872358"/>
                  <a:pt x="8736973" y="872651"/>
                </a:cubicBezTo>
                <a:cubicBezTo>
                  <a:pt x="8735639" y="872944"/>
                  <a:pt x="8734223" y="873188"/>
                  <a:pt x="8732725" y="873384"/>
                </a:cubicBezTo>
                <a:cubicBezTo>
                  <a:pt x="8731227" y="873579"/>
                  <a:pt x="8729730" y="873677"/>
                  <a:pt x="8728232" y="873677"/>
                </a:cubicBezTo>
                <a:cubicBezTo>
                  <a:pt x="8723674" y="873677"/>
                  <a:pt x="8719767" y="873074"/>
                  <a:pt x="8716512" y="871870"/>
                </a:cubicBezTo>
                <a:cubicBezTo>
                  <a:pt x="8713257" y="870665"/>
                  <a:pt x="8710587" y="868842"/>
                  <a:pt x="8708503" y="866400"/>
                </a:cubicBezTo>
                <a:cubicBezTo>
                  <a:pt x="8706419" y="863959"/>
                  <a:pt x="8704906" y="860866"/>
                  <a:pt x="8703961" y="857122"/>
                </a:cubicBezTo>
                <a:cubicBezTo>
                  <a:pt x="8703017" y="853378"/>
                  <a:pt x="8702545" y="848966"/>
                  <a:pt x="8702545" y="843888"/>
                </a:cubicBezTo>
                <a:lnTo>
                  <a:pt x="8702545" y="792514"/>
                </a:lnTo>
                <a:lnTo>
                  <a:pt x="8690239" y="792514"/>
                </a:lnTo>
                <a:cubicBezTo>
                  <a:pt x="8689263" y="792514"/>
                  <a:pt x="8688481" y="791993"/>
                  <a:pt x="8687895" y="790951"/>
                </a:cubicBezTo>
                <a:cubicBezTo>
                  <a:pt x="8687309" y="789910"/>
                  <a:pt x="8687016" y="788217"/>
                  <a:pt x="8687016" y="785873"/>
                </a:cubicBezTo>
                <a:cubicBezTo>
                  <a:pt x="8687016" y="784636"/>
                  <a:pt x="8687097" y="783594"/>
                  <a:pt x="8687260" y="782747"/>
                </a:cubicBezTo>
                <a:cubicBezTo>
                  <a:pt x="8687423" y="781901"/>
                  <a:pt x="8687635" y="781201"/>
                  <a:pt x="8687895" y="780648"/>
                </a:cubicBezTo>
                <a:cubicBezTo>
                  <a:pt x="8688155" y="780094"/>
                  <a:pt x="8688497" y="779703"/>
                  <a:pt x="8688921" y="779475"/>
                </a:cubicBezTo>
                <a:cubicBezTo>
                  <a:pt x="8689344" y="779248"/>
                  <a:pt x="8689816" y="779134"/>
                  <a:pt x="8690337" y="779134"/>
                </a:cubicBezTo>
                <a:lnTo>
                  <a:pt x="8702545" y="779134"/>
                </a:lnTo>
                <a:lnTo>
                  <a:pt x="8702545" y="758232"/>
                </a:lnTo>
                <a:cubicBezTo>
                  <a:pt x="8702545" y="757777"/>
                  <a:pt x="8702659" y="757354"/>
                  <a:pt x="8702887" y="756963"/>
                </a:cubicBezTo>
                <a:cubicBezTo>
                  <a:pt x="8703115" y="756572"/>
                  <a:pt x="8703538" y="756230"/>
                  <a:pt x="8704157" y="755937"/>
                </a:cubicBezTo>
                <a:cubicBezTo>
                  <a:pt x="8704775" y="755644"/>
                  <a:pt x="8705606" y="755433"/>
                  <a:pt x="8706647" y="755303"/>
                </a:cubicBezTo>
                <a:cubicBezTo>
                  <a:pt x="8707689" y="755172"/>
                  <a:pt x="8708991" y="755107"/>
                  <a:pt x="8710554" y="755107"/>
                </a:cubicBezTo>
                <a:close/>
                <a:moveTo>
                  <a:pt x="8024754" y="755107"/>
                </a:moveTo>
                <a:cubicBezTo>
                  <a:pt x="8026382" y="755107"/>
                  <a:pt x="8027717" y="755172"/>
                  <a:pt x="8028759" y="755303"/>
                </a:cubicBezTo>
                <a:cubicBezTo>
                  <a:pt x="8029800" y="755433"/>
                  <a:pt x="8030614" y="755644"/>
                  <a:pt x="8031200" y="755937"/>
                </a:cubicBezTo>
                <a:cubicBezTo>
                  <a:pt x="8031786" y="756230"/>
                  <a:pt x="8032210" y="756572"/>
                  <a:pt x="8032470" y="756963"/>
                </a:cubicBezTo>
                <a:cubicBezTo>
                  <a:pt x="8032731" y="757354"/>
                  <a:pt x="8032861" y="757777"/>
                  <a:pt x="8032861" y="758232"/>
                </a:cubicBezTo>
                <a:lnTo>
                  <a:pt x="8032861" y="779134"/>
                </a:lnTo>
                <a:lnTo>
                  <a:pt x="8055422" y="779134"/>
                </a:lnTo>
                <a:cubicBezTo>
                  <a:pt x="8055943" y="779134"/>
                  <a:pt x="8056399" y="779248"/>
                  <a:pt x="8056789" y="779475"/>
                </a:cubicBezTo>
                <a:cubicBezTo>
                  <a:pt x="8057180" y="779703"/>
                  <a:pt x="8057522" y="780094"/>
                  <a:pt x="8057815" y="780648"/>
                </a:cubicBezTo>
                <a:cubicBezTo>
                  <a:pt x="8058108" y="781201"/>
                  <a:pt x="8058320" y="781901"/>
                  <a:pt x="8058450" y="782747"/>
                </a:cubicBezTo>
                <a:cubicBezTo>
                  <a:pt x="8058580" y="783594"/>
                  <a:pt x="8058645" y="784636"/>
                  <a:pt x="8058645" y="785873"/>
                </a:cubicBezTo>
                <a:cubicBezTo>
                  <a:pt x="8058645" y="788217"/>
                  <a:pt x="8058352" y="789910"/>
                  <a:pt x="8057766" y="790951"/>
                </a:cubicBezTo>
                <a:cubicBezTo>
                  <a:pt x="8057180" y="791993"/>
                  <a:pt x="8056399" y="792514"/>
                  <a:pt x="8055422" y="792514"/>
                </a:cubicBezTo>
                <a:lnTo>
                  <a:pt x="8032861" y="792514"/>
                </a:lnTo>
                <a:lnTo>
                  <a:pt x="8032861" y="841544"/>
                </a:lnTo>
                <a:cubicBezTo>
                  <a:pt x="8032861" y="847599"/>
                  <a:pt x="8033756" y="852173"/>
                  <a:pt x="8035547" y="855266"/>
                </a:cubicBezTo>
                <a:cubicBezTo>
                  <a:pt x="8037337" y="858359"/>
                  <a:pt x="8040544" y="859905"/>
                  <a:pt x="8045167" y="859905"/>
                </a:cubicBezTo>
                <a:cubicBezTo>
                  <a:pt x="8046665" y="859905"/>
                  <a:pt x="8047999" y="859759"/>
                  <a:pt x="8049171" y="859466"/>
                </a:cubicBezTo>
                <a:cubicBezTo>
                  <a:pt x="8050343" y="859173"/>
                  <a:pt x="8051385" y="858863"/>
                  <a:pt x="8052297" y="858538"/>
                </a:cubicBezTo>
                <a:cubicBezTo>
                  <a:pt x="8053208" y="858212"/>
                  <a:pt x="8053990" y="857903"/>
                  <a:pt x="8054641" y="857610"/>
                </a:cubicBezTo>
                <a:cubicBezTo>
                  <a:pt x="8055292" y="857317"/>
                  <a:pt x="8055878" y="857171"/>
                  <a:pt x="8056399" y="857171"/>
                </a:cubicBezTo>
                <a:cubicBezTo>
                  <a:pt x="8056724" y="857171"/>
                  <a:pt x="8057034" y="857252"/>
                  <a:pt x="8057327" y="857415"/>
                </a:cubicBezTo>
                <a:cubicBezTo>
                  <a:pt x="8057620" y="857578"/>
                  <a:pt x="8057847" y="857887"/>
                  <a:pt x="8058010" y="858343"/>
                </a:cubicBezTo>
                <a:cubicBezTo>
                  <a:pt x="8058173" y="858798"/>
                  <a:pt x="8058320" y="859417"/>
                  <a:pt x="8058450" y="860198"/>
                </a:cubicBezTo>
                <a:cubicBezTo>
                  <a:pt x="8058580" y="860980"/>
                  <a:pt x="8058645" y="861956"/>
                  <a:pt x="8058645" y="863128"/>
                </a:cubicBezTo>
                <a:cubicBezTo>
                  <a:pt x="8058645" y="865017"/>
                  <a:pt x="8058515" y="866514"/>
                  <a:pt x="8058255" y="867621"/>
                </a:cubicBezTo>
                <a:cubicBezTo>
                  <a:pt x="8057994" y="868728"/>
                  <a:pt x="8057603" y="869542"/>
                  <a:pt x="8057083" y="870063"/>
                </a:cubicBezTo>
                <a:cubicBezTo>
                  <a:pt x="8056562" y="870584"/>
                  <a:pt x="8055780" y="871072"/>
                  <a:pt x="8054738" y="871528"/>
                </a:cubicBezTo>
                <a:cubicBezTo>
                  <a:pt x="8053697" y="871984"/>
                  <a:pt x="8052508" y="872358"/>
                  <a:pt x="8051173" y="872651"/>
                </a:cubicBezTo>
                <a:cubicBezTo>
                  <a:pt x="8049839" y="872944"/>
                  <a:pt x="8048423" y="873188"/>
                  <a:pt x="8046925" y="873384"/>
                </a:cubicBezTo>
                <a:cubicBezTo>
                  <a:pt x="8045427" y="873579"/>
                  <a:pt x="8043930" y="873677"/>
                  <a:pt x="8042432" y="873677"/>
                </a:cubicBezTo>
                <a:cubicBezTo>
                  <a:pt x="8037874" y="873677"/>
                  <a:pt x="8033968" y="873074"/>
                  <a:pt x="8030712" y="871870"/>
                </a:cubicBezTo>
                <a:cubicBezTo>
                  <a:pt x="8027456" y="870665"/>
                  <a:pt x="8024787" y="868842"/>
                  <a:pt x="8022703" y="866400"/>
                </a:cubicBezTo>
                <a:cubicBezTo>
                  <a:pt x="8020620" y="863959"/>
                  <a:pt x="8019106" y="860866"/>
                  <a:pt x="8018162" y="857122"/>
                </a:cubicBezTo>
                <a:cubicBezTo>
                  <a:pt x="8017217" y="853378"/>
                  <a:pt x="8016745" y="848966"/>
                  <a:pt x="8016745" y="843888"/>
                </a:cubicBezTo>
                <a:lnTo>
                  <a:pt x="8016745" y="792514"/>
                </a:lnTo>
                <a:lnTo>
                  <a:pt x="8004439" y="792514"/>
                </a:lnTo>
                <a:cubicBezTo>
                  <a:pt x="8003463" y="792514"/>
                  <a:pt x="8002681" y="791993"/>
                  <a:pt x="8002095" y="790951"/>
                </a:cubicBezTo>
                <a:cubicBezTo>
                  <a:pt x="8001509" y="789910"/>
                  <a:pt x="8001216" y="788217"/>
                  <a:pt x="8001216" y="785873"/>
                </a:cubicBezTo>
                <a:cubicBezTo>
                  <a:pt x="8001216" y="784636"/>
                  <a:pt x="8001297" y="783594"/>
                  <a:pt x="8001460" y="782747"/>
                </a:cubicBezTo>
                <a:cubicBezTo>
                  <a:pt x="8001623" y="781901"/>
                  <a:pt x="8001835" y="781201"/>
                  <a:pt x="8002095" y="780648"/>
                </a:cubicBezTo>
                <a:cubicBezTo>
                  <a:pt x="8002356" y="780094"/>
                  <a:pt x="8002697" y="779703"/>
                  <a:pt x="8003121" y="779475"/>
                </a:cubicBezTo>
                <a:cubicBezTo>
                  <a:pt x="8003544" y="779248"/>
                  <a:pt x="8004016" y="779134"/>
                  <a:pt x="8004537" y="779134"/>
                </a:cubicBezTo>
                <a:lnTo>
                  <a:pt x="8016745" y="779134"/>
                </a:lnTo>
                <a:lnTo>
                  <a:pt x="8016745" y="758232"/>
                </a:lnTo>
                <a:cubicBezTo>
                  <a:pt x="8016745" y="757777"/>
                  <a:pt x="8016859" y="757354"/>
                  <a:pt x="8017087" y="756963"/>
                </a:cubicBezTo>
                <a:cubicBezTo>
                  <a:pt x="8017315" y="756572"/>
                  <a:pt x="8017738" y="756230"/>
                  <a:pt x="8018357" y="755937"/>
                </a:cubicBezTo>
                <a:cubicBezTo>
                  <a:pt x="8018975" y="755644"/>
                  <a:pt x="8019806" y="755433"/>
                  <a:pt x="8020847" y="755303"/>
                </a:cubicBezTo>
                <a:cubicBezTo>
                  <a:pt x="8021889" y="755172"/>
                  <a:pt x="8023191" y="755107"/>
                  <a:pt x="8024754" y="755107"/>
                </a:cubicBezTo>
                <a:close/>
                <a:moveTo>
                  <a:pt x="7624704" y="755107"/>
                </a:moveTo>
                <a:cubicBezTo>
                  <a:pt x="7626332" y="755107"/>
                  <a:pt x="7627667" y="755172"/>
                  <a:pt x="7628709" y="755303"/>
                </a:cubicBezTo>
                <a:cubicBezTo>
                  <a:pt x="7629750" y="755433"/>
                  <a:pt x="7630564" y="755644"/>
                  <a:pt x="7631150" y="755937"/>
                </a:cubicBezTo>
                <a:cubicBezTo>
                  <a:pt x="7631736" y="756230"/>
                  <a:pt x="7632160" y="756572"/>
                  <a:pt x="7632420" y="756963"/>
                </a:cubicBezTo>
                <a:cubicBezTo>
                  <a:pt x="7632681" y="757354"/>
                  <a:pt x="7632811" y="757777"/>
                  <a:pt x="7632811" y="758232"/>
                </a:cubicBezTo>
                <a:lnTo>
                  <a:pt x="7632811" y="779134"/>
                </a:lnTo>
                <a:lnTo>
                  <a:pt x="7655372" y="779134"/>
                </a:lnTo>
                <a:cubicBezTo>
                  <a:pt x="7655893" y="779134"/>
                  <a:pt x="7656349" y="779248"/>
                  <a:pt x="7656739" y="779475"/>
                </a:cubicBezTo>
                <a:cubicBezTo>
                  <a:pt x="7657130" y="779703"/>
                  <a:pt x="7657472" y="780094"/>
                  <a:pt x="7657765" y="780648"/>
                </a:cubicBezTo>
                <a:cubicBezTo>
                  <a:pt x="7658058" y="781201"/>
                  <a:pt x="7658270" y="781901"/>
                  <a:pt x="7658400" y="782747"/>
                </a:cubicBezTo>
                <a:cubicBezTo>
                  <a:pt x="7658530" y="783594"/>
                  <a:pt x="7658595" y="784636"/>
                  <a:pt x="7658595" y="785873"/>
                </a:cubicBezTo>
                <a:cubicBezTo>
                  <a:pt x="7658595" y="788217"/>
                  <a:pt x="7658302" y="789910"/>
                  <a:pt x="7657716" y="790951"/>
                </a:cubicBezTo>
                <a:cubicBezTo>
                  <a:pt x="7657130" y="791993"/>
                  <a:pt x="7656349" y="792514"/>
                  <a:pt x="7655372" y="792514"/>
                </a:cubicBezTo>
                <a:lnTo>
                  <a:pt x="7632811" y="792514"/>
                </a:lnTo>
                <a:lnTo>
                  <a:pt x="7632811" y="841544"/>
                </a:lnTo>
                <a:cubicBezTo>
                  <a:pt x="7632811" y="847599"/>
                  <a:pt x="7633706" y="852173"/>
                  <a:pt x="7635497" y="855266"/>
                </a:cubicBezTo>
                <a:cubicBezTo>
                  <a:pt x="7637287" y="858359"/>
                  <a:pt x="7640494" y="859905"/>
                  <a:pt x="7645117" y="859905"/>
                </a:cubicBezTo>
                <a:cubicBezTo>
                  <a:pt x="7646615" y="859905"/>
                  <a:pt x="7647949" y="859759"/>
                  <a:pt x="7649121" y="859466"/>
                </a:cubicBezTo>
                <a:cubicBezTo>
                  <a:pt x="7650293" y="859173"/>
                  <a:pt x="7651335" y="858863"/>
                  <a:pt x="7652247" y="858538"/>
                </a:cubicBezTo>
                <a:cubicBezTo>
                  <a:pt x="7653158" y="858212"/>
                  <a:pt x="7653940" y="857903"/>
                  <a:pt x="7654591" y="857610"/>
                </a:cubicBezTo>
                <a:cubicBezTo>
                  <a:pt x="7655242" y="857317"/>
                  <a:pt x="7655828" y="857171"/>
                  <a:pt x="7656349" y="857171"/>
                </a:cubicBezTo>
                <a:cubicBezTo>
                  <a:pt x="7656674" y="857171"/>
                  <a:pt x="7656984" y="857252"/>
                  <a:pt x="7657277" y="857415"/>
                </a:cubicBezTo>
                <a:cubicBezTo>
                  <a:pt x="7657570" y="857578"/>
                  <a:pt x="7657797" y="857887"/>
                  <a:pt x="7657960" y="858343"/>
                </a:cubicBezTo>
                <a:cubicBezTo>
                  <a:pt x="7658123" y="858798"/>
                  <a:pt x="7658270" y="859417"/>
                  <a:pt x="7658400" y="860198"/>
                </a:cubicBezTo>
                <a:cubicBezTo>
                  <a:pt x="7658530" y="860980"/>
                  <a:pt x="7658595" y="861956"/>
                  <a:pt x="7658595" y="863128"/>
                </a:cubicBezTo>
                <a:cubicBezTo>
                  <a:pt x="7658595" y="865017"/>
                  <a:pt x="7658465" y="866514"/>
                  <a:pt x="7658205" y="867621"/>
                </a:cubicBezTo>
                <a:cubicBezTo>
                  <a:pt x="7657944" y="868728"/>
                  <a:pt x="7657553" y="869542"/>
                  <a:pt x="7657033" y="870063"/>
                </a:cubicBezTo>
                <a:cubicBezTo>
                  <a:pt x="7656512" y="870584"/>
                  <a:pt x="7655730" y="871072"/>
                  <a:pt x="7654688" y="871528"/>
                </a:cubicBezTo>
                <a:cubicBezTo>
                  <a:pt x="7653647" y="871984"/>
                  <a:pt x="7652458" y="872358"/>
                  <a:pt x="7651123" y="872651"/>
                </a:cubicBezTo>
                <a:cubicBezTo>
                  <a:pt x="7649789" y="872944"/>
                  <a:pt x="7648373" y="873188"/>
                  <a:pt x="7646875" y="873384"/>
                </a:cubicBezTo>
                <a:cubicBezTo>
                  <a:pt x="7645377" y="873579"/>
                  <a:pt x="7643880" y="873677"/>
                  <a:pt x="7642382" y="873677"/>
                </a:cubicBezTo>
                <a:cubicBezTo>
                  <a:pt x="7637824" y="873677"/>
                  <a:pt x="7633918" y="873074"/>
                  <a:pt x="7630662" y="871870"/>
                </a:cubicBezTo>
                <a:cubicBezTo>
                  <a:pt x="7627406" y="870665"/>
                  <a:pt x="7624737" y="868842"/>
                  <a:pt x="7622653" y="866400"/>
                </a:cubicBezTo>
                <a:cubicBezTo>
                  <a:pt x="7620570" y="863959"/>
                  <a:pt x="7619056" y="860866"/>
                  <a:pt x="7618112" y="857122"/>
                </a:cubicBezTo>
                <a:cubicBezTo>
                  <a:pt x="7617167" y="853378"/>
                  <a:pt x="7616695" y="848966"/>
                  <a:pt x="7616695" y="843888"/>
                </a:cubicBezTo>
                <a:lnTo>
                  <a:pt x="7616695" y="792514"/>
                </a:lnTo>
                <a:lnTo>
                  <a:pt x="7604389" y="792514"/>
                </a:lnTo>
                <a:cubicBezTo>
                  <a:pt x="7603413" y="792514"/>
                  <a:pt x="7602631" y="791993"/>
                  <a:pt x="7602045" y="790951"/>
                </a:cubicBezTo>
                <a:cubicBezTo>
                  <a:pt x="7601459" y="789910"/>
                  <a:pt x="7601166" y="788217"/>
                  <a:pt x="7601166" y="785873"/>
                </a:cubicBezTo>
                <a:cubicBezTo>
                  <a:pt x="7601166" y="784636"/>
                  <a:pt x="7601248" y="783594"/>
                  <a:pt x="7601410" y="782747"/>
                </a:cubicBezTo>
                <a:cubicBezTo>
                  <a:pt x="7601573" y="781901"/>
                  <a:pt x="7601785" y="781201"/>
                  <a:pt x="7602045" y="780648"/>
                </a:cubicBezTo>
                <a:cubicBezTo>
                  <a:pt x="7602306" y="780094"/>
                  <a:pt x="7602648" y="779703"/>
                  <a:pt x="7603071" y="779475"/>
                </a:cubicBezTo>
                <a:cubicBezTo>
                  <a:pt x="7603494" y="779248"/>
                  <a:pt x="7603966" y="779134"/>
                  <a:pt x="7604487" y="779134"/>
                </a:cubicBezTo>
                <a:lnTo>
                  <a:pt x="7616695" y="779134"/>
                </a:lnTo>
                <a:lnTo>
                  <a:pt x="7616695" y="758232"/>
                </a:lnTo>
                <a:cubicBezTo>
                  <a:pt x="7616695" y="757777"/>
                  <a:pt x="7616809" y="757354"/>
                  <a:pt x="7617037" y="756963"/>
                </a:cubicBezTo>
                <a:cubicBezTo>
                  <a:pt x="7617265" y="756572"/>
                  <a:pt x="7617688" y="756230"/>
                  <a:pt x="7618307" y="755937"/>
                </a:cubicBezTo>
                <a:cubicBezTo>
                  <a:pt x="7618925" y="755644"/>
                  <a:pt x="7619756" y="755433"/>
                  <a:pt x="7620797" y="755303"/>
                </a:cubicBezTo>
                <a:cubicBezTo>
                  <a:pt x="7621839" y="755172"/>
                  <a:pt x="7623141" y="755107"/>
                  <a:pt x="7624704" y="755107"/>
                </a:cubicBezTo>
                <a:close/>
                <a:moveTo>
                  <a:pt x="6832371" y="745047"/>
                </a:moveTo>
                <a:cubicBezTo>
                  <a:pt x="6833934" y="745047"/>
                  <a:pt x="6835269" y="745129"/>
                  <a:pt x="6836376" y="745292"/>
                </a:cubicBezTo>
                <a:cubicBezTo>
                  <a:pt x="6837483" y="745454"/>
                  <a:pt x="6838345" y="745650"/>
                  <a:pt x="6838964" y="745878"/>
                </a:cubicBezTo>
                <a:cubicBezTo>
                  <a:pt x="6839583" y="746105"/>
                  <a:pt x="6840022" y="746415"/>
                  <a:pt x="6840283" y="746805"/>
                </a:cubicBezTo>
                <a:cubicBezTo>
                  <a:pt x="6840543" y="747196"/>
                  <a:pt x="6840673" y="747652"/>
                  <a:pt x="6840673" y="748173"/>
                </a:cubicBezTo>
                <a:lnTo>
                  <a:pt x="6840673" y="824549"/>
                </a:lnTo>
                <a:cubicBezTo>
                  <a:pt x="6840673" y="830409"/>
                  <a:pt x="6841389" y="835521"/>
                  <a:pt x="6842822" y="839883"/>
                </a:cubicBezTo>
                <a:cubicBezTo>
                  <a:pt x="6844254" y="844246"/>
                  <a:pt x="6846322" y="847876"/>
                  <a:pt x="6849024" y="850773"/>
                </a:cubicBezTo>
                <a:cubicBezTo>
                  <a:pt x="6851726" y="853671"/>
                  <a:pt x="6854982" y="855852"/>
                  <a:pt x="6858791" y="857317"/>
                </a:cubicBezTo>
                <a:cubicBezTo>
                  <a:pt x="6862600" y="858782"/>
                  <a:pt x="6866881" y="859515"/>
                  <a:pt x="6871634" y="859515"/>
                </a:cubicBezTo>
                <a:cubicBezTo>
                  <a:pt x="6876518" y="859515"/>
                  <a:pt x="6880864" y="858798"/>
                  <a:pt x="6884673" y="857366"/>
                </a:cubicBezTo>
                <a:cubicBezTo>
                  <a:pt x="6888482" y="855933"/>
                  <a:pt x="6891705" y="853785"/>
                  <a:pt x="6894342" y="850920"/>
                </a:cubicBezTo>
                <a:cubicBezTo>
                  <a:pt x="6896979" y="848055"/>
                  <a:pt x="6898998" y="844506"/>
                  <a:pt x="6900397" y="840274"/>
                </a:cubicBezTo>
                <a:cubicBezTo>
                  <a:pt x="6901797" y="836042"/>
                  <a:pt x="6902497" y="831093"/>
                  <a:pt x="6902497" y="825428"/>
                </a:cubicBezTo>
                <a:lnTo>
                  <a:pt x="6902497" y="748173"/>
                </a:lnTo>
                <a:cubicBezTo>
                  <a:pt x="6902497" y="747652"/>
                  <a:pt x="6902628" y="747196"/>
                  <a:pt x="6902888" y="746805"/>
                </a:cubicBezTo>
                <a:cubicBezTo>
                  <a:pt x="6903148" y="746415"/>
                  <a:pt x="6903604" y="746105"/>
                  <a:pt x="6904255" y="745878"/>
                </a:cubicBezTo>
                <a:cubicBezTo>
                  <a:pt x="6904906" y="745650"/>
                  <a:pt x="6905769" y="745454"/>
                  <a:pt x="6906844" y="745292"/>
                </a:cubicBezTo>
                <a:cubicBezTo>
                  <a:pt x="6907918" y="745129"/>
                  <a:pt x="6909269" y="745047"/>
                  <a:pt x="6910897" y="745047"/>
                </a:cubicBezTo>
                <a:cubicBezTo>
                  <a:pt x="6912460" y="745047"/>
                  <a:pt x="6913778" y="745129"/>
                  <a:pt x="6914852" y="745292"/>
                </a:cubicBezTo>
                <a:cubicBezTo>
                  <a:pt x="6915927" y="745454"/>
                  <a:pt x="6916773" y="745650"/>
                  <a:pt x="6917392" y="745878"/>
                </a:cubicBezTo>
                <a:cubicBezTo>
                  <a:pt x="6918010" y="746105"/>
                  <a:pt x="6918466" y="746415"/>
                  <a:pt x="6918759" y="746805"/>
                </a:cubicBezTo>
                <a:cubicBezTo>
                  <a:pt x="6919052" y="747196"/>
                  <a:pt x="6919199" y="747652"/>
                  <a:pt x="6919199" y="748173"/>
                </a:cubicBezTo>
                <a:lnTo>
                  <a:pt x="6919199" y="825331"/>
                </a:lnTo>
                <a:cubicBezTo>
                  <a:pt x="6919199" y="833014"/>
                  <a:pt x="6918075" y="839867"/>
                  <a:pt x="6915829" y="845890"/>
                </a:cubicBezTo>
                <a:cubicBezTo>
                  <a:pt x="6913583" y="851913"/>
                  <a:pt x="6910376" y="857008"/>
                  <a:pt x="6906209" y="861175"/>
                </a:cubicBezTo>
                <a:cubicBezTo>
                  <a:pt x="6902042" y="865342"/>
                  <a:pt x="6896963" y="868500"/>
                  <a:pt x="6890972" y="870649"/>
                </a:cubicBezTo>
                <a:cubicBezTo>
                  <a:pt x="6884982" y="872798"/>
                  <a:pt x="6878178" y="873872"/>
                  <a:pt x="6870560" y="873872"/>
                </a:cubicBezTo>
                <a:cubicBezTo>
                  <a:pt x="6863593" y="873872"/>
                  <a:pt x="6857244" y="872863"/>
                  <a:pt x="6851514" y="870844"/>
                </a:cubicBezTo>
                <a:cubicBezTo>
                  <a:pt x="6845785" y="868826"/>
                  <a:pt x="6840869" y="865847"/>
                  <a:pt x="6836766" y="861908"/>
                </a:cubicBezTo>
                <a:cubicBezTo>
                  <a:pt x="6832664" y="857968"/>
                  <a:pt x="6829506" y="853036"/>
                  <a:pt x="6827293" y="847111"/>
                </a:cubicBezTo>
                <a:cubicBezTo>
                  <a:pt x="6825079" y="841186"/>
                  <a:pt x="6823972" y="834349"/>
                  <a:pt x="6823972" y="826600"/>
                </a:cubicBezTo>
                <a:lnTo>
                  <a:pt x="6823972" y="748173"/>
                </a:lnTo>
                <a:cubicBezTo>
                  <a:pt x="6823972" y="747652"/>
                  <a:pt x="6824102" y="747196"/>
                  <a:pt x="6824363" y="746805"/>
                </a:cubicBezTo>
                <a:cubicBezTo>
                  <a:pt x="6824623" y="746415"/>
                  <a:pt x="6825079" y="746105"/>
                  <a:pt x="6825730" y="745878"/>
                </a:cubicBezTo>
                <a:cubicBezTo>
                  <a:pt x="6826381" y="745650"/>
                  <a:pt x="6827228" y="745454"/>
                  <a:pt x="6828269" y="745292"/>
                </a:cubicBezTo>
                <a:cubicBezTo>
                  <a:pt x="6829311" y="745129"/>
                  <a:pt x="6830678" y="745047"/>
                  <a:pt x="6832371" y="745047"/>
                </a:cubicBezTo>
                <a:close/>
                <a:moveTo>
                  <a:pt x="7259043" y="742410"/>
                </a:moveTo>
                <a:cubicBezTo>
                  <a:pt x="7262820" y="742410"/>
                  <a:pt x="7265408" y="743078"/>
                  <a:pt x="7266808" y="744413"/>
                </a:cubicBezTo>
                <a:cubicBezTo>
                  <a:pt x="7268208" y="745747"/>
                  <a:pt x="7268908" y="748270"/>
                  <a:pt x="7268908" y="751982"/>
                </a:cubicBezTo>
                <a:cubicBezTo>
                  <a:pt x="7268908" y="755758"/>
                  <a:pt x="7268191" y="758330"/>
                  <a:pt x="7266759" y="759698"/>
                </a:cubicBezTo>
                <a:cubicBezTo>
                  <a:pt x="7265326" y="761065"/>
                  <a:pt x="7262689" y="761749"/>
                  <a:pt x="7258848" y="761749"/>
                </a:cubicBezTo>
                <a:cubicBezTo>
                  <a:pt x="7255071" y="761749"/>
                  <a:pt x="7252483" y="761081"/>
                  <a:pt x="7251083" y="759747"/>
                </a:cubicBezTo>
                <a:cubicBezTo>
                  <a:pt x="7249683" y="758412"/>
                  <a:pt x="7248983" y="755889"/>
                  <a:pt x="7248983" y="752177"/>
                </a:cubicBezTo>
                <a:cubicBezTo>
                  <a:pt x="7248983" y="748401"/>
                  <a:pt x="7249699" y="745829"/>
                  <a:pt x="7251132" y="744461"/>
                </a:cubicBezTo>
                <a:cubicBezTo>
                  <a:pt x="7252564" y="743094"/>
                  <a:pt x="7255201" y="742410"/>
                  <a:pt x="7259043" y="742410"/>
                </a:cubicBezTo>
                <a:close/>
                <a:moveTo>
                  <a:pt x="7759710" y="735280"/>
                </a:moveTo>
                <a:cubicBezTo>
                  <a:pt x="7761989" y="735280"/>
                  <a:pt x="7764203" y="735492"/>
                  <a:pt x="7766351" y="735915"/>
                </a:cubicBezTo>
                <a:cubicBezTo>
                  <a:pt x="7768500" y="736339"/>
                  <a:pt x="7770161" y="736794"/>
                  <a:pt x="7771333" y="737283"/>
                </a:cubicBezTo>
                <a:cubicBezTo>
                  <a:pt x="7772505" y="737771"/>
                  <a:pt x="7773286" y="738211"/>
                  <a:pt x="7773677" y="738601"/>
                </a:cubicBezTo>
                <a:cubicBezTo>
                  <a:pt x="7774067" y="738992"/>
                  <a:pt x="7774393" y="739496"/>
                  <a:pt x="7774653" y="740115"/>
                </a:cubicBezTo>
                <a:cubicBezTo>
                  <a:pt x="7774914" y="740734"/>
                  <a:pt x="7775093" y="741482"/>
                  <a:pt x="7775191" y="742361"/>
                </a:cubicBezTo>
                <a:cubicBezTo>
                  <a:pt x="7775288" y="743240"/>
                  <a:pt x="7775337" y="744299"/>
                  <a:pt x="7775337" y="745536"/>
                </a:cubicBezTo>
                <a:cubicBezTo>
                  <a:pt x="7775337" y="746773"/>
                  <a:pt x="7775272" y="747766"/>
                  <a:pt x="7775142" y="748515"/>
                </a:cubicBezTo>
                <a:cubicBezTo>
                  <a:pt x="7775011" y="749263"/>
                  <a:pt x="7774865" y="749866"/>
                  <a:pt x="7774702" y="750321"/>
                </a:cubicBezTo>
                <a:cubicBezTo>
                  <a:pt x="7774539" y="750777"/>
                  <a:pt x="7774328" y="751086"/>
                  <a:pt x="7774067" y="751249"/>
                </a:cubicBezTo>
                <a:cubicBezTo>
                  <a:pt x="7773807" y="751412"/>
                  <a:pt x="7773481" y="751493"/>
                  <a:pt x="7773091" y="751493"/>
                </a:cubicBezTo>
                <a:cubicBezTo>
                  <a:pt x="7772635" y="751493"/>
                  <a:pt x="7772065" y="751347"/>
                  <a:pt x="7771381" y="751054"/>
                </a:cubicBezTo>
                <a:cubicBezTo>
                  <a:pt x="7770698" y="750761"/>
                  <a:pt x="7769867" y="750435"/>
                  <a:pt x="7768891" y="750077"/>
                </a:cubicBezTo>
                <a:cubicBezTo>
                  <a:pt x="7767914" y="749719"/>
                  <a:pt x="7766758" y="749394"/>
                  <a:pt x="7765423" y="749101"/>
                </a:cubicBezTo>
                <a:cubicBezTo>
                  <a:pt x="7764089" y="748807"/>
                  <a:pt x="7762542" y="748661"/>
                  <a:pt x="7760784" y="748661"/>
                </a:cubicBezTo>
                <a:cubicBezTo>
                  <a:pt x="7758375" y="748661"/>
                  <a:pt x="7756324" y="749052"/>
                  <a:pt x="7754631" y="749833"/>
                </a:cubicBezTo>
                <a:cubicBezTo>
                  <a:pt x="7752938" y="750615"/>
                  <a:pt x="7751571" y="751835"/>
                  <a:pt x="7750529" y="753496"/>
                </a:cubicBezTo>
                <a:cubicBezTo>
                  <a:pt x="7749487" y="755156"/>
                  <a:pt x="7748739" y="757305"/>
                  <a:pt x="7748283" y="759942"/>
                </a:cubicBezTo>
                <a:cubicBezTo>
                  <a:pt x="7747827" y="762579"/>
                  <a:pt x="7747599" y="765786"/>
                  <a:pt x="7747599" y="769562"/>
                </a:cubicBezTo>
                <a:lnTo>
                  <a:pt x="7747599" y="779134"/>
                </a:lnTo>
                <a:lnTo>
                  <a:pt x="7767231" y="779134"/>
                </a:lnTo>
                <a:cubicBezTo>
                  <a:pt x="7767751" y="779134"/>
                  <a:pt x="7768191" y="779248"/>
                  <a:pt x="7768549" y="779475"/>
                </a:cubicBezTo>
                <a:cubicBezTo>
                  <a:pt x="7768907" y="779703"/>
                  <a:pt x="7769233" y="780094"/>
                  <a:pt x="7769526" y="780648"/>
                </a:cubicBezTo>
                <a:cubicBezTo>
                  <a:pt x="7769819" y="781201"/>
                  <a:pt x="7770047" y="781901"/>
                  <a:pt x="7770209" y="782747"/>
                </a:cubicBezTo>
                <a:cubicBezTo>
                  <a:pt x="7770372" y="783594"/>
                  <a:pt x="7770453" y="784636"/>
                  <a:pt x="7770453" y="785873"/>
                </a:cubicBezTo>
                <a:cubicBezTo>
                  <a:pt x="7770453" y="788217"/>
                  <a:pt x="7770161" y="789910"/>
                  <a:pt x="7769575" y="790951"/>
                </a:cubicBezTo>
                <a:cubicBezTo>
                  <a:pt x="7768989" y="791993"/>
                  <a:pt x="7768207" y="792514"/>
                  <a:pt x="7767231" y="792514"/>
                </a:cubicBezTo>
                <a:lnTo>
                  <a:pt x="7747599" y="792514"/>
                </a:lnTo>
                <a:lnTo>
                  <a:pt x="7747599" y="869574"/>
                </a:lnTo>
                <a:cubicBezTo>
                  <a:pt x="7747599" y="870095"/>
                  <a:pt x="7747469" y="870535"/>
                  <a:pt x="7747209" y="870893"/>
                </a:cubicBezTo>
                <a:cubicBezTo>
                  <a:pt x="7746948" y="871251"/>
                  <a:pt x="7746508" y="871560"/>
                  <a:pt x="7745890" y="871821"/>
                </a:cubicBezTo>
                <a:cubicBezTo>
                  <a:pt x="7745271" y="872081"/>
                  <a:pt x="7744441" y="872277"/>
                  <a:pt x="7743399" y="872407"/>
                </a:cubicBezTo>
                <a:cubicBezTo>
                  <a:pt x="7742357" y="872537"/>
                  <a:pt x="7741055" y="872602"/>
                  <a:pt x="7739493" y="872602"/>
                </a:cubicBezTo>
                <a:cubicBezTo>
                  <a:pt x="7737930" y="872602"/>
                  <a:pt x="7736628" y="872537"/>
                  <a:pt x="7735586" y="872407"/>
                </a:cubicBezTo>
                <a:cubicBezTo>
                  <a:pt x="7734544" y="872277"/>
                  <a:pt x="7733714" y="872081"/>
                  <a:pt x="7733095" y="871821"/>
                </a:cubicBezTo>
                <a:cubicBezTo>
                  <a:pt x="7732477" y="871560"/>
                  <a:pt x="7732037" y="871251"/>
                  <a:pt x="7731777" y="870893"/>
                </a:cubicBezTo>
                <a:cubicBezTo>
                  <a:pt x="7731516" y="870535"/>
                  <a:pt x="7731386" y="870095"/>
                  <a:pt x="7731386" y="869574"/>
                </a:cubicBezTo>
                <a:lnTo>
                  <a:pt x="7731386" y="792514"/>
                </a:lnTo>
                <a:lnTo>
                  <a:pt x="7718982" y="792514"/>
                </a:lnTo>
                <a:cubicBezTo>
                  <a:pt x="7717940" y="792514"/>
                  <a:pt x="7717159" y="791993"/>
                  <a:pt x="7716638" y="790951"/>
                </a:cubicBezTo>
                <a:cubicBezTo>
                  <a:pt x="7716117" y="789910"/>
                  <a:pt x="7715857" y="788217"/>
                  <a:pt x="7715857" y="785873"/>
                </a:cubicBezTo>
                <a:cubicBezTo>
                  <a:pt x="7715857" y="784636"/>
                  <a:pt x="7715922" y="783594"/>
                  <a:pt x="7716052" y="782747"/>
                </a:cubicBezTo>
                <a:cubicBezTo>
                  <a:pt x="7716182" y="781901"/>
                  <a:pt x="7716378" y="781201"/>
                  <a:pt x="7716638" y="780648"/>
                </a:cubicBezTo>
                <a:cubicBezTo>
                  <a:pt x="7716899" y="780094"/>
                  <a:pt x="7717224" y="779703"/>
                  <a:pt x="7717615" y="779475"/>
                </a:cubicBezTo>
                <a:cubicBezTo>
                  <a:pt x="7718006" y="779248"/>
                  <a:pt x="7718461" y="779134"/>
                  <a:pt x="7718982" y="779134"/>
                </a:cubicBezTo>
                <a:lnTo>
                  <a:pt x="7731386" y="779134"/>
                </a:lnTo>
                <a:lnTo>
                  <a:pt x="7731386" y="770050"/>
                </a:lnTo>
                <a:cubicBezTo>
                  <a:pt x="7731386" y="763930"/>
                  <a:pt x="7731956" y="758672"/>
                  <a:pt x="7733095" y="754277"/>
                </a:cubicBezTo>
                <a:cubicBezTo>
                  <a:pt x="7734235" y="749882"/>
                  <a:pt x="7735977" y="746285"/>
                  <a:pt x="7738321" y="743485"/>
                </a:cubicBezTo>
                <a:cubicBezTo>
                  <a:pt x="7740665" y="740685"/>
                  <a:pt x="7743611" y="738618"/>
                  <a:pt x="7747159" y="737283"/>
                </a:cubicBezTo>
                <a:cubicBezTo>
                  <a:pt x="7750708" y="735948"/>
                  <a:pt x="7754892" y="735280"/>
                  <a:pt x="7759710" y="735280"/>
                </a:cubicBezTo>
                <a:close/>
                <a:moveTo>
                  <a:pt x="6742289" y="728444"/>
                </a:moveTo>
                <a:cubicBezTo>
                  <a:pt x="6743916" y="728444"/>
                  <a:pt x="6745251" y="728558"/>
                  <a:pt x="6746293" y="728786"/>
                </a:cubicBezTo>
                <a:cubicBezTo>
                  <a:pt x="6747335" y="729013"/>
                  <a:pt x="6748149" y="729323"/>
                  <a:pt x="6748735" y="729713"/>
                </a:cubicBezTo>
                <a:cubicBezTo>
                  <a:pt x="6749321" y="730104"/>
                  <a:pt x="6749679" y="730625"/>
                  <a:pt x="6749809" y="731276"/>
                </a:cubicBezTo>
                <a:cubicBezTo>
                  <a:pt x="6749939" y="731927"/>
                  <a:pt x="6749842" y="732676"/>
                  <a:pt x="6749516" y="733522"/>
                </a:cubicBezTo>
                <a:lnTo>
                  <a:pt x="6690427" y="895554"/>
                </a:lnTo>
                <a:cubicBezTo>
                  <a:pt x="6690166" y="896401"/>
                  <a:pt x="6689824" y="897068"/>
                  <a:pt x="6689401" y="897556"/>
                </a:cubicBezTo>
                <a:cubicBezTo>
                  <a:pt x="6688978" y="898045"/>
                  <a:pt x="6688441" y="898419"/>
                  <a:pt x="6687790" y="898680"/>
                </a:cubicBezTo>
                <a:cubicBezTo>
                  <a:pt x="6687138" y="898940"/>
                  <a:pt x="6686341" y="899135"/>
                  <a:pt x="6685397" y="899266"/>
                </a:cubicBezTo>
                <a:cubicBezTo>
                  <a:pt x="6684453" y="899396"/>
                  <a:pt x="6683297" y="899461"/>
                  <a:pt x="6681929" y="899461"/>
                </a:cubicBezTo>
                <a:cubicBezTo>
                  <a:pt x="6680302" y="899461"/>
                  <a:pt x="6678951" y="899347"/>
                  <a:pt x="6677876" y="899119"/>
                </a:cubicBezTo>
                <a:cubicBezTo>
                  <a:pt x="6676802" y="898891"/>
                  <a:pt x="6675972" y="898566"/>
                  <a:pt x="6675386" y="898142"/>
                </a:cubicBezTo>
                <a:cubicBezTo>
                  <a:pt x="6674800" y="897719"/>
                  <a:pt x="6674441" y="897198"/>
                  <a:pt x="6674311" y="896580"/>
                </a:cubicBezTo>
                <a:cubicBezTo>
                  <a:pt x="6674181" y="895961"/>
                  <a:pt x="6674311" y="895229"/>
                  <a:pt x="6674702" y="894382"/>
                </a:cubicBezTo>
                <a:lnTo>
                  <a:pt x="6733791" y="732350"/>
                </a:lnTo>
                <a:cubicBezTo>
                  <a:pt x="6734052" y="731504"/>
                  <a:pt x="6734394" y="730837"/>
                  <a:pt x="6734817" y="730348"/>
                </a:cubicBezTo>
                <a:cubicBezTo>
                  <a:pt x="6735240" y="729860"/>
                  <a:pt x="6735761" y="729469"/>
                  <a:pt x="6736380" y="729176"/>
                </a:cubicBezTo>
                <a:cubicBezTo>
                  <a:pt x="6736998" y="728883"/>
                  <a:pt x="6737796" y="728688"/>
                  <a:pt x="6738772" y="728590"/>
                </a:cubicBezTo>
                <a:cubicBezTo>
                  <a:pt x="6739749" y="728493"/>
                  <a:pt x="6740921" y="728444"/>
                  <a:pt x="6742289" y="728444"/>
                </a:cubicBezTo>
                <a:close/>
                <a:moveTo>
                  <a:pt x="6666089" y="728444"/>
                </a:moveTo>
                <a:cubicBezTo>
                  <a:pt x="6667716" y="728444"/>
                  <a:pt x="6669051" y="728558"/>
                  <a:pt x="6670093" y="728786"/>
                </a:cubicBezTo>
                <a:cubicBezTo>
                  <a:pt x="6671135" y="729013"/>
                  <a:pt x="6671949" y="729323"/>
                  <a:pt x="6672535" y="729713"/>
                </a:cubicBezTo>
                <a:cubicBezTo>
                  <a:pt x="6673121" y="730104"/>
                  <a:pt x="6673479" y="730625"/>
                  <a:pt x="6673609" y="731276"/>
                </a:cubicBezTo>
                <a:cubicBezTo>
                  <a:pt x="6673739" y="731927"/>
                  <a:pt x="6673642" y="732676"/>
                  <a:pt x="6673316" y="733522"/>
                </a:cubicBezTo>
                <a:lnTo>
                  <a:pt x="6614227" y="895554"/>
                </a:lnTo>
                <a:cubicBezTo>
                  <a:pt x="6613966" y="896401"/>
                  <a:pt x="6613624" y="897068"/>
                  <a:pt x="6613201" y="897556"/>
                </a:cubicBezTo>
                <a:cubicBezTo>
                  <a:pt x="6612778" y="898045"/>
                  <a:pt x="6612241" y="898419"/>
                  <a:pt x="6611590" y="898680"/>
                </a:cubicBezTo>
                <a:cubicBezTo>
                  <a:pt x="6610938" y="898940"/>
                  <a:pt x="6610141" y="899135"/>
                  <a:pt x="6609197" y="899266"/>
                </a:cubicBezTo>
                <a:cubicBezTo>
                  <a:pt x="6608253" y="899396"/>
                  <a:pt x="6607097" y="899461"/>
                  <a:pt x="6605729" y="899461"/>
                </a:cubicBezTo>
                <a:cubicBezTo>
                  <a:pt x="6604102" y="899461"/>
                  <a:pt x="6602751" y="899347"/>
                  <a:pt x="6601676" y="899119"/>
                </a:cubicBezTo>
                <a:cubicBezTo>
                  <a:pt x="6600602" y="898891"/>
                  <a:pt x="6599772" y="898566"/>
                  <a:pt x="6599186" y="898142"/>
                </a:cubicBezTo>
                <a:cubicBezTo>
                  <a:pt x="6598600" y="897719"/>
                  <a:pt x="6598242" y="897198"/>
                  <a:pt x="6598111" y="896580"/>
                </a:cubicBezTo>
                <a:cubicBezTo>
                  <a:pt x="6597981" y="895961"/>
                  <a:pt x="6598111" y="895229"/>
                  <a:pt x="6598502" y="894382"/>
                </a:cubicBezTo>
                <a:lnTo>
                  <a:pt x="6657591" y="732350"/>
                </a:lnTo>
                <a:cubicBezTo>
                  <a:pt x="6657852" y="731504"/>
                  <a:pt x="6658194" y="730837"/>
                  <a:pt x="6658617" y="730348"/>
                </a:cubicBezTo>
                <a:cubicBezTo>
                  <a:pt x="6659040" y="729860"/>
                  <a:pt x="6659561" y="729469"/>
                  <a:pt x="6660180" y="729176"/>
                </a:cubicBezTo>
                <a:cubicBezTo>
                  <a:pt x="6660798" y="728883"/>
                  <a:pt x="6661596" y="728688"/>
                  <a:pt x="6662572" y="728590"/>
                </a:cubicBezTo>
                <a:cubicBezTo>
                  <a:pt x="6663549" y="728493"/>
                  <a:pt x="6664721" y="728444"/>
                  <a:pt x="6666089" y="728444"/>
                </a:cubicBezTo>
                <a:close/>
                <a:moveTo>
                  <a:pt x="157778" y="716838"/>
                </a:moveTo>
                <a:cubicBezTo>
                  <a:pt x="153771" y="716838"/>
                  <a:pt x="150296" y="717177"/>
                  <a:pt x="147350" y="717854"/>
                </a:cubicBezTo>
                <a:cubicBezTo>
                  <a:pt x="144405" y="718532"/>
                  <a:pt x="141960" y="719533"/>
                  <a:pt x="140016" y="720859"/>
                </a:cubicBezTo>
                <a:cubicBezTo>
                  <a:pt x="138072" y="722184"/>
                  <a:pt x="136643" y="723774"/>
                  <a:pt x="135730" y="725630"/>
                </a:cubicBezTo>
                <a:cubicBezTo>
                  <a:pt x="134817" y="727486"/>
                  <a:pt x="134360" y="729622"/>
                  <a:pt x="134360" y="732037"/>
                </a:cubicBezTo>
                <a:cubicBezTo>
                  <a:pt x="134360" y="736161"/>
                  <a:pt x="135671" y="739445"/>
                  <a:pt x="138293" y="741890"/>
                </a:cubicBezTo>
                <a:cubicBezTo>
                  <a:pt x="140914" y="744335"/>
                  <a:pt x="144581" y="745557"/>
                  <a:pt x="149294" y="745557"/>
                </a:cubicBezTo>
                <a:cubicBezTo>
                  <a:pt x="153124" y="745557"/>
                  <a:pt x="156673" y="744585"/>
                  <a:pt x="159942" y="742641"/>
                </a:cubicBezTo>
                <a:cubicBezTo>
                  <a:pt x="163212" y="740697"/>
                  <a:pt x="166643" y="737722"/>
                  <a:pt x="170237" y="733716"/>
                </a:cubicBezTo>
                <a:lnTo>
                  <a:pt x="170237" y="716838"/>
                </a:lnTo>
                <a:close/>
                <a:moveTo>
                  <a:pt x="902186" y="681756"/>
                </a:moveTo>
                <a:cubicBezTo>
                  <a:pt x="897847" y="681756"/>
                  <a:pt x="894117" y="682522"/>
                  <a:pt x="890996" y="684054"/>
                </a:cubicBezTo>
                <a:cubicBezTo>
                  <a:pt x="887875" y="685585"/>
                  <a:pt x="885305" y="687751"/>
                  <a:pt x="883283" y="690549"/>
                </a:cubicBezTo>
                <a:cubicBezTo>
                  <a:pt x="881262" y="693347"/>
                  <a:pt x="879761" y="696661"/>
                  <a:pt x="878781" y="700490"/>
                </a:cubicBezTo>
                <a:cubicBezTo>
                  <a:pt x="877800" y="704319"/>
                  <a:pt x="877310" y="708502"/>
                  <a:pt x="877310" y="713038"/>
                </a:cubicBezTo>
                <a:cubicBezTo>
                  <a:pt x="877310" y="717398"/>
                  <a:pt x="877711" y="721492"/>
                  <a:pt x="878513" y="725321"/>
                </a:cubicBezTo>
                <a:cubicBezTo>
                  <a:pt x="879317" y="729151"/>
                  <a:pt x="880654" y="732493"/>
                  <a:pt x="882526" y="735351"/>
                </a:cubicBezTo>
                <a:cubicBezTo>
                  <a:pt x="884398" y="738208"/>
                  <a:pt x="886910" y="740476"/>
                  <a:pt x="890060" y="742155"/>
                </a:cubicBezTo>
                <a:cubicBezTo>
                  <a:pt x="893210" y="743834"/>
                  <a:pt x="897133" y="744674"/>
                  <a:pt x="901830" y="744674"/>
                </a:cubicBezTo>
                <a:cubicBezTo>
                  <a:pt x="906110" y="744674"/>
                  <a:pt x="909826" y="743908"/>
                  <a:pt x="912976" y="742376"/>
                </a:cubicBezTo>
                <a:cubicBezTo>
                  <a:pt x="916127" y="740844"/>
                  <a:pt x="918712" y="738694"/>
                  <a:pt x="920733" y="735925"/>
                </a:cubicBezTo>
                <a:cubicBezTo>
                  <a:pt x="922753" y="733156"/>
                  <a:pt x="924240" y="729857"/>
                  <a:pt x="925191" y="726028"/>
                </a:cubicBezTo>
                <a:cubicBezTo>
                  <a:pt x="926142" y="722199"/>
                  <a:pt x="926618" y="717987"/>
                  <a:pt x="926618" y="713392"/>
                </a:cubicBezTo>
                <a:cubicBezTo>
                  <a:pt x="926618" y="709091"/>
                  <a:pt x="926217" y="705026"/>
                  <a:pt x="925414" y="701197"/>
                </a:cubicBezTo>
                <a:cubicBezTo>
                  <a:pt x="924612" y="697368"/>
                  <a:pt x="923289" y="694010"/>
                  <a:pt x="921446" y="691123"/>
                </a:cubicBezTo>
                <a:cubicBezTo>
                  <a:pt x="919603" y="688237"/>
                  <a:pt x="917107" y="685954"/>
                  <a:pt x="913956" y="684275"/>
                </a:cubicBezTo>
                <a:cubicBezTo>
                  <a:pt x="910806" y="682596"/>
                  <a:pt x="906883" y="681756"/>
                  <a:pt x="902186" y="681756"/>
                </a:cubicBezTo>
                <a:close/>
                <a:moveTo>
                  <a:pt x="1280892" y="680961"/>
                </a:moveTo>
                <a:cubicBezTo>
                  <a:pt x="1277276" y="680961"/>
                  <a:pt x="1274105" y="681639"/>
                  <a:pt x="1271378" y="682994"/>
                </a:cubicBezTo>
                <a:cubicBezTo>
                  <a:pt x="1268651" y="684349"/>
                  <a:pt x="1266370" y="686145"/>
                  <a:pt x="1264532" y="688384"/>
                </a:cubicBezTo>
                <a:cubicBezTo>
                  <a:pt x="1262694" y="690622"/>
                  <a:pt x="1261271" y="693229"/>
                  <a:pt x="1260264" y="696205"/>
                </a:cubicBezTo>
                <a:cubicBezTo>
                  <a:pt x="1259257" y="699179"/>
                  <a:pt x="1258693" y="702287"/>
                  <a:pt x="1258575" y="705527"/>
                </a:cubicBezTo>
                <a:lnTo>
                  <a:pt x="1301963" y="705527"/>
                </a:lnTo>
                <a:cubicBezTo>
                  <a:pt x="1302139" y="697869"/>
                  <a:pt x="1300436" y="691860"/>
                  <a:pt x="1296850" y="687500"/>
                </a:cubicBezTo>
                <a:cubicBezTo>
                  <a:pt x="1293265" y="683141"/>
                  <a:pt x="1287945" y="680961"/>
                  <a:pt x="1280892" y="680961"/>
                </a:cubicBezTo>
                <a:close/>
                <a:moveTo>
                  <a:pt x="1138016" y="680961"/>
                </a:moveTo>
                <a:cubicBezTo>
                  <a:pt x="1134401" y="680961"/>
                  <a:pt x="1131230" y="681639"/>
                  <a:pt x="1128503" y="682994"/>
                </a:cubicBezTo>
                <a:cubicBezTo>
                  <a:pt x="1125777" y="684349"/>
                  <a:pt x="1123495" y="686145"/>
                  <a:pt x="1121656" y="688384"/>
                </a:cubicBezTo>
                <a:cubicBezTo>
                  <a:pt x="1119819" y="690622"/>
                  <a:pt x="1118397" y="693229"/>
                  <a:pt x="1117389" y="696205"/>
                </a:cubicBezTo>
                <a:cubicBezTo>
                  <a:pt x="1116381" y="699179"/>
                  <a:pt x="1115818" y="702287"/>
                  <a:pt x="1115699" y="705527"/>
                </a:cubicBezTo>
                <a:lnTo>
                  <a:pt x="1159088" y="705527"/>
                </a:lnTo>
                <a:cubicBezTo>
                  <a:pt x="1159265" y="697869"/>
                  <a:pt x="1157560" y="691860"/>
                  <a:pt x="1153975" y="687500"/>
                </a:cubicBezTo>
                <a:cubicBezTo>
                  <a:pt x="1150390" y="683141"/>
                  <a:pt x="1145071" y="680961"/>
                  <a:pt x="1138016" y="680961"/>
                </a:cubicBezTo>
                <a:close/>
                <a:moveTo>
                  <a:pt x="604616" y="680961"/>
                </a:moveTo>
                <a:cubicBezTo>
                  <a:pt x="601001" y="680961"/>
                  <a:pt x="597829" y="681639"/>
                  <a:pt x="595103" y="682994"/>
                </a:cubicBezTo>
                <a:cubicBezTo>
                  <a:pt x="592377" y="684349"/>
                  <a:pt x="590094" y="686145"/>
                  <a:pt x="588257" y="688384"/>
                </a:cubicBezTo>
                <a:cubicBezTo>
                  <a:pt x="586419" y="690622"/>
                  <a:pt x="584996" y="693229"/>
                  <a:pt x="583989" y="696205"/>
                </a:cubicBezTo>
                <a:cubicBezTo>
                  <a:pt x="582982" y="699179"/>
                  <a:pt x="582418" y="702287"/>
                  <a:pt x="582300" y="705527"/>
                </a:cubicBezTo>
                <a:lnTo>
                  <a:pt x="625687" y="705527"/>
                </a:lnTo>
                <a:cubicBezTo>
                  <a:pt x="625864" y="697869"/>
                  <a:pt x="624160" y="691860"/>
                  <a:pt x="620575" y="687500"/>
                </a:cubicBezTo>
                <a:cubicBezTo>
                  <a:pt x="616989" y="683141"/>
                  <a:pt x="611670" y="680961"/>
                  <a:pt x="604616" y="680961"/>
                </a:cubicBezTo>
                <a:close/>
                <a:moveTo>
                  <a:pt x="42063" y="669650"/>
                </a:moveTo>
                <a:cubicBezTo>
                  <a:pt x="44597" y="669650"/>
                  <a:pt x="47056" y="669886"/>
                  <a:pt x="49442" y="670357"/>
                </a:cubicBezTo>
                <a:cubicBezTo>
                  <a:pt x="51828" y="670828"/>
                  <a:pt x="54022" y="671447"/>
                  <a:pt x="56025" y="672213"/>
                </a:cubicBezTo>
                <a:cubicBezTo>
                  <a:pt x="58029" y="672979"/>
                  <a:pt x="59810" y="673862"/>
                  <a:pt x="61371" y="674864"/>
                </a:cubicBezTo>
                <a:cubicBezTo>
                  <a:pt x="62933" y="675865"/>
                  <a:pt x="64067" y="676719"/>
                  <a:pt x="64774" y="677426"/>
                </a:cubicBezTo>
                <a:cubicBezTo>
                  <a:pt x="65481" y="678133"/>
                  <a:pt x="65966" y="678693"/>
                  <a:pt x="66231" y="679105"/>
                </a:cubicBezTo>
                <a:cubicBezTo>
                  <a:pt x="66497" y="679518"/>
                  <a:pt x="66718" y="680004"/>
                  <a:pt x="66895" y="680563"/>
                </a:cubicBezTo>
                <a:cubicBezTo>
                  <a:pt x="67071" y="681123"/>
                  <a:pt x="67189" y="681756"/>
                  <a:pt x="67248" y="682463"/>
                </a:cubicBezTo>
                <a:cubicBezTo>
                  <a:pt x="67307" y="683170"/>
                  <a:pt x="67336" y="684054"/>
                  <a:pt x="67336" y="685114"/>
                </a:cubicBezTo>
                <a:cubicBezTo>
                  <a:pt x="67336" y="687412"/>
                  <a:pt x="67071" y="689018"/>
                  <a:pt x="66541" y="689930"/>
                </a:cubicBezTo>
                <a:cubicBezTo>
                  <a:pt x="66011" y="690843"/>
                  <a:pt x="65363" y="691300"/>
                  <a:pt x="64597" y="691300"/>
                </a:cubicBezTo>
                <a:cubicBezTo>
                  <a:pt x="63713" y="691300"/>
                  <a:pt x="62697" y="690814"/>
                  <a:pt x="61548" y="689842"/>
                </a:cubicBezTo>
                <a:cubicBezTo>
                  <a:pt x="60399" y="688870"/>
                  <a:pt x="58942" y="687795"/>
                  <a:pt x="57174" y="686617"/>
                </a:cubicBezTo>
                <a:cubicBezTo>
                  <a:pt x="55407" y="685439"/>
                  <a:pt x="53271" y="684363"/>
                  <a:pt x="50768" y="683391"/>
                </a:cubicBezTo>
                <a:cubicBezTo>
                  <a:pt x="48264" y="682419"/>
                  <a:pt x="45304" y="681933"/>
                  <a:pt x="41887" y="681933"/>
                </a:cubicBezTo>
                <a:cubicBezTo>
                  <a:pt x="34876" y="681933"/>
                  <a:pt x="29501" y="684629"/>
                  <a:pt x="25760" y="690019"/>
                </a:cubicBezTo>
                <a:cubicBezTo>
                  <a:pt x="22019" y="695409"/>
                  <a:pt x="20148" y="703230"/>
                  <a:pt x="20148" y="713480"/>
                </a:cubicBezTo>
                <a:cubicBezTo>
                  <a:pt x="20148" y="718605"/>
                  <a:pt x="20634" y="723097"/>
                  <a:pt x="21607" y="726956"/>
                </a:cubicBezTo>
                <a:cubicBezTo>
                  <a:pt x="22579" y="730815"/>
                  <a:pt x="24007" y="734040"/>
                  <a:pt x="25892" y="736632"/>
                </a:cubicBezTo>
                <a:cubicBezTo>
                  <a:pt x="27777" y="739224"/>
                  <a:pt x="30090" y="741154"/>
                  <a:pt x="32829" y="742420"/>
                </a:cubicBezTo>
                <a:cubicBezTo>
                  <a:pt x="35569" y="743687"/>
                  <a:pt x="38705" y="744320"/>
                  <a:pt x="42240" y="744320"/>
                </a:cubicBezTo>
                <a:cubicBezTo>
                  <a:pt x="45598" y="744320"/>
                  <a:pt x="48544" y="743790"/>
                  <a:pt x="51077" y="742729"/>
                </a:cubicBezTo>
                <a:cubicBezTo>
                  <a:pt x="53610" y="741669"/>
                  <a:pt x="55805" y="740505"/>
                  <a:pt x="57660" y="739239"/>
                </a:cubicBezTo>
                <a:cubicBezTo>
                  <a:pt x="59516" y="737972"/>
                  <a:pt x="61077" y="736824"/>
                  <a:pt x="62343" y="735793"/>
                </a:cubicBezTo>
                <a:cubicBezTo>
                  <a:pt x="63610" y="734762"/>
                  <a:pt x="64597" y="734246"/>
                  <a:pt x="65304" y="734246"/>
                </a:cubicBezTo>
                <a:cubicBezTo>
                  <a:pt x="65716" y="734246"/>
                  <a:pt x="66070" y="734364"/>
                  <a:pt x="66364" y="734600"/>
                </a:cubicBezTo>
                <a:cubicBezTo>
                  <a:pt x="66659" y="734835"/>
                  <a:pt x="66909" y="735233"/>
                  <a:pt x="67115" y="735793"/>
                </a:cubicBezTo>
                <a:cubicBezTo>
                  <a:pt x="67322" y="736352"/>
                  <a:pt x="67469" y="737059"/>
                  <a:pt x="67557" y="737914"/>
                </a:cubicBezTo>
                <a:cubicBezTo>
                  <a:pt x="67645" y="738768"/>
                  <a:pt x="67690" y="739784"/>
                  <a:pt x="67690" y="740962"/>
                </a:cubicBezTo>
                <a:cubicBezTo>
                  <a:pt x="67690" y="741963"/>
                  <a:pt x="67660" y="742832"/>
                  <a:pt x="67601" y="743569"/>
                </a:cubicBezTo>
                <a:cubicBezTo>
                  <a:pt x="67542" y="744305"/>
                  <a:pt x="67439" y="744924"/>
                  <a:pt x="67292" y="745425"/>
                </a:cubicBezTo>
                <a:cubicBezTo>
                  <a:pt x="67145" y="745925"/>
                  <a:pt x="66968" y="746367"/>
                  <a:pt x="66762" y="746750"/>
                </a:cubicBezTo>
                <a:cubicBezTo>
                  <a:pt x="66556" y="747133"/>
                  <a:pt x="66085" y="747693"/>
                  <a:pt x="65348" y="748429"/>
                </a:cubicBezTo>
                <a:cubicBezTo>
                  <a:pt x="64612" y="749166"/>
                  <a:pt x="63360" y="750079"/>
                  <a:pt x="61592" y="751168"/>
                </a:cubicBezTo>
                <a:cubicBezTo>
                  <a:pt x="59825" y="752258"/>
                  <a:pt x="57837" y="753230"/>
                  <a:pt x="55628" y="754085"/>
                </a:cubicBezTo>
                <a:cubicBezTo>
                  <a:pt x="53419" y="754939"/>
                  <a:pt x="51018" y="755631"/>
                  <a:pt x="48426" y="756161"/>
                </a:cubicBezTo>
                <a:cubicBezTo>
                  <a:pt x="45834" y="756691"/>
                  <a:pt x="43153" y="756956"/>
                  <a:pt x="40385" y="756956"/>
                </a:cubicBezTo>
                <a:cubicBezTo>
                  <a:pt x="34670" y="756956"/>
                  <a:pt x="29604" y="756014"/>
                  <a:pt x="25185" y="754129"/>
                </a:cubicBezTo>
                <a:cubicBezTo>
                  <a:pt x="20767" y="752243"/>
                  <a:pt x="17070" y="749489"/>
                  <a:pt x="14096" y="745867"/>
                </a:cubicBezTo>
                <a:cubicBezTo>
                  <a:pt x="11120" y="742243"/>
                  <a:pt x="8853" y="737796"/>
                  <a:pt x="7291" y="732523"/>
                </a:cubicBezTo>
                <a:cubicBezTo>
                  <a:pt x="5730" y="727251"/>
                  <a:pt x="4949" y="721168"/>
                  <a:pt x="4949" y="714275"/>
                </a:cubicBezTo>
                <a:cubicBezTo>
                  <a:pt x="4949" y="706440"/>
                  <a:pt x="5907" y="699710"/>
                  <a:pt x="7821" y="694084"/>
                </a:cubicBezTo>
                <a:cubicBezTo>
                  <a:pt x="9736" y="688458"/>
                  <a:pt x="12357" y="683848"/>
                  <a:pt x="15686" y="680255"/>
                </a:cubicBezTo>
                <a:cubicBezTo>
                  <a:pt x="19014" y="676661"/>
                  <a:pt x="22932" y="673995"/>
                  <a:pt x="27439" y="672257"/>
                </a:cubicBezTo>
                <a:cubicBezTo>
                  <a:pt x="31946" y="670519"/>
                  <a:pt x="36820" y="669650"/>
                  <a:pt x="42063" y="669650"/>
                </a:cubicBezTo>
                <a:close/>
                <a:moveTo>
                  <a:pt x="1369394" y="669562"/>
                </a:moveTo>
                <a:cubicBezTo>
                  <a:pt x="1370160" y="669562"/>
                  <a:pt x="1371029" y="669606"/>
                  <a:pt x="1372001" y="669694"/>
                </a:cubicBezTo>
                <a:cubicBezTo>
                  <a:pt x="1372973" y="669783"/>
                  <a:pt x="1373989" y="669945"/>
                  <a:pt x="1375050" y="670180"/>
                </a:cubicBezTo>
                <a:cubicBezTo>
                  <a:pt x="1376110" y="670416"/>
                  <a:pt x="1377067" y="670681"/>
                  <a:pt x="1377922" y="670976"/>
                </a:cubicBezTo>
                <a:cubicBezTo>
                  <a:pt x="1378776" y="671270"/>
                  <a:pt x="1379380" y="671565"/>
                  <a:pt x="1379733" y="671859"/>
                </a:cubicBezTo>
                <a:cubicBezTo>
                  <a:pt x="1380087" y="672154"/>
                  <a:pt x="1380322" y="672434"/>
                  <a:pt x="1380440" y="672699"/>
                </a:cubicBezTo>
                <a:cubicBezTo>
                  <a:pt x="1380558" y="672964"/>
                  <a:pt x="1380661" y="673303"/>
                  <a:pt x="1380749" y="673715"/>
                </a:cubicBezTo>
                <a:cubicBezTo>
                  <a:pt x="1380838" y="674127"/>
                  <a:pt x="1380897" y="674731"/>
                  <a:pt x="1380926" y="675527"/>
                </a:cubicBezTo>
                <a:cubicBezTo>
                  <a:pt x="1380956" y="676322"/>
                  <a:pt x="1380970" y="677397"/>
                  <a:pt x="1380970" y="678752"/>
                </a:cubicBezTo>
                <a:cubicBezTo>
                  <a:pt x="1380970" y="680048"/>
                  <a:pt x="1380941" y="681138"/>
                  <a:pt x="1380882" y="682021"/>
                </a:cubicBezTo>
                <a:cubicBezTo>
                  <a:pt x="1380823" y="682905"/>
                  <a:pt x="1380705" y="683598"/>
                  <a:pt x="1380529" y="684098"/>
                </a:cubicBezTo>
                <a:cubicBezTo>
                  <a:pt x="1380352" y="684598"/>
                  <a:pt x="1380131" y="684982"/>
                  <a:pt x="1379866" y="685247"/>
                </a:cubicBezTo>
                <a:cubicBezTo>
                  <a:pt x="1379601" y="685512"/>
                  <a:pt x="1379233" y="685644"/>
                  <a:pt x="1378761" y="685644"/>
                </a:cubicBezTo>
                <a:cubicBezTo>
                  <a:pt x="1378290" y="685644"/>
                  <a:pt x="1377715" y="685512"/>
                  <a:pt x="1377038" y="685247"/>
                </a:cubicBezTo>
                <a:cubicBezTo>
                  <a:pt x="1376360" y="684982"/>
                  <a:pt x="1375595" y="684716"/>
                  <a:pt x="1374740" y="684452"/>
                </a:cubicBezTo>
                <a:cubicBezTo>
                  <a:pt x="1373886" y="684186"/>
                  <a:pt x="1372929" y="683936"/>
                  <a:pt x="1371868" y="683700"/>
                </a:cubicBezTo>
                <a:cubicBezTo>
                  <a:pt x="1370808" y="683465"/>
                  <a:pt x="1369659" y="683347"/>
                  <a:pt x="1368422" y="683347"/>
                </a:cubicBezTo>
                <a:cubicBezTo>
                  <a:pt x="1366949" y="683347"/>
                  <a:pt x="1365506" y="683642"/>
                  <a:pt x="1364092" y="684231"/>
                </a:cubicBezTo>
                <a:cubicBezTo>
                  <a:pt x="1362678" y="684820"/>
                  <a:pt x="1361191" y="685792"/>
                  <a:pt x="1359630" y="687147"/>
                </a:cubicBezTo>
                <a:cubicBezTo>
                  <a:pt x="1358069" y="688502"/>
                  <a:pt x="1356434" y="690299"/>
                  <a:pt x="1354725" y="692537"/>
                </a:cubicBezTo>
                <a:cubicBezTo>
                  <a:pt x="1353017" y="694776"/>
                  <a:pt x="1351132" y="697515"/>
                  <a:pt x="1349070" y="700756"/>
                </a:cubicBezTo>
                <a:lnTo>
                  <a:pt x="1349070" y="753069"/>
                </a:lnTo>
                <a:cubicBezTo>
                  <a:pt x="1349070" y="753540"/>
                  <a:pt x="1348952" y="753938"/>
                  <a:pt x="1348717" y="754261"/>
                </a:cubicBezTo>
                <a:cubicBezTo>
                  <a:pt x="1348481" y="754585"/>
                  <a:pt x="1348098" y="754865"/>
                  <a:pt x="1347568" y="755101"/>
                </a:cubicBezTo>
                <a:cubicBezTo>
                  <a:pt x="1347038" y="755336"/>
                  <a:pt x="1346301" y="755513"/>
                  <a:pt x="1345358" y="755631"/>
                </a:cubicBezTo>
                <a:cubicBezTo>
                  <a:pt x="1344416" y="755749"/>
                  <a:pt x="1343208" y="755808"/>
                  <a:pt x="1341736" y="755808"/>
                </a:cubicBezTo>
                <a:cubicBezTo>
                  <a:pt x="1340322" y="755808"/>
                  <a:pt x="1339143" y="755749"/>
                  <a:pt x="1338201" y="755631"/>
                </a:cubicBezTo>
                <a:cubicBezTo>
                  <a:pt x="1337258" y="755513"/>
                  <a:pt x="1336507" y="755336"/>
                  <a:pt x="1335947" y="755101"/>
                </a:cubicBezTo>
                <a:cubicBezTo>
                  <a:pt x="1335388" y="754865"/>
                  <a:pt x="1335005" y="754585"/>
                  <a:pt x="1334799" y="754261"/>
                </a:cubicBezTo>
                <a:cubicBezTo>
                  <a:pt x="1334593" y="753938"/>
                  <a:pt x="1334489" y="753540"/>
                  <a:pt x="1334489" y="753069"/>
                </a:cubicBezTo>
                <a:lnTo>
                  <a:pt x="1334489" y="673538"/>
                </a:lnTo>
                <a:cubicBezTo>
                  <a:pt x="1334489" y="673067"/>
                  <a:pt x="1334578" y="672670"/>
                  <a:pt x="1334754" y="672345"/>
                </a:cubicBezTo>
                <a:cubicBezTo>
                  <a:pt x="1334931" y="672021"/>
                  <a:pt x="1335285" y="671727"/>
                  <a:pt x="1335815" y="671462"/>
                </a:cubicBezTo>
                <a:cubicBezTo>
                  <a:pt x="1336345" y="671197"/>
                  <a:pt x="1337023" y="671020"/>
                  <a:pt x="1337847" y="670932"/>
                </a:cubicBezTo>
                <a:cubicBezTo>
                  <a:pt x="1338672" y="670843"/>
                  <a:pt x="1339762" y="670799"/>
                  <a:pt x="1341117" y="670799"/>
                </a:cubicBezTo>
                <a:cubicBezTo>
                  <a:pt x="1342413" y="670799"/>
                  <a:pt x="1343488" y="670843"/>
                  <a:pt x="1344342" y="670932"/>
                </a:cubicBezTo>
                <a:cubicBezTo>
                  <a:pt x="1345197" y="671020"/>
                  <a:pt x="1345859" y="671197"/>
                  <a:pt x="1346330" y="671462"/>
                </a:cubicBezTo>
                <a:cubicBezTo>
                  <a:pt x="1346802" y="671727"/>
                  <a:pt x="1347141" y="672021"/>
                  <a:pt x="1347347" y="672345"/>
                </a:cubicBezTo>
                <a:cubicBezTo>
                  <a:pt x="1347553" y="672670"/>
                  <a:pt x="1347656" y="673067"/>
                  <a:pt x="1347656" y="673538"/>
                </a:cubicBezTo>
                <a:lnTo>
                  <a:pt x="1347656" y="685114"/>
                </a:lnTo>
                <a:cubicBezTo>
                  <a:pt x="1349836" y="681933"/>
                  <a:pt x="1351883" y="679341"/>
                  <a:pt x="1353797" y="677338"/>
                </a:cubicBezTo>
                <a:cubicBezTo>
                  <a:pt x="1355712" y="675335"/>
                  <a:pt x="1357524" y="673759"/>
                  <a:pt x="1359232" y="672610"/>
                </a:cubicBezTo>
                <a:cubicBezTo>
                  <a:pt x="1360941" y="671462"/>
                  <a:pt x="1362634" y="670667"/>
                  <a:pt x="1364313" y="670225"/>
                </a:cubicBezTo>
                <a:cubicBezTo>
                  <a:pt x="1365992" y="669783"/>
                  <a:pt x="1367686" y="669562"/>
                  <a:pt x="1369394" y="669562"/>
                </a:cubicBezTo>
                <a:close/>
                <a:moveTo>
                  <a:pt x="1281639" y="669562"/>
                </a:moveTo>
                <a:cubicBezTo>
                  <a:pt x="1287883" y="669562"/>
                  <a:pt x="1293200" y="670564"/>
                  <a:pt x="1297588" y="672566"/>
                </a:cubicBezTo>
                <a:cubicBezTo>
                  <a:pt x="1301977" y="674569"/>
                  <a:pt x="1305586" y="677264"/>
                  <a:pt x="1308414" y="680652"/>
                </a:cubicBezTo>
                <a:cubicBezTo>
                  <a:pt x="1311241" y="684039"/>
                  <a:pt x="1313318" y="688016"/>
                  <a:pt x="1314643" y="692581"/>
                </a:cubicBezTo>
                <a:cubicBezTo>
                  <a:pt x="1315969" y="697147"/>
                  <a:pt x="1316632" y="702022"/>
                  <a:pt x="1316632" y="707206"/>
                </a:cubicBezTo>
                <a:lnTo>
                  <a:pt x="1316632" y="709857"/>
                </a:lnTo>
                <a:cubicBezTo>
                  <a:pt x="1316632" y="712155"/>
                  <a:pt x="1316055" y="713789"/>
                  <a:pt x="1314901" y="714761"/>
                </a:cubicBezTo>
                <a:cubicBezTo>
                  <a:pt x="1313747" y="715734"/>
                  <a:pt x="1312430" y="716219"/>
                  <a:pt x="1310950" y="716219"/>
                </a:cubicBezTo>
                <a:lnTo>
                  <a:pt x="1258575" y="716219"/>
                </a:lnTo>
                <a:cubicBezTo>
                  <a:pt x="1258575" y="720638"/>
                  <a:pt x="1259018" y="724614"/>
                  <a:pt x="1259906" y="728149"/>
                </a:cubicBezTo>
                <a:cubicBezTo>
                  <a:pt x="1260794" y="731684"/>
                  <a:pt x="1262275" y="734717"/>
                  <a:pt x="1264347" y="737251"/>
                </a:cubicBezTo>
                <a:cubicBezTo>
                  <a:pt x="1266418" y="739784"/>
                  <a:pt x="1269112" y="741728"/>
                  <a:pt x="1272427" y="743083"/>
                </a:cubicBezTo>
                <a:cubicBezTo>
                  <a:pt x="1275742" y="744438"/>
                  <a:pt x="1279797" y="745115"/>
                  <a:pt x="1284592" y="745115"/>
                </a:cubicBezTo>
                <a:cubicBezTo>
                  <a:pt x="1288381" y="745115"/>
                  <a:pt x="1291755" y="744806"/>
                  <a:pt x="1294715" y="744187"/>
                </a:cubicBezTo>
                <a:cubicBezTo>
                  <a:pt x="1297675" y="743569"/>
                  <a:pt x="1300235" y="742877"/>
                  <a:pt x="1302396" y="742111"/>
                </a:cubicBezTo>
                <a:cubicBezTo>
                  <a:pt x="1304557" y="741345"/>
                  <a:pt x="1306333" y="740653"/>
                  <a:pt x="1307724" y="740034"/>
                </a:cubicBezTo>
                <a:cubicBezTo>
                  <a:pt x="1309115" y="739416"/>
                  <a:pt x="1310166" y="739107"/>
                  <a:pt x="1310877" y="739107"/>
                </a:cubicBezTo>
                <a:cubicBezTo>
                  <a:pt x="1311291" y="739107"/>
                  <a:pt x="1311661" y="739210"/>
                  <a:pt x="1311986" y="739416"/>
                </a:cubicBezTo>
                <a:cubicBezTo>
                  <a:pt x="1312312" y="739622"/>
                  <a:pt x="1312563" y="739931"/>
                  <a:pt x="1312741" y="740344"/>
                </a:cubicBezTo>
                <a:cubicBezTo>
                  <a:pt x="1312919" y="740756"/>
                  <a:pt x="1313052" y="741330"/>
                  <a:pt x="1313141" y="742067"/>
                </a:cubicBezTo>
                <a:cubicBezTo>
                  <a:pt x="1313230" y="742803"/>
                  <a:pt x="1313274" y="743702"/>
                  <a:pt x="1313274" y="744762"/>
                </a:cubicBezTo>
                <a:cubicBezTo>
                  <a:pt x="1313274" y="745528"/>
                  <a:pt x="1313244" y="746190"/>
                  <a:pt x="1313186" y="746750"/>
                </a:cubicBezTo>
                <a:cubicBezTo>
                  <a:pt x="1313127" y="747310"/>
                  <a:pt x="1313053" y="747811"/>
                  <a:pt x="1312965" y="748252"/>
                </a:cubicBezTo>
                <a:cubicBezTo>
                  <a:pt x="1312877" y="748694"/>
                  <a:pt x="1312729" y="749092"/>
                  <a:pt x="1312523" y="749445"/>
                </a:cubicBezTo>
                <a:cubicBezTo>
                  <a:pt x="1312317" y="749799"/>
                  <a:pt x="1312052" y="750137"/>
                  <a:pt x="1311728" y="750462"/>
                </a:cubicBezTo>
                <a:cubicBezTo>
                  <a:pt x="1311404" y="750786"/>
                  <a:pt x="1310446" y="751316"/>
                  <a:pt x="1308856" y="752052"/>
                </a:cubicBezTo>
                <a:cubicBezTo>
                  <a:pt x="1307265" y="752788"/>
                  <a:pt x="1305203" y="753510"/>
                  <a:pt x="1302670" y="754217"/>
                </a:cubicBezTo>
                <a:cubicBezTo>
                  <a:pt x="1300137" y="754924"/>
                  <a:pt x="1297206" y="755558"/>
                  <a:pt x="1293877" y="756117"/>
                </a:cubicBezTo>
                <a:cubicBezTo>
                  <a:pt x="1290549" y="756677"/>
                  <a:pt x="1287000" y="756956"/>
                  <a:pt x="1283229" y="756956"/>
                </a:cubicBezTo>
                <a:cubicBezTo>
                  <a:pt x="1276690" y="756956"/>
                  <a:pt x="1270961" y="756043"/>
                  <a:pt x="1266042" y="754217"/>
                </a:cubicBezTo>
                <a:cubicBezTo>
                  <a:pt x="1261123" y="752391"/>
                  <a:pt x="1256984" y="749681"/>
                  <a:pt x="1253626" y="746088"/>
                </a:cubicBezTo>
                <a:cubicBezTo>
                  <a:pt x="1250268" y="742494"/>
                  <a:pt x="1247735" y="737987"/>
                  <a:pt x="1246027" y="732567"/>
                </a:cubicBezTo>
                <a:cubicBezTo>
                  <a:pt x="1244318" y="727148"/>
                  <a:pt x="1243464" y="720844"/>
                  <a:pt x="1243464" y="713657"/>
                </a:cubicBezTo>
                <a:cubicBezTo>
                  <a:pt x="1243464" y="706823"/>
                  <a:pt x="1244348" y="700682"/>
                  <a:pt x="1246115" y="695232"/>
                </a:cubicBezTo>
                <a:cubicBezTo>
                  <a:pt x="1247882" y="689783"/>
                  <a:pt x="1250430" y="685159"/>
                  <a:pt x="1253759" y="681359"/>
                </a:cubicBezTo>
                <a:cubicBezTo>
                  <a:pt x="1257087" y="677559"/>
                  <a:pt x="1261108" y="674643"/>
                  <a:pt x="1265821" y="672610"/>
                </a:cubicBezTo>
                <a:cubicBezTo>
                  <a:pt x="1270534" y="670578"/>
                  <a:pt x="1275806" y="669562"/>
                  <a:pt x="1281639" y="669562"/>
                </a:cubicBezTo>
                <a:close/>
                <a:moveTo>
                  <a:pt x="1138763" y="669562"/>
                </a:moveTo>
                <a:cubicBezTo>
                  <a:pt x="1145008" y="669562"/>
                  <a:pt x="1150325" y="670564"/>
                  <a:pt x="1154714" y="672566"/>
                </a:cubicBezTo>
                <a:cubicBezTo>
                  <a:pt x="1159103" y="674569"/>
                  <a:pt x="1162711" y="677264"/>
                  <a:pt x="1165539" y="680652"/>
                </a:cubicBezTo>
                <a:cubicBezTo>
                  <a:pt x="1168366" y="684039"/>
                  <a:pt x="1170443" y="688016"/>
                  <a:pt x="1171769" y="692581"/>
                </a:cubicBezTo>
                <a:cubicBezTo>
                  <a:pt x="1173094" y="697147"/>
                  <a:pt x="1173756" y="702022"/>
                  <a:pt x="1173756" y="707206"/>
                </a:cubicBezTo>
                <a:lnTo>
                  <a:pt x="1173756" y="709857"/>
                </a:lnTo>
                <a:cubicBezTo>
                  <a:pt x="1173756" y="712155"/>
                  <a:pt x="1173180" y="713789"/>
                  <a:pt x="1172026" y="714761"/>
                </a:cubicBezTo>
                <a:cubicBezTo>
                  <a:pt x="1170872" y="715734"/>
                  <a:pt x="1169555" y="716219"/>
                  <a:pt x="1168075" y="716219"/>
                </a:cubicBezTo>
                <a:lnTo>
                  <a:pt x="1115699" y="716219"/>
                </a:lnTo>
                <a:cubicBezTo>
                  <a:pt x="1115699" y="720638"/>
                  <a:pt x="1116143" y="724614"/>
                  <a:pt x="1117031" y="728149"/>
                </a:cubicBezTo>
                <a:cubicBezTo>
                  <a:pt x="1117919" y="731684"/>
                  <a:pt x="1119399" y="734717"/>
                  <a:pt x="1121471" y="737251"/>
                </a:cubicBezTo>
                <a:cubicBezTo>
                  <a:pt x="1123543" y="739784"/>
                  <a:pt x="1126236" y="741728"/>
                  <a:pt x="1129551" y="743083"/>
                </a:cubicBezTo>
                <a:cubicBezTo>
                  <a:pt x="1132867" y="744438"/>
                  <a:pt x="1136922" y="745115"/>
                  <a:pt x="1141717" y="745115"/>
                </a:cubicBezTo>
                <a:cubicBezTo>
                  <a:pt x="1145506" y="745115"/>
                  <a:pt x="1148880" y="744806"/>
                  <a:pt x="1151840" y="744187"/>
                </a:cubicBezTo>
                <a:cubicBezTo>
                  <a:pt x="1154800" y="743569"/>
                  <a:pt x="1157360" y="742877"/>
                  <a:pt x="1159521" y="742111"/>
                </a:cubicBezTo>
                <a:cubicBezTo>
                  <a:pt x="1161682" y="741345"/>
                  <a:pt x="1163458" y="740653"/>
                  <a:pt x="1164849" y="740034"/>
                </a:cubicBezTo>
                <a:cubicBezTo>
                  <a:pt x="1166241" y="739416"/>
                  <a:pt x="1167292" y="739107"/>
                  <a:pt x="1168002" y="739107"/>
                </a:cubicBezTo>
                <a:cubicBezTo>
                  <a:pt x="1168417" y="739107"/>
                  <a:pt x="1168786" y="739210"/>
                  <a:pt x="1169111" y="739416"/>
                </a:cubicBezTo>
                <a:cubicBezTo>
                  <a:pt x="1169437" y="739622"/>
                  <a:pt x="1169688" y="739931"/>
                  <a:pt x="1169866" y="740344"/>
                </a:cubicBezTo>
                <a:cubicBezTo>
                  <a:pt x="1170044" y="740756"/>
                  <a:pt x="1170177" y="741330"/>
                  <a:pt x="1170266" y="742067"/>
                </a:cubicBezTo>
                <a:cubicBezTo>
                  <a:pt x="1170355" y="742803"/>
                  <a:pt x="1170399" y="743702"/>
                  <a:pt x="1170399" y="744762"/>
                </a:cubicBezTo>
                <a:cubicBezTo>
                  <a:pt x="1170399" y="745528"/>
                  <a:pt x="1170370" y="746190"/>
                  <a:pt x="1170311" y="746750"/>
                </a:cubicBezTo>
                <a:cubicBezTo>
                  <a:pt x="1170252" y="747310"/>
                  <a:pt x="1170179" y="747811"/>
                  <a:pt x="1170090" y="748252"/>
                </a:cubicBezTo>
                <a:cubicBezTo>
                  <a:pt x="1170001" y="748694"/>
                  <a:pt x="1169854" y="749092"/>
                  <a:pt x="1169648" y="749445"/>
                </a:cubicBezTo>
                <a:cubicBezTo>
                  <a:pt x="1169441" y="749799"/>
                  <a:pt x="1169177" y="750137"/>
                  <a:pt x="1168853" y="750462"/>
                </a:cubicBezTo>
                <a:cubicBezTo>
                  <a:pt x="1168528" y="750786"/>
                  <a:pt x="1167572" y="751316"/>
                  <a:pt x="1165981" y="752052"/>
                </a:cubicBezTo>
                <a:cubicBezTo>
                  <a:pt x="1164390" y="752788"/>
                  <a:pt x="1162328" y="753510"/>
                  <a:pt x="1159795" y="754217"/>
                </a:cubicBezTo>
                <a:cubicBezTo>
                  <a:pt x="1157262" y="754924"/>
                  <a:pt x="1154331" y="755558"/>
                  <a:pt x="1151002" y="756117"/>
                </a:cubicBezTo>
                <a:cubicBezTo>
                  <a:pt x="1147674" y="756677"/>
                  <a:pt x="1144124" y="756956"/>
                  <a:pt x="1140354" y="756956"/>
                </a:cubicBezTo>
                <a:cubicBezTo>
                  <a:pt x="1133815" y="756956"/>
                  <a:pt x="1128086" y="756043"/>
                  <a:pt x="1123166" y="754217"/>
                </a:cubicBezTo>
                <a:cubicBezTo>
                  <a:pt x="1118247" y="752391"/>
                  <a:pt x="1114109" y="749681"/>
                  <a:pt x="1110751" y="746088"/>
                </a:cubicBezTo>
                <a:cubicBezTo>
                  <a:pt x="1107393" y="742494"/>
                  <a:pt x="1104860" y="737987"/>
                  <a:pt x="1103151" y="732567"/>
                </a:cubicBezTo>
                <a:cubicBezTo>
                  <a:pt x="1101443" y="727148"/>
                  <a:pt x="1100589" y="720844"/>
                  <a:pt x="1100589" y="713657"/>
                </a:cubicBezTo>
                <a:cubicBezTo>
                  <a:pt x="1100589" y="706823"/>
                  <a:pt x="1101473" y="700682"/>
                  <a:pt x="1103240" y="695232"/>
                </a:cubicBezTo>
                <a:cubicBezTo>
                  <a:pt x="1105008" y="689783"/>
                  <a:pt x="1107555" y="685159"/>
                  <a:pt x="1110883" y="681359"/>
                </a:cubicBezTo>
                <a:cubicBezTo>
                  <a:pt x="1114212" y="677559"/>
                  <a:pt x="1118232" y="674643"/>
                  <a:pt x="1122946" y="672610"/>
                </a:cubicBezTo>
                <a:cubicBezTo>
                  <a:pt x="1127658" y="670578"/>
                  <a:pt x="1132931" y="669562"/>
                  <a:pt x="1138763" y="669562"/>
                </a:cubicBezTo>
                <a:close/>
                <a:moveTo>
                  <a:pt x="1001986" y="669562"/>
                </a:moveTo>
                <a:cubicBezTo>
                  <a:pt x="1005285" y="669562"/>
                  <a:pt x="1008245" y="669945"/>
                  <a:pt x="1010867" y="670711"/>
                </a:cubicBezTo>
                <a:cubicBezTo>
                  <a:pt x="1013489" y="671477"/>
                  <a:pt x="1015801" y="672552"/>
                  <a:pt x="1017804" y="673936"/>
                </a:cubicBezTo>
                <a:cubicBezTo>
                  <a:pt x="1019807" y="675320"/>
                  <a:pt x="1021515" y="676969"/>
                  <a:pt x="1022929" y="678884"/>
                </a:cubicBezTo>
                <a:cubicBezTo>
                  <a:pt x="1024343" y="680799"/>
                  <a:pt x="1025521" y="682935"/>
                  <a:pt x="1026463" y="685291"/>
                </a:cubicBezTo>
                <a:cubicBezTo>
                  <a:pt x="1029114" y="682405"/>
                  <a:pt x="1031632" y="679960"/>
                  <a:pt x="1034018" y="677957"/>
                </a:cubicBezTo>
                <a:cubicBezTo>
                  <a:pt x="1036405" y="675954"/>
                  <a:pt x="1038702" y="674334"/>
                  <a:pt x="1040911" y="673096"/>
                </a:cubicBezTo>
                <a:cubicBezTo>
                  <a:pt x="1043120" y="671859"/>
                  <a:pt x="1045270" y="670961"/>
                  <a:pt x="1047362" y="670401"/>
                </a:cubicBezTo>
                <a:cubicBezTo>
                  <a:pt x="1049454" y="669842"/>
                  <a:pt x="1051559" y="669562"/>
                  <a:pt x="1053680" y="669562"/>
                </a:cubicBezTo>
                <a:cubicBezTo>
                  <a:pt x="1058806" y="669562"/>
                  <a:pt x="1063106" y="670460"/>
                  <a:pt x="1066582" y="672257"/>
                </a:cubicBezTo>
                <a:cubicBezTo>
                  <a:pt x="1070057" y="674054"/>
                  <a:pt x="1072870" y="676454"/>
                  <a:pt x="1075020" y="679459"/>
                </a:cubicBezTo>
                <a:cubicBezTo>
                  <a:pt x="1077170" y="682463"/>
                  <a:pt x="1078702" y="685983"/>
                  <a:pt x="1079615" y="690019"/>
                </a:cubicBezTo>
                <a:cubicBezTo>
                  <a:pt x="1080528" y="694054"/>
                  <a:pt x="1080985" y="698310"/>
                  <a:pt x="1080985" y="702787"/>
                </a:cubicBezTo>
                <a:lnTo>
                  <a:pt x="1080985" y="753069"/>
                </a:lnTo>
                <a:cubicBezTo>
                  <a:pt x="1080985" y="753540"/>
                  <a:pt x="1080867" y="753938"/>
                  <a:pt x="1080631" y="754261"/>
                </a:cubicBezTo>
                <a:cubicBezTo>
                  <a:pt x="1080396" y="754585"/>
                  <a:pt x="1080014" y="754865"/>
                  <a:pt x="1079483" y="755101"/>
                </a:cubicBezTo>
                <a:cubicBezTo>
                  <a:pt x="1078953" y="755336"/>
                  <a:pt x="1078217" y="755513"/>
                  <a:pt x="1077273" y="755631"/>
                </a:cubicBezTo>
                <a:cubicBezTo>
                  <a:pt x="1076331" y="755749"/>
                  <a:pt x="1075153" y="755808"/>
                  <a:pt x="1073739" y="755808"/>
                </a:cubicBezTo>
                <a:cubicBezTo>
                  <a:pt x="1072267" y="755808"/>
                  <a:pt x="1071058" y="755749"/>
                  <a:pt x="1070117" y="755631"/>
                </a:cubicBezTo>
                <a:cubicBezTo>
                  <a:pt x="1069174" y="755513"/>
                  <a:pt x="1068423" y="755336"/>
                  <a:pt x="1067863" y="755101"/>
                </a:cubicBezTo>
                <a:cubicBezTo>
                  <a:pt x="1067303" y="754865"/>
                  <a:pt x="1066905" y="754585"/>
                  <a:pt x="1066669" y="754261"/>
                </a:cubicBezTo>
                <a:cubicBezTo>
                  <a:pt x="1066434" y="753938"/>
                  <a:pt x="1066316" y="753540"/>
                  <a:pt x="1066316" y="753069"/>
                </a:cubicBezTo>
                <a:lnTo>
                  <a:pt x="1066316" y="704732"/>
                </a:lnTo>
                <a:cubicBezTo>
                  <a:pt x="1066316" y="701374"/>
                  <a:pt x="1066022" y="698310"/>
                  <a:pt x="1065433" y="695542"/>
                </a:cubicBezTo>
                <a:cubicBezTo>
                  <a:pt x="1064843" y="692773"/>
                  <a:pt x="1063902" y="690387"/>
                  <a:pt x="1062605" y="688384"/>
                </a:cubicBezTo>
                <a:cubicBezTo>
                  <a:pt x="1061310" y="686381"/>
                  <a:pt x="1059660" y="684849"/>
                  <a:pt x="1057657" y="683789"/>
                </a:cubicBezTo>
                <a:cubicBezTo>
                  <a:pt x="1055654" y="682728"/>
                  <a:pt x="1053297" y="682198"/>
                  <a:pt x="1050588" y="682198"/>
                </a:cubicBezTo>
                <a:cubicBezTo>
                  <a:pt x="1047229" y="682198"/>
                  <a:pt x="1043857" y="683495"/>
                  <a:pt x="1040470" y="686087"/>
                </a:cubicBezTo>
                <a:cubicBezTo>
                  <a:pt x="1037082" y="688679"/>
                  <a:pt x="1033356" y="692478"/>
                  <a:pt x="1029291" y="697486"/>
                </a:cubicBezTo>
                <a:lnTo>
                  <a:pt x="1029291" y="753069"/>
                </a:lnTo>
                <a:cubicBezTo>
                  <a:pt x="1029291" y="753540"/>
                  <a:pt x="1029173" y="753938"/>
                  <a:pt x="1028937" y="754261"/>
                </a:cubicBezTo>
                <a:cubicBezTo>
                  <a:pt x="1028702" y="754585"/>
                  <a:pt x="1028304" y="754865"/>
                  <a:pt x="1027745" y="755101"/>
                </a:cubicBezTo>
                <a:cubicBezTo>
                  <a:pt x="1027185" y="755336"/>
                  <a:pt x="1026434" y="755513"/>
                  <a:pt x="1025491" y="755631"/>
                </a:cubicBezTo>
                <a:cubicBezTo>
                  <a:pt x="1024549" y="755749"/>
                  <a:pt x="1023370" y="755808"/>
                  <a:pt x="1021956" y="755808"/>
                </a:cubicBezTo>
                <a:cubicBezTo>
                  <a:pt x="1020602" y="755808"/>
                  <a:pt x="1019439" y="755749"/>
                  <a:pt x="1018466" y="755631"/>
                </a:cubicBezTo>
                <a:cubicBezTo>
                  <a:pt x="1017494" y="755513"/>
                  <a:pt x="1016728" y="755336"/>
                  <a:pt x="1016169" y="755101"/>
                </a:cubicBezTo>
                <a:cubicBezTo>
                  <a:pt x="1015609" y="754865"/>
                  <a:pt x="1015226" y="754585"/>
                  <a:pt x="1015020" y="754261"/>
                </a:cubicBezTo>
                <a:cubicBezTo>
                  <a:pt x="1014814" y="753938"/>
                  <a:pt x="1014711" y="753540"/>
                  <a:pt x="1014711" y="753069"/>
                </a:cubicBezTo>
                <a:lnTo>
                  <a:pt x="1014711" y="704732"/>
                </a:lnTo>
                <a:cubicBezTo>
                  <a:pt x="1014711" y="701374"/>
                  <a:pt x="1014387" y="698310"/>
                  <a:pt x="1013738" y="695542"/>
                </a:cubicBezTo>
                <a:cubicBezTo>
                  <a:pt x="1013090" y="692773"/>
                  <a:pt x="1012118" y="690387"/>
                  <a:pt x="1010822" y="688384"/>
                </a:cubicBezTo>
                <a:cubicBezTo>
                  <a:pt x="1009527" y="686381"/>
                  <a:pt x="1007891" y="684849"/>
                  <a:pt x="1005918" y="683789"/>
                </a:cubicBezTo>
                <a:cubicBezTo>
                  <a:pt x="1003945" y="682728"/>
                  <a:pt x="1001603" y="682198"/>
                  <a:pt x="998893" y="682198"/>
                </a:cubicBezTo>
                <a:cubicBezTo>
                  <a:pt x="995535" y="682198"/>
                  <a:pt x="992148" y="683495"/>
                  <a:pt x="988731" y="686087"/>
                </a:cubicBezTo>
                <a:cubicBezTo>
                  <a:pt x="985314" y="688679"/>
                  <a:pt x="981602" y="692478"/>
                  <a:pt x="977596" y="697486"/>
                </a:cubicBezTo>
                <a:lnTo>
                  <a:pt x="977596" y="753069"/>
                </a:lnTo>
                <a:cubicBezTo>
                  <a:pt x="977596" y="753540"/>
                  <a:pt x="977478" y="753938"/>
                  <a:pt x="977243" y="754261"/>
                </a:cubicBezTo>
                <a:cubicBezTo>
                  <a:pt x="977007" y="754585"/>
                  <a:pt x="976624" y="754865"/>
                  <a:pt x="976094" y="755101"/>
                </a:cubicBezTo>
                <a:cubicBezTo>
                  <a:pt x="975564" y="755336"/>
                  <a:pt x="974828" y="755513"/>
                  <a:pt x="973885" y="755631"/>
                </a:cubicBezTo>
                <a:cubicBezTo>
                  <a:pt x="972943" y="755749"/>
                  <a:pt x="971735" y="755808"/>
                  <a:pt x="970262" y="755808"/>
                </a:cubicBezTo>
                <a:cubicBezTo>
                  <a:pt x="968848" y="755808"/>
                  <a:pt x="967670" y="755749"/>
                  <a:pt x="966728" y="755631"/>
                </a:cubicBezTo>
                <a:cubicBezTo>
                  <a:pt x="965785" y="755513"/>
                  <a:pt x="965034" y="755336"/>
                  <a:pt x="964473" y="755101"/>
                </a:cubicBezTo>
                <a:cubicBezTo>
                  <a:pt x="963915" y="754865"/>
                  <a:pt x="963531" y="754585"/>
                  <a:pt x="963325" y="754261"/>
                </a:cubicBezTo>
                <a:cubicBezTo>
                  <a:pt x="963118" y="753938"/>
                  <a:pt x="963016" y="753540"/>
                  <a:pt x="963016" y="753069"/>
                </a:cubicBezTo>
                <a:lnTo>
                  <a:pt x="963016" y="673538"/>
                </a:lnTo>
                <a:cubicBezTo>
                  <a:pt x="963016" y="673067"/>
                  <a:pt x="963104" y="672670"/>
                  <a:pt x="963281" y="672345"/>
                </a:cubicBezTo>
                <a:cubicBezTo>
                  <a:pt x="963458" y="672021"/>
                  <a:pt x="963811" y="671727"/>
                  <a:pt x="964341" y="671462"/>
                </a:cubicBezTo>
                <a:cubicBezTo>
                  <a:pt x="964872" y="671197"/>
                  <a:pt x="965549" y="671020"/>
                  <a:pt x="966374" y="670932"/>
                </a:cubicBezTo>
                <a:cubicBezTo>
                  <a:pt x="967199" y="670843"/>
                  <a:pt x="968289" y="670799"/>
                  <a:pt x="969644" y="670799"/>
                </a:cubicBezTo>
                <a:cubicBezTo>
                  <a:pt x="970939" y="670799"/>
                  <a:pt x="972015" y="670843"/>
                  <a:pt x="972869" y="670932"/>
                </a:cubicBezTo>
                <a:cubicBezTo>
                  <a:pt x="973724" y="671020"/>
                  <a:pt x="974386" y="671197"/>
                  <a:pt x="974857" y="671462"/>
                </a:cubicBezTo>
                <a:cubicBezTo>
                  <a:pt x="975328" y="671727"/>
                  <a:pt x="975667" y="672021"/>
                  <a:pt x="975873" y="672345"/>
                </a:cubicBezTo>
                <a:cubicBezTo>
                  <a:pt x="976079" y="672670"/>
                  <a:pt x="976182" y="673067"/>
                  <a:pt x="976182" y="673538"/>
                </a:cubicBezTo>
                <a:lnTo>
                  <a:pt x="976182" y="684054"/>
                </a:lnTo>
                <a:cubicBezTo>
                  <a:pt x="980660" y="679047"/>
                  <a:pt x="985004" y="675379"/>
                  <a:pt x="989217" y="673052"/>
                </a:cubicBezTo>
                <a:cubicBezTo>
                  <a:pt x="993429" y="670725"/>
                  <a:pt x="997685" y="669562"/>
                  <a:pt x="1001986" y="669562"/>
                </a:cubicBezTo>
                <a:close/>
                <a:moveTo>
                  <a:pt x="902759" y="669562"/>
                </a:moveTo>
                <a:cubicBezTo>
                  <a:pt x="909298" y="669562"/>
                  <a:pt x="914998" y="670534"/>
                  <a:pt x="919858" y="672478"/>
                </a:cubicBezTo>
                <a:cubicBezTo>
                  <a:pt x="924718" y="674422"/>
                  <a:pt x="928769" y="677250"/>
                  <a:pt x="932009" y="680961"/>
                </a:cubicBezTo>
                <a:cubicBezTo>
                  <a:pt x="935249" y="684672"/>
                  <a:pt x="937679" y="689179"/>
                  <a:pt x="939299" y="694481"/>
                </a:cubicBezTo>
                <a:cubicBezTo>
                  <a:pt x="940919" y="699783"/>
                  <a:pt x="941729" y="705763"/>
                  <a:pt x="941729" y="712420"/>
                </a:cubicBezTo>
                <a:cubicBezTo>
                  <a:pt x="941729" y="718900"/>
                  <a:pt x="940874" y="724865"/>
                  <a:pt x="939166" y="730314"/>
                </a:cubicBezTo>
                <a:cubicBezTo>
                  <a:pt x="937458" y="735763"/>
                  <a:pt x="934910" y="740461"/>
                  <a:pt x="931523" y="744409"/>
                </a:cubicBezTo>
                <a:cubicBezTo>
                  <a:pt x="928135" y="748355"/>
                  <a:pt x="923894" y="751434"/>
                  <a:pt x="918797" y="753643"/>
                </a:cubicBezTo>
                <a:cubicBezTo>
                  <a:pt x="913702" y="755852"/>
                  <a:pt x="907796" y="756956"/>
                  <a:pt x="901080" y="756956"/>
                </a:cubicBezTo>
                <a:cubicBezTo>
                  <a:pt x="894541" y="756956"/>
                  <a:pt x="888842" y="755984"/>
                  <a:pt x="883981" y="754041"/>
                </a:cubicBezTo>
                <a:cubicBezTo>
                  <a:pt x="879121" y="752096"/>
                  <a:pt x="875071" y="749269"/>
                  <a:pt x="871831" y="745557"/>
                </a:cubicBezTo>
                <a:cubicBezTo>
                  <a:pt x="868590" y="741846"/>
                  <a:pt x="866175" y="737339"/>
                  <a:pt x="864585" y="732037"/>
                </a:cubicBezTo>
                <a:cubicBezTo>
                  <a:pt x="862994" y="726735"/>
                  <a:pt x="862199" y="720726"/>
                  <a:pt x="862199" y="714010"/>
                </a:cubicBezTo>
                <a:cubicBezTo>
                  <a:pt x="862199" y="707530"/>
                  <a:pt x="863038" y="701565"/>
                  <a:pt x="864718" y="696116"/>
                </a:cubicBezTo>
                <a:cubicBezTo>
                  <a:pt x="866396" y="690667"/>
                  <a:pt x="868929" y="685969"/>
                  <a:pt x="872317" y="682021"/>
                </a:cubicBezTo>
                <a:cubicBezTo>
                  <a:pt x="875704" y="678074"/>
                  <a:pt x="879931" y="675011"/>
                  <a:pt x="884997" y="672831"/>
                </a:cubicBezTo>
                <a:cubicBezTo>
                  <a:pt x="890064" y="670652"/>
                  <a:pt x="895984" y="669562"/>
                  <a:pt x="902759" y="669562"/>
                </a:cubicBezTo>
                <a:close/>
                <a:moveTo>
                  <a:pt x="763860" y="669562"/>
                </a:moveTo>
                <a:cubicBezTo>
                  <a:pt x="767159" y="669562"/>
                  <a:pt x="770120" y="669945"/>
                  <a:pt x="772741" y="670711"/>
                </a:cubicBezTo>
                <a:cubicBezTo>
                  <a:pt x="775363" y="671477"/>
                  <a:pt x="777676" y="672552"/>
                  <a:pt x="779678" y="673936"/>
                </a:cubicBezTo>
                <a:cubicBezTo>
                  <a:pt x="781681" y="675320"/>
                  <a:pt x="783390" y="676969"/>
                  <a:pt x="784804" y="678884"/>
                </a:cubicBezTo>
                <a:cubicBezTo>
                  <a:pt x="786217" y="680799"/>
                  <a:pt x="787395" y="682935"/>
                  <a:pt x="788338" y="685291"/>
                </a:cubicBezTo>
                <a:cubicBezTo>
                  <a:pt x="790989" y="682405"/>
                  <a:pt x="793507" y="679960"/>
                  <a:pt x="795893" y="677957"/>
                </a:cubicBezTo>
                <a:cubicBezTo>
                  <a:pt x="798279" y="675954"/>
                  <a:pt x="800577" y="674334"/>
                  <a:pt x="802786" y="673096"/>
                </a:cubicBezTo>
                <a:cubicBezTo>
                  <a:pt x="804995" y="671859"/>
                  <a:pt x="807146" y="670961"/>
                  <a:pt x="809237" y="670401"/>
                </a:cubicBezTo>
                <a:cubicBezTo>
                  <a:pt x="811328" y="669842"/>
                  <a:pt x="813434" y="669562"/>
                  <a:pt x="815555" y="669562"/>
                </a:cubicBezTo>
                <a:cubicBezTo>
                  <a:pt x="820680" y="669562"/>
                  <a:pt x="824981" y="670460"/>
                  <a:pt x="828457" y="672257"/>
                </a:cubicBezTo>
                <a:cubicBezTo>
                  <a:pt x="831932" y="674054"/>
                  <a:pt x="834746" y="676454"/>
                  <a:pt x="836896" y="679459"/>
                </a:cubicBezTo>
                <a:cubicBezTo>
                  <a:pt x="839046" y="682463"/>
                  <a:pt x="840578" y="685983"/>
                  <a:pt x="841491" y="690019"/>
                </a:cubicBezTo>
                <a:cubicBezTo>
                  <a:pt x="842404" y="694054"/>
                  <a:pt x="842861" y="698310"/>
                  <a:pt x="842861" y="702787"/>
                </a:cubicBezTo>
                <a:lnTo>
                  <a:pt x="842861" y="753069"/>
                </a:lnTo>
                <a:cubicBezTo>
                  <a:pt x="842861" y="753540"/>
                  <a:pt x="842742" y="753938"/>
                  <a:pt x="842507" y="754261"/>
                </a:cubicBezTo>
                <a:cubicBezTo>
                  <a:pt x="842271" y="754585"/>
                  <a:pt x="841888" y="754865"/>
                  <a:pt x="841358" y="755101"/>
                </a:cubicBezTo>
                <a:cubicBezTo>
                  <a:pt x="840828" y="755336"/>
                  <a:pt x="840092" y="755513"/>
                  <a:pt x="839149" y="755631"/>
                </a:cubicBezTo>
                <a:cubicBezTo>
                  <a:pt x="838206" y="755749"/>
                  <a:pt x="837028" y="755808"/>
                  <a:pt x="835614" y="755808"/>
                </a:cubicBezTo>
                <a:cubicBezTo>
                  <a:pt x="834142" y="755808"/>
                  <a:pt x="832934" y="755749"/>
                  <a:pt x="831991" y="755631"/>
                </a:cubicBezTo>
                <a:cubicBezTo>
                  <a:pt x="831049" y="755513"/>
                  <a:pt x="830297" y="755336"/>
                  <a:pt x="829738" y="755101"/>
                </a:cubicBezTo>
                <a:cubicBezTo>
                  <a:pt x="829178" y="754865"/>
                  <a:pt x="828780" y="754585"/>
                  <a:pt x="828545" y="754261"/>
                </a:cubicBezTo>
                <a:cubicBezTo>
                  <a:pt x="828309" y="753938"/>
                  <a:pt x="828191" y="753540"/>
                  <a:pt x="828191" y="753069"/>
                </a:cubicBezTo>
                <a:lnTo>
                  <a:pt x="828191" y="704732"/>
                </a:lnTo>
                <a:cubicBezTo>
                  <a:pt x="828191" y="701374"/>
                  <a:pt x="827897" y="698310"/>
                  <a:pt x="827308" y="695542"/>
                </a:cubicBezTo>
                <a:cubicBezTo>
                  <a:pt x="826719" y="692773"/>
                  <a:pt x="825776" y="690387"/>
                  <a:pt x="824480" y="688384"/>
                </a:cubicBezTo>
                <a:cubicBezTo>
                  <a:pt x="823184" y="686381"/>
                  <a:pt x="821535" y="684849"/>
                  <a:pt x="819532" y="683789"/>
                </a:cubicBezTo>
                <a:cubicBezTo>
                  <a:pt x="817529" y="682728"/>
                  <a:pt x="815173" y="682198"/>
                  <a:pt x="812462" y="682198"/>
                </a:cubicBezTo>
                <a:cubicBezTo>
                  <a:pt x="809104" y="682198"/>
                  <a:pt x="805732" y="683495"/>
                  <a:pt x="802344" y="686087"/>
                </a:cubicBezTo>
                <a:cubicBezTo>
                  <a:pt x="798957" y="688679"/>
                  <a:pt x="795231" y="692478"/>
                  <a:pt x="791166" y="697486"/>
                </a:cubicBezTo>
                <a:lnTo>
                  <a:pt x="791166" y="753069"/>
                </a:lnTo>
                <a:cubicBezTo>
                  <a:pt x="791166" y="753540"/>
                  <a:pt x="791048" y="753938"/>
                  <a:pt x="790813" y="754261"/>
                </a:cubicBezTo>
                <a:cubicBezTo>
                  <a:pt x="790577" y="754585"/>
                  <a:pt x="790179" y="754865"/>
                  <a:pt x="789619" y="755101"/>
                </a:cubicBezTo>
                <a:cubicBezTo>
                  <a:pt x="789060" y="755336"/>
                  <a:pt x="788309" y="755513"/>
                  <a:pt x="787366" y="755631"/>
                </a:cubicBezTo>
                <a:cubicBezTo>
                  <a:pt x="786423" y="755749"/>
                  <a:pt x="785245" y="755808"/>
                  <a:pt x="783831" y="755808"/>
                </a:cubicBezTo>
                <a:cubicBezTo>
                  <a:pt x="782477" y="755808"/>
                  <a:pt x="781313" y="755749"/>
                  <a:pt x="780341" y="755631"/>
                </a:cubicBezTo>
                <a:cubicBezTo>
                  <a:pt x="779369" y="755513"/>
                  <a:pt x="778603" y="755336"/>
                  <a:pt x="778044" y="755101"/>
                </a:cubicBezTo>
                <a:cubicBezTo>
                  <a:pt x="777484" y="754865"/>
                  <a:pt x="777101" y="754585"/>
                  <a:pt x="776894" y="754261"/>
                </a:cubicBezTo>
                <a:cubicBezTo>
                  <a:pt x="776688" y="753938"/>
                  <a:pt x="776585" y="753540"/>
                  <a:pt x="776585" y="753069"/>
                </a:cubicBezTo>
                <a:lnTo>
                  <a:pt x="776585" y="704732"/>
                </a:lnTo>
                <a:cubicBezTo>
                  <a:pt x="776585" y="701374"/>
                  <a:pt x="776261" y="698310"/>
                  <a:pt x="775613" y="695542"/>
                </a:cubicBezTo>
                <a:cubicBezTo>
                  <a:pt x="774965" y="692773"/>
                  <a:pt x="773993" y="690387"/>
                  <a:pt x="772697" y="688384"/>
                </a:cubicBezTo>
                <a:cubicBezTo>
                  <a:pt x="771401" y="686381"/>
                  <a:pt x="769767" y="684849"/>
                  <a:pt x="767793" y="683789"/>
                </a:cubicBezTo>
                <a:cubicBezTo>
                  <a:pt x="765819" y="682728"/>
                  <a:pt x="763477" y="682198"/>
                  <a:pt x="760768" y="682198"/>
                </a:cubicBezTo>
                <a:cubicBezTo>
                  <a:pt x="757410" y="682198"/>
                  <a:pt x="754022" y="683495"/>
                  <a:pt x="750605" y="686087"/>
                </a:cubicBezTo>
                <a:cubicBezTo>
                  <a:pt x="747189" y="688679"/>
                  <a:pt x="743477" y="692478"/>
                  <a:pt x="739471" y="697486"/>
                </a:cubicBezTo>
                <a:lnTo>
                  <a:pt x="739471" y="753069"/>
                </a:lnTo>
                <a:cubicBezTo>
                  <a:pt x="739471" y="753540"/>
                  <a:pt x="739353" y="753938"/>
                  <a:pt x="739118" y="754261"/>
                </a:cubicBezTo>
                <a:cubicBezTo>
                  <a:pt x="738882" y="754585"/>
                  <a:pt x="738499" y="754865"/>
                  <a:pt x="737969" y="755101"/>
                </a:cubicBezTo>
                <a:cubicBezTo>
                  <a:pt x="737439" y="755336"/>
                  <a:pt x="736702" y="755513"/>
                  <a:pt x="735760" y="755631"/>
                </a:cubicBezTo>
                <a:cubicBezTo>
                  <a:pt x="734817" y="755749"/>
                  <a:pt x="733610" y="755808"/>
                  <a:pt x="732137" y="755808"/>
                </a:cubicBezTo>
                <a:cubicBezTo>
                  <a:pt x="730723" y="755808"/>
                  <a:pt x="729545" y="755749"/>
                  <a:pt x="728602" y="755631"/>
                </a:cubicBezTo>
                <a:cubicBezTo>
                  <a:pt x="727659" y="755513"/>
                  <a:pt x="726908" y="755336"/>
                  <a:pt x="726349" y="755101"/>
                </a:cubicBezTo>
                <a:cubicBezTo>
                  <a:pt x="725789" y="754865"/>
                  <a:pt x="725406" y="754585"/>
                  <a:pt x="725200" y="754261"/>
                </a:cubicBezTo>
                <a:cubicBezTo>
                  <a:pt x="724994" y="753938"/>
                  <a:pt x="724891" y="753540"/>
                  <a:pt x="724891" y="753069"/>
                </a:cubicBezTo>
                <a:lnTo>
                  <a:pt x="724891" y="673538"/>
                </a:lnTo>
                <a:cubicBezTo>
                  <a:pt x="724891" y="673067"/>
                  <a:pt x="724979" y="672670"/>
                  <a:pt x="725156" y="672345"/>
                </a:cubicBezTo>
                <a:cubicBezTo>
                  <a:pt x="725333" y="672021"/>
                  <a:pt x="725686" y="671727"/>
                  <a:pt x="726216" y="671462"/>
                </a:cubicBezTo>
                <a:cubicBezTo>
                  <a:pt x="726746" y="671197"/>
                  <a:pt x="727424" y="671020"/>
                  <a:pt x="728249" y="670932"/>
                </a:cubicBezTo>
                <a:cubicBezTo>
                  <a:pt x="729073" y="670843"/>
                  <a:pt x="730163" y="670799"/>
                  <a:pt x="731518" y="670799"/>
                </a:cubicBezTo>
                <a:cubicBezTo>
                  <a:pt x="732815" y="670799"/>
                  <a:pt x="733889" y="670843"/>
                  <a:pt x="734744" y="670932"/>
                </a:cubicBezTo>
                <a:cubicBezTo>
                  <a:pt x="735598" y="671020"/>
                  <a:pt x="736261" y="671197"/>
                  <a:pt x="736732" y="671462"/>
                </a:cubicBezTo>
                <a:cubicBezTo>
                  <a:pt x="737203" y="671727"/>
                  <a:pt x="737542" y="672021"/>
                  <a:pt x="737748" y="672345"/>
                </a:cubicBezTo>
                <a:cubicBezTo>
                  <a:pt x="737954" y="672670"/>
                  <a:pt x="738058" y="673067"/>
                  <a:pt x="738058" y="673538"/>
                </a:cubicBezTo>
                <a:lnTo>
                  <a:pt x="738058" y="684054"/>
                </a:lnTo>
                <a:cubicBezTo>
                  <a:pt x="742535" y="679047"/>
                  <a:pt x="746879" y="675379"/>
                  <a:pt x="751091" y="673052"/>
                </a:cubicBezTo>
                <a:cubicBezTo>
                  <a:pt x="755304" y="670725"/>
                  <a:pt x="759560" y="669562"/>
                  <a:pt x="763860" y="669562"/>
                </a:cubicBezTo>
                <a:close/>
                <a:moveTo>
                  <a:pt x="693121" y="669562"/>
                </a:moveTo>
                <a:cubicBezTo>
                  <a:pt x="693886" y="669562"/>
                  <a:pt x="694755" y="669606"/>
                  <a:pt x="695727" y="669694"/>
                </a:cubicBezTo>
                <a:cubicBezTo>
                  <a:pt x="696699" y="669783"/>
                  <a:pt x="697716" y="669945"/>
                  <a:pt x="698776" y="670180"/>
                </a:cubicBezTo>
                <a:cubicBezTo>
                  <a:pt x="699836" y="670416"/>
                  <a:pt x="700794" y="670681"/>
                  <a:pt x="701648" y="670976"/>
                </a:cubicBezTo>
                <a:cubicBezTo>
                  <a:pt x="702502" y="671270"/>
                  <a:pt x="703106" y="671565"/>
                  <a:pt x="703459" y="671859"/>
                </a:cubicBezTo>
                <a:cubicBezTo>
                  <a:pt x="703813" y="672154"/>
                  <a:pt x="704048" y="672434"/>
                  <a:pt x="704167" y="672699"/>
                </a:cubicBezTo>
                <a:cubicBezTo>
                  <a:pt x="704284" y="672964"/>
                  <a:pt x="704387" y="673303"/>
                  <a:pt x="704476" y="673715"/>
                </a:cubicBezTo>
                <a:cubicBezTo>
                  <a:pt x="704564" y="674127"/>
                  <a:pt x="704623" y="674731"/>
                  <a:pt x="704653" y="675527"/>
                </a:cubicBezTo>
                <a:cubicBezTo>
                  <a:pt x="704682" y="676322"/>
                  <a:pt x="704697" y="677397"/>
                  <a:pt x="704697" y="678752"/>
                </a:cubicBezTo>
                <a:cubicBezTo>
                  <a:pt x="704697" y="680048"/>
                  <a:pt x="704667" y="681138"/>
                  <a:pt x="704608" y="682021"/>
                </a:cubicBezTo>
                <a:cubicBezTo>
                  <a:pt x="704549" y="682905"/>
                  <a:pt x="704431" y="683598"/>
                  <a:pt x="704255" y="684098"/>
                </a:cubicBezTo>
                <a:cubicBezTo>
                  <a:pt x="704078" y="684598"/>
                  <a:pt x="703857" y="684982"/>
                  <a:pt x="703592" y="685247"/>
                </a:cubicBezTo>
                <a:cubicBezTo>
                  <a:pt x="703327" y="685512"/>
                  <a:pt x="702958" y="685644"/>
                  <a:pt x="702487" y="685644"/>
                </a:cubicBezTo>
                <a:cubicBezTo>
                  <a:pt x="702016" y="685644"/>
                  <a:pt x="701442" y="685512"/>
                  <a:pt x="700764" y="685247"/>
                </a:cubicBezTo>
                <a:cubicBezTo>
                  <a:pt x="700087" y="684982"/>
                  <a:pt x="699321" y="684716"/>
                  <a:pt x="698467" y="684452"/>
                </a:cubicBezTo>
                <a:cubicBezTo>
                  <a:pt x="697613" y="684186"/>
                  <a:pt x="696655" y="683936"/>
                  <a:pt x="695595" y="683700"/>
                </a:cubicBezTo>
                <a:cubicBezTo>
                  <a:pt x="694534" y="683465"/>
                  <a:pt x="693386" y="683347"/>
                  <a:pt x="692148" y="683347"/>
                </a:cubicBezTo>
                <a:cubicBezTo>
                  <a:pt x="690676" y="683347"/>
                  <a:pt x="689233" y="683642"/>
                  <a:pt x="687818" y="684231"/>
                </a:cubicBezTo>
                <a:cubicBezTo>
                  <a:pt x="686404" y="684820"/>
                  <a:pt x="684917" y="685792"/>
                  <a:pt x="683356" y="687147"/>
                </a:cubicBezTo>
                <a:cubicBezTo>
                  <a:pt x="681795" y="688502"/>
                  <a:pt x="680160" y="690299"/>
                  <a:pt x="678452" y="692537"/>
                </a:cubicBezTo>
                <a:cubicBezTo>
                  <a:pt x="676744" y="694776"/>
                  <a:pt x="674858" y="697515"/>
                  <a:pt x="672796" y="700756"/>
                </a:cubicBezTo>
                <a:lnTo>
                  <a:pt x="672796" y="753069"/>
                </a:lnTo>
                <a:cubicBezTo>
                  <a:pt x="672796" y="753540"/>
                  <a:pt x="672679" y="753938"/>
                  <a:pt x="672443" y="754261"/>
                </a:cubicBezTo>
                <a:cubicBezTo>
                  <a:pt x="672207" y="754585"/>
                  <a:pt x="671824" y="754865"/>
                  <a:pt x="671294" y="755101"/>
                </a:cubicBezTo>
                <a:cubicBezTo>
                  <a:pt x="670764" y="755336"/>
                  <a:pt x="670027" y="755513"/>
                  <a:pt x="669085" y="755631"/>
                </a:cubicBezTo>
                <a:cubicBezTo>
                  <a:pt x="668142" y="755749"/>
                  <a:pt x="666935" y="755808"/>
                  <a:pt x="665462" y="755808"/>
                </a:cubicBezTo>
                <a:cubicBezTo>
                  <a:pt x="664048" y="755808"/>
                  <a:pt x="662870" y="755749"/>
                  <a:pt x="661927" y="755631"/>
                </a:cubicBezTo>
                <a:cubicBezTo>
                  <a:pt x="660984" y="755513"/>
                  <a:pt x="660233" y="755336"/>
                  <a:pt x="659674" y="755101"/>
                </a:cubicBezTo>
                <a:cubicBezTo>
                  <a:pt x="659114" y="754865"/>
                  <a:pt x="658731" y="754585"/>
                  <a:pt x="658525" y="754261"/>
                </a:cubicBezTo>
                <a:cubicBezTo>
                  <a:pt x="658319" y="753938"/>
                  <a:pt x="658216" y="753540"/>
                  <a:pt x="658216" y="753069"/>
                </a:cubicBezTo>
                <a:lnTo>
                  <a:pt x="658216" y="673538"/>
                </a:lnTo>
                <a:cubicBezTo>
                  <a:pt x="658216" y="673067"/>
                  <a:pt x="658304" y="672670"/>
                  <a:pt x="658481" y="672345"/>
                </a:cubicBezTo>
                <a:cubicBezTo>
                  <a:pt x="658658" y="672021"/>
                  <a:pt x="659011" y="671727"/>
                  <a:pt x="659541" y="671462"/>
                </a:cubicBezTo>
                <a:cubicBezTo>
                  <a:pt x="660072" y="671197"/>
                  <a:pt x="660749" y="671020"/>
                  <a:pt x="661574" y="670932"/>
                </a:cubicBezTo>
                <a:cubicBezTo>
                  <a:pt x="662398" y="670843"/>
                  <a:pt x="663488" y="670799"/>
                  <a:pt x="664843" y="670799"/>
                </a:cubicBezTo>
                <a:cubicBezTo>
                  <a:pt x="666139" y="670799"/>
                  <a:pt x="667215" y="670843"/>
                  <a:pt x="668069" y="670932"/>
                </a:cubicBezTo>
                <a:cubicBezTo>
                  <a:pt x="668923" y="671020"/>
                  <a:pt x="669585" y="671197"/>
                  <a:pt x="670057" y="671462"/>
                </a:cubicBezTo>
                <a:cubicBezTo>
                  <a:pt x="670528" y="671727"/>
                  <a:pt x="670867" y="672021"/>
                  <a:pt x="671073" y="672345"/>
                </a:cubicBezTo>
                <a:cubicBezTo>
                  <a:pt x="671279" y="672670"/>
                  <a:pt x="671382" y="673067"/>
                  <a:pt x="671382" y="673538"/>
                </a:cubicBezTo>
                <a:lnTo>
                  <a:pt x="671382" y="685114"/>
                </a:lnTo>
                <a:cubicBezTo>
                  <a:pt x="673562" y="681933"/>
                  <a:pt x="675609" y="679341"/>
                  <a:pt x="677524" y="677338"/>
                </a:cubicBezTo>
                <a:cubicBezTo>
                  <a:pt x="679438" y="675335"/>
                  <a:pt x="681250" y="673759"/>
                  <a:pt x="682958" y="672610"/>
                </a:cubicBezTo>
                <a:cubicBezTo>
                  <a:pt x="684667" y="671462"/>
                  <a:pt x="686361" y="670667"/>
                  <a:pt x="688040" y="670225"/>
                </a:cubicBezTo>
                <a:cubicBezTo>
                  <a:pt x="689719" y="669783"/>
                  <a:pt x="691412" y="669562"/>
                  <a:pt x="693121" y="669562"/>
                </a:cubicBezTo>
                <a:close/>
                <a:moveTo>
                  <a:pt x="605363" y="669562"/>
                </a:moveTo>
                <a:cubicBezTo>
                  <a:pt x="611608" y="669562"/>
                  <a:pt x="616925" y="670564"/>
                  <a:pt x="621314" y="672566"/>
                </a:cubicBezTo>
                <a:cubicBezTo>
                  <a:pt x="625702" y="674569"/>
                  <a:pt x="629310" y="677264"/>
                  <a:pt x="632138" y="680652"/>
                </a:cubicBezTo>
                <a:cubicBezTo>
                  <a:pt x="634966" y="684039"/>
                  <a:pt x="637043" y="688016"/>
                  <a:pt x="638368" y="692581"/>
                </a:cubicBezTo>
                <a:cubicBezTo>
                  <a:pt x="639694" y="697147"/>
                  <a:pt x="640356" y="702022"/>
                  <a:pt x="640356" y="707206"/>
                </a:cubicBezTo>
                <a:lnTo>
                  <a:pt x="640356" y="709857"/>
                </a:lnTo>
                <a:cubicBezTo>
                  <a:pt x="640356" y="712155"/>
                  <a:pt x="639779" y="713789"/>
                  <a:pt x="638626" y="714761"/>
                </a:cubicBezTo>
                <a:cubicBezTo>
                  <a:pt x="637472" y="715734"/>
                  <a:pt x="636155" y="716219"/>
                  <a:pt x="634675" y="716219"/>
                </a:cubicBezTo>
                <a:lnTo>
                  <a:pt x="582300" y="716219"/>
                </a:lnTo>
                <a:cubicBezTo>
                  <a:pt x="582300" y="720638"/>
                  <a:pt x="582744" y="724614"/>
                  <a:pt x="583631" y="728149"/>
                </a:cubicBezTo>
                <a:cubicBezTo>
                  <a:pt x="584519" y="731684"/>
                  <a:pt x="585999" y="734717"/>
                  <a:pt x="588071" y="737251"/>
                </a:cubicBezTo>
                <a:cubicBezTo>
                  <a:pt x="590143" y="739784"/>
                  <a:pt x="592836" y="741728"/>
                  <a:pt x="596152" y="743083"/>
                </a:cubicBezTo>
                <a:cubicBezTo>
                  <a:pt x="599467" y="744438"/>
                  <a:pt x="603522" y="745115"/>
                  <a:pt x="608317" y="745115"/>
                </a:cubicBezTo>
                <a:cubicBezTo>
                  <a:pt x="612105" y="745115"/>
                  <a:pt x="615480" y="744806"/>
                  <a:pt x="618439" y="744187"/>
                </a:cubicBezTo>
                <a:cubicBezTo>
                  <a:pt x="621399" y="743569"/>
                  <a:pt x="623960" y="742877"/>
                  <a:pt x="626120" y="742111"/>
                </a:cubicBezTo>
                <a:cubicBezTo>
                  <a:pt x="628281" y="741345"/>
                  <a:pt x="630058" y="740653"/>
                  <a:pt x="631449" y="740034"/>
                </a:cubicBezTo>
                <a:cubicBezTo>
                  <a:pt x="632840" y="739416"/>
                  <a:pt x="633891" y="739107"/>
                  <a:pt x="634601" y="739107"/>
                </a:cubicBezTo>
                <a:cubicBezTo>
                  <a:pt x="635016" y="739107"/>
                  <a:pt x="635385" y="739210"/>
                  <a:pt x="635711" y="739416"/>
                </a:cubicBezTo>
                <a:cubicBezTo>
                  <a:pt x="636036" y="739622"/>
                  <a:pt x="636288" y="739931"/>
                  <a:pt x="636465" y="740344"/>
                </a:cubicBezTo>
                <a:cubicBezTo>
                  <a:pt x="636643" y="740756"/>
                  <a:pt x="636776" y="741330"/>
                  <a:pt x="636865" y="742067"/>
                </a:cubicBezTo>
                <a:cubicBezTo>
                  <a:pt x="636954" y="742803"/>
                  <a:pt x="636999" y="743702"/>
                  <a:pt x="636999" y="744762"/>
                </a:cubicBezTo>
                <a:cubicBezTo>
                  <a:pt x="636999" y="745528"/>
                  <a:pt x="636969" y="746190"/>
                  <a:pt x="636911" y="746750"/>
                </a:cubicBezTo>
                <a:cubicBezTo>
                  <a:pt x="636851" y="747310"/>
                  <a:pt x="636778" y="747811"/>
                  <a:pt x="636690" y="748252"/>
                </a:cubicBezTo>
                <a:cubicBezTo>
                  <a:pt x="636601" y="748694"/>
                  <a:pt x="636454" y="749092"/>
                  <a:pt x="636248" y="749445"/>
                </a:cubicBezTo>
                <a:cubicBezTo>
                  <a:pt x="636041" y="749799"/>
                  <a:pt x="635776" y="750137"/>
                  <a:pt x="635452" y="750462"/>
                </a:cubicBezTo>
                <a:cubicBezTo>
                  <a:pt x="635128" y="750786"/>
                  <a:pt x="634171" y="751316"/>
                  <a:pt x="632580" y="752052"/>
                </a:cubicBezTo>
                <a:cubicBezTo>
                  <a:pt x="630989" y="752788"/>
                  <a:pt x="628927" y="753510"/>
                  <a:pt x="626395" y="754217"/>
                </a:cubicBezTo>
                <a:cubicBezTo>
                  <a:pt x="623861" y="754924"/>
                  <a:pt x="620930" y="755558"/>
                  <a:pt x="617602" y="756117"/>
                </a:cubicBezTo>
                <a:cubicBezTo>
                  <a:pt x="614274" y="756677"/>
                  <a:pt x="610724" y="756956"/>
                  <a:pt x="606954" y="756956"/>
                </a:cubicBezTo>
                <a:cubicBezTo>
                  <a:pt x="600415" y="756956"/>
                  <a:pt x="594685" y="756043"/>
                  <a:pt x="589767" y="754217"/>
                </a:cubicBezTo>
                <a:cubicBezTo>
                  <a:pt x="584847" y="752391"/>
                  <a:pt x="580709" y="749681"/>
                  <a:pt x="577351" y="746088"/>
                </a:cubicBezTo>
                <a:cubicBezTo>
                  <a:pt x="573993" y="742494"/>
                  <a:pt x="571460" y="737987"/>
                  <a:pt x="569752" y="732567"/>
                </a:cubicBezTo>
                <a:cubicBezTo>
                  <a:pt x="568043" y="727148"/>
                  <a:pt x="567189" y="720844"/>
                  <a:pt x="567189" y="713657"/>
                </a:cubicBezTo>
                <a:cubicBezTo>
                  <a:pt x="567189" y="706823"/>
                  <a:pt x="568072" y="700682"/>
                  <a:pt x="569840" y="695232"/>
                </a:cubicBezTo>
                <a:cubicBezTo>
                  <a:pt x="571607" y="689783"/>
                  <a:pt x="574155" y="685159"/>
                  <a:pt x="577483" y="681359"/>
                </a:cubicBezTo>
                <a:cubicBezTo>
                  <a:pt x="580812" y="677559"/>
                  <a:pt x="584832" y="674643"/>
                  <a:pt x="589546" y="672610"/>
                </a:cubicBezTo>
                <a:cubicBezTo>
                  <a:pt x="594258" y="670578"/>
                  <a:pt x="599531" y="669562"/>
                  <a:pt x="605363" y="669562"/>
                </a:cubicBezTo>
                <a:close/>
                <a:moveTo>
                  <a:pt x="311306" y="669562"/>
                </a:moveTo>
                <a:cubicBezTo>
                  <a:pt x="313428" y="669562"/>
                  <a:pt x="315548" y="669738"/>
                  <a:pt x="317669" y="670092"/>
                </a:cubicBezTo>
                <a:cubicBezTo>
                  <a:pt x="319790" y="670445"/>
                  <a:pt x="321704" y="670887"/>
                  <a:pt x="323413" y="671417"/>
                </a:cubicBezTo>
                <a:cubicBezTo>
                  <a:pt x="325121" y="671948"/>
                  <a:pt x="326579" y="672522"/>
                  <a:pt x="327787" y="673141"/>
                </a:cubicBezTo>
                <a:cubicBezTo>
                  <a:pt x="328995" y="673759"/>
                  <a:pt x="329909" y="674304"/>
                  <a:pt x="330526" y="674775"/>
                </a:cubicBezTo>
                <a:cubicBezTo>
                  <a:pt x="331145" y="675247"/>
                  <a:pt x="331557" y="675659"/>
                  <a:pt x="331763" y="676013"/>
                </a:cubicBezTo>
                <a:cubicBezTo>
                  <a:pt x="331970" y="676366"/>
                  <a:pt x="332117" y="676764"/>
                  <a:pt x="332205" y="677206"/>
                </a:cubicBezTo>
                <a:cubicBezTo>
                  <a:pt x="332294" y="677647"/>
                  <a:pt x="332382" y="678193"/>
                  <a:pt x="332470" y="678840"/>
                </a:cubicBezTo>
                <a:cubicBezTo>
                  <a:pt x="332559" y="679488"/>
                  <a:pt x="332603" y="680284"/>
                  <a:pt x="332603" y="681226"/>
                </a:cubicBezTo>
                <a:cubicBezTo>
                  <a:pt x="332603" y="682228"/>
                  <a:pt x="332559" y="683097"/>
                  <a:pt x="332470" y="683833"/>
                </a:cubicBezTo>
                <a:cubicBezTo>
                  <a:pt x="332382" y="684570"/>
                  <a:pt x="332235" y="685173"/>
                  <a:pt x="332028" y="685644"/>
                </a:cubicBezTo>
                <a:cubicBezTo>
                  <a:pt x="331822" y="686116"/>
                  <a:pt x="331572" y="686455"/>
                  <a:pt x="331277" y="686661"/>
                </a:cubicBezTo>
                <a:cubicBezTo>
                  <a:pt x="330983" y="686867"/>
                  <a:pt x="330659" y="686970"/>
                  <a:pt x="330305" y="686970"/>
                </a:cubicBezTo>
                <a:cubicBezTo>
                  <a:pt x="329775" y="686970"/>
                  <a:pt x="329010" y="686646"/>
                  <a:pt x="328008" y="685998"/>
                </a:cubicBezTo>
                <a:cubicBezTo>
                  <a:pt x="327006" y="685350"/>
                  <a:pt x="325711" y="684658"/>
                  <a:pt x="324120" y="683921"/>
                </a:cubicBezTo>
                <a:cubicBezTo>
                  <a:pt x="322529" y="683185"/>
                  <a:pt x="320659" y="682493"/>
                  <a:pt x="318509" y="681845"/>
                </a:cubicBezTo>
                <a:cubicBezTo>
                  <a:pt x="316359" y="681197"/>
                  <a:pt x="313899" y="680873"/>
                  <a:pt x="311130" y="680873"/>
                </a:cubicBezTo>
                <a:cubicBezTo>
                  <a:pt x="308656" y="680873"/>
                  <a:pt x="306476" y="681152"/>
                  <a:pt x="304591" y="681712"/>
                </a:cubicBezTo>
                <a:cubicBezTo>
                  <a:pt x="302706" y="682272"/>
                  <a:pt x="301159" y="683067"/>
                  <a:pt x="299952" y="684098"/>
                </a:cubicBezTo>
                <a:cubicBezTo>
                  <a:pt x="298744" y="685129"/>
                  <a:pt x="297831" y="686351"/>
                  <a:pt x="297212" y="687765"/>
                </a:cubicBezTo>
                <a:cubicBezTo>
                  <a:pt x="296594" y="689179"/>
                  <a:pt x="296284" y="690711"/>
                  <a:pt x="296284" y="692361"/>
                </a:cubicBezTo>
                <a:cubicBezTo>
                  <a:pt x="296284" y="694658"/>
                  <a:pt x="296874" y="696587"/>
                  <a:pt x="298051" y="698148"/>
                </a:cubicBezTo>
                <a:cubicBezTo>
                  <a:pt x="299230" y="699710"/>
                  <a:pt x="300761" y="701079"/>
                  <a:pt x="302647" y="702257"/>
                </a:cubicBezTo>
                <a:cubicBezTo>
                  <a:pt x="304532" y="703436"/>
                  <a:pt x="306682" y="704496"/>
                  <a:pt x="309097" y="705438"/>
                </a:cubicBezTo>
                <a:cubicBezTo>
                  <a:pt x="311513" y="706381"/>
                  <a:pt x="313972" y="707353"/>
                  <a:pt x="316476" y="708355"/>
                </a:cubicBezTo>
                <a:cubicBezTo>
                  <a:pt x="318980" y="709356"/>
                  <a:pt x="321454" y="710476"/>
                  <a:pt x="323898" y="711713"/>
                </a:cubicBezTo>
                <a:cubicBezTo>
                  <a:pt x="326344" y="712950"/>
                  <a:pt x="328508" y="714452"/>
                  <a:pt x="330394" y="716219"/>
                </a:cubicBezTo>
                <a:cubicBezTo>
                  <a:pt x="332279" y="717987"/>
                  <a:pt x="333796" y="720108"/>
                  <a:pt x="334945" y="722582"/>
                </a:cubicBezTo>
                <a:cubicBezTo>
                  <a:pt x="336093" y="725056"/>
                  <a:pt x="336668" y="728002"/>
                  <a:pt x="336668" y="731419"/>
                </a:cubicBezTo>
                <a:cubicBezTo>
                  <a:pt x="336668" y="735483"/>
                  <a:pt x="335917" y="739107"/>
                  <a:pt x="334414" y="742288"/>
                </a:cubicBezTo>
                <a:cubicBezTo>
                  <a:pt x="332912" y="745469"/>
                  <a:pt x="330777" y="748149"/>
                  <a:pt x="328008" y="750329"/>
                </a:cubicBezTo>
                <a:cubicBezTo>
                  <a:pt x="325239" y="752509"/>
                  <a:pt x="321940" y="754158"/>
                  <a:pt x="318111" y="755278"/>
                </a:cubicBezTo>
                <a:cubicBezTo>
                  <a:pt x="314282" y="756397"/>
                  <a:pt x="310070" y="756956"/>
                  <a:pt x="305474" y="756956"/>
                </a:cubicBezTo>
                <a:cubicBezTo>
                  <a:pt x="302647" y="756956"/>
                  <a:pt x="299952" y="756736"/>
                  <a:pt x="297389" y="756294"/>
                </a:cubicBezTo>
                <a:cubicBezTo>
                  <a:pt x="294826" y="755852"/>
                  <a:pt x="292529" y="755292"/>
                  <a:pt x="290496" y="754615"/>
                </a:cubicBezTo>
                <a:cubicBezTo>
                  <a:pt x="288464" y="753938"/>
                  <a:pt x="286741" y="753230"/>
                  <a:pt x="285327" y="752494"/>
                </a:cubicBezTo>
                <a:cubicBezTo>
                  <a:pt x="283913" y="751757"/>
                  <a:pt x="282882" y="751095"/>
                  <a:pt x="282234" y="750506"/>
                </a:cubicBezTo>
                <a:cubicBezTo>
                  <a:pt x="281586" y="749917"/>
                  <a:pt x="281115" y="749092"/>
                  <a:pt x="280820" y="748031"/>
                </a:cubicBezTo>
                <a:cubicBezTo>
                  <a:pt x="280525" y="746971"/>
                  <a:pt x="280378" y="745528"/>
                  <a:pt x="280378" y="743702"/>
                </a:cubicBezTo>
                <a:cubicBezTo>
                  <a:pt x="280378" y="742582"/>
                  <a:pt x="280437" y="741640"/>
                  <a:pt x="280555" y="740874"/>
                </a:cubicBezTo>
                <a:cubicBezTo>
                  <a:pt x="280673" y="740108"/>
                  <a:pt x="280820" y="739489"/>
                  <a:pt x="280997" y="739018"/>
                </a:cubicBezTo>
                <a:cubicBezTo>
                  <a:pt x="281174" y="738547"/>
                  <a:pt x="281424" y="738208"/>
                  <a:pt x="281748" y="738002"/>
                </a:cubicBezTo>
                <a:cubicBezTo>
                  <a:pt x="282072" y="737796"/>
                  <a:pt x="282440" y="737693"/>
                  <a:pt x="282852" y="737693"/>
                </a:cubicBezTo>
                <a:cubicBezTo>
                  <a:pt x="283500" y="737693"/>
                  <a:pt x="284458" y="738090"/>
                  <a:pt x="285724" y="738886"/>
                </a:cubicBezTo>
                <a:cubicBezTo>
                  <a:pt x="286991" y="739681"/>
                  <a:pt x="288552" y="740550"/>
                  <a:pt x="290408" y="741492"/>
                </a:cubicBezTo>
                <a:cubicBezTo>
                  <a:pt x="292263" y="742435"/>
                  <a:pt x="294458" y="743304"/>
                  <a:pt x="296991" y="744099"/>
                </a:cubicBezTo>
                <a:cubicBezTo>
                  <a:pt x="299524" y="744895"/>
                  <a:pt x="302441" y="745292"/>
                  <a:pt x="305739" y="745292"/>
                </a:cubicBezTo>
                <a:cubicBezTo>
                  <a:pt x="308214" y="745292"/>
                  <a:pt x="310452" y="745027"/>
                  <a:pt x="312455" y="744497"/>
                </a:cubicBezTo>
                <a:cubicBezTo>
                  <a:pt x="314458" y="743967"/>
                  <a:pt x="316196" y="743186"/>
                  <a:pt x="317669" y="742155"/>
                </a:cubicBezTo>
                <a:cubicBezTo>
                  <a:pt x="319141" y="741124"/>
                  <a:pt x="320276" y="739813"/>
                  <a:pt x="321071" y="738223"/>
                </a:cubicBezTo>
                <a:cubicBezTo>
                  <a:pt x="321867" y="736632"/>
                  <a:pt x="322264" y="734747"/>
                  <a:pt x="322264" y="732567"/>
                </a:cubicBezTo>
                <a:cubicBezTo>
                  <a:pt x="322264" y="730328"/>
                  <a:pt x="321690" y="728444"/>
                  <a:pt x="320541" y="726912"/>
                </a:cubicBezTo>
                <a:cubicBezTo>
                  <a:pt x="319393" y="725380"/>
                  <a:pt x="317875" y="724025"/>
                  <a:pt x="315990" y="722847"/>
                </a:cubicBezTo>
                <a:cubicBezTo>
                  <a:pt x="314105" y="721669"/>
                  <a:pt x="311984" y="720623"/>
                  <a:pt x="309628" y="719710"/>
                </a:cubicBezTo>
                <a:cubicBezTo>
                  <a:pt x="307271" y="718797"/>
                  <a:pt x="304841" y="717840"/>
                  <a:pt x="302337" y="716838"/>
                </a:cubicBezTo>
                <a:cubicBezTo>
                  <a:pt x="299834" y="715836"/>
                  <a:pt x="297389" y="714703"/>
                  <a:pt x="295003" y="713436"/>
                </a:cubicBezTo>
                <a:cubicBezTo>
                  <a:pt x="292617" y="712169"/>
                  <a:pt x="290481" y="710623"/>
                  <a:pt x="288596" y="708797"/>
                </a:cubicBezTo>
                <a:cubicBezTo>
                  <a:pt x="286712" y="706970"/>
                  <a:pt x="285195" y="704791"/>
                  <a:pt x="284046" y="702257"/>
                </a:cubicBezTo>
                <a:cubicBezTo>
                  <a:pt x="282897" y="699724"/>
                  <a:pt x="282322" y="696690"/>
                  <a:pt x="282322" y="693156"/>
                </a:cubicBezTo>
                <a:cubicBezTo>
                  <a:pt x="282322" y="690033"/>
                  <a:pt x="282926" y="687044"/>
                  <a:pt x="284134" y="684186"/>
                </a:cubicBezTo>
                <a:cubicBezTo>
                  <a:pt x="285342" y="681329"/>
                  <a:pt x="287153" y="678825"/>
                  <a:pt x="289568" y="676675"/>
                </a:cubicBezTo>
                <a:cubicBezTo>
                  <a:pt x="291983" y="674525"/>
                  <a:pt x="295003" y="672802"/>
                  <a:pt x="298626" y="671506"/>
                </a:cubicBezTo>
                <a:cubicBezTo>
                  <a:pt x="302249" y="670210"/>
                  <a:pt x="306476" y="669562"/>
                  <a:pt x="311306" y="669562"/>
                </a:cubicBezTo>
                <a:close/>
                <a:moveTo>
                  <a:pt x="235108" y="669562"/>
                </a:moveTo>
                <a:cubicBezTo>
                  <a:pt x="237228" y="669562"/>
                  <a:pt x="239349" y="669738"/>
                  <a:pt x="241470" y="670092"/>
                </a:cubicBezTo>
                <a:cubicBezTo>
                  <a:pt x="243591" y="670445"/>
                  <a:pt x="245505" y="670887"/>
                  <a:pt x="247214" y="671417"/>
                </a:cubicBezTo>
                <a:cubicBezTo>
                  <a:pt x="248922" y="671948"/>
                  <a:pt x="250380" y="672522"/>
                  <a:pt x="251588" y="673141"/>
                </a:cubicBezTo>
                <a:cubicBezTo>
                  <a:pt x="252796" y="673759"/>
                  <a:pt x="253709" y="674304"/>
                  <a:pt x="254327" y="674775"/>
                </a:cubicBezTo>
                <a:cubicBezTo>
                  <a:pt x="254946" y="675247"/>
                  <a:pt x="255358" y="675659"/>
                  <a:pt x="255565" y="676013"/>
                </a:cubicBezTo>
                <a:cubicBezTo>
                  <a:pt x="255770" y="676366"/>
                  <a:pt x="255918" y="676764"/>
                  <a:pt x="256006" y="677206"/>
                </a:cubicBezTo>
                <a:cubicBezTo>
                  <a:pt x="256095" y="677647"/>
                  <a:pt x="256183" y="678193"/>
                  <a:pt x="256271" y="678840"/>
                </a:cubicBezTo>
                <a:cubicBezTo>
                  <a:pt x="256360" y="679488"/>
                  <a:pt x="256404" y="680284"/>
                  <a:pt x="256404" y="681226"/>
                </a:cubicBezTo>
                <a:cubicBezTo>
                  <a:pt x="256404" y="682228"/>
                  <a:pt x="256360" y="683097"/>
                  <a:pt x="256271" y="683833"/>
                </a:cubicBezTo>
                <a:cubicBezTo>
                  <a:pt x="256183" y="684570"/>
                  <a:pt x="256036" y="685173"/>
                  <a:pt x="255829" y="685644"/>
                </a:cubicBezTo>
                <a:cubicBezTo>
                  <a:pt x="255624" y="686116"/>
                  <a:pt x="255373" y="686455"/>
                  <a:pt x="255078" y="686661"/>
                </a:cubicBezTo>
                <a:cubicBezTo>
                  <a:pt x="254784" y="686867"/>
                  <a:pt x="254460" y="686970"/>
                  <a:pt x="254106" y="686970"/>
                </a:cubicBezTo>
                <a:cubicBezTo>
                  <a:pt x="253576" y="686970"/>
                  <a:pt x="252810" y="686646"/>
                  <a:pt x="251809" y="685998"/>
                </a:cubicBezTo>
                <a:cubicBezTo>
                  <a:pt x="250807" y="685350"/>
                  <a:pt x="249511" y="684658"/>
                  <a:pt x="247921" y="683921"/>
                </a:cubicBezTo>
                <a:cubicBezTo>
                  <a:pt x="246330" y="683185"/>
                  <a:pt x="244460" y="682493"/>
                  <a:pt x="242310" y="681845"/>
                </a:cubicBezTo>
                <a:cubicBezTo>
                  <a:pt x="240159" y="681197"/>
                  <a:pt x="237700" y="680873"/>
                  <a:pt x="234931" y="680873"/>
                </a:cubicBezTo>
                <a:cubicBezTo>
                  <a:pt x="232457" y="680873"/>
                  <a:pt x="230277" y="681152"/>
                  <a:pt x="228392" y="681712"/>
                </a:cubicBezTo>
                <a:cubicBezTo>
                  <a:pt x="226507" y="682272"/>
                  <a:pt x="224960" y="683067"/>
                  <a:pt x="223752" y="684098"/>
                </a:cubicBezTo>
                <a:cubicBezTo>
                  <a:pt x="222545" y="685129"/>
                  <a:pt x="221632" y="686351"/>
                  <a:pt x="221013" y="687765"/>
                </a:cubicBezTo>
                <a:cubicBezTo>
                  <a:pt x="220395" y="689179"/>
                  <a:pt x="220085" y="690711"/>
                  <a:pt x="220085" y="692361"/>
                </a:cubicBezTo>
                <a:cubicBezTo>
                  <a:pt x="220085" y="694658"/>
                  <a:pt x="220674" y="696587"/>
                  <a:pt x="221853" y="698148"/>
                </a:cubicBezTo>
                <a:cubicBezTo>
                  <a:pt x="223031" y="699710"/>
                  <a:pt x="224562" y="701079"/>
                  <a:pt x="226448" y="702257"/>
                </a:cubicBezTo>
                <a:cubicBezTo>
                  <a:pt x="228333" y="703436"/>
                  <a:pt x="230483" y="704496"/>
                  <a:pt x="232898" y="705438"/>
                </a:cubicBezTo>
                <a:cubicBezTo>
                  <a:pt x="235314" y="706381"/>
                  <a:pt x="237773" y="707353"/>
                  <a:pt x="240277" y="708355"/>
                </a:cubicBezTo>
                <a:cubicBezTo>
                  <a:pt x="242781" y="709356"/>
                  <a:pt x="245255" y="710476"/>
                  <a:pt x="247700" y="711713"/>
                </a:cubicBezTo>
                <a:cubicBezTo>
                  <a:pt x="250144" y="712950"/>
                  <a:pt x="252309" y="714452"/>
                  <a:pt x="254195" y="716219"/>
                </a:cubicBezTo>
                <a:cubicBezTo>
                  <a:pt x="256080" y="717987"/>
                  <a:pt x="257597" y="720108"/>
                  <a:pt x="258746" y="722582"/>
                </a:cubicBezTo>
                <a:cubicBezTo>
                  <a:pt x="259894" y="725056"/>
                  <a:pt x="260469" y="728002"/>
                  <a:pt x="260469" y="731419"/>
                </a:cubicBezTo>
                <a:cubicBezTo>
                  <a:pt x="260469" y="735483"/>
                  <a:pt x="259718" y="739107"/>
                  <a:pt x="258215" y="742288"/>
                </a:cubicBezTo>
                <a:cubicBezTo>
                  <a:pt x="256713" y="745469"/>
                  <a:pt x="254578" y="748149"/>
                  <a:pt x="251809" y="750329"/>
                </a:cubicBezTo>
                <a:cubicBezTo>
                  <a:pt x="249040" y="752509"/>
                  <a:pt x="245741" y="754158"/>
                  <a:pt x="241912" y="755278"/>
                </a:cubicBezTo>
                <a:cubicBezTo>
                  <a:pt x="238083" y="756397"/>
                  <a:pt x="233870" y="756956"/>
                  <a:pt x="229275" y="756956"/>
                </a:cubicBezTo>
                <a:cubicBezTo>
                  <a:pt x="226448" y="756956"/>
                  <a:pt x="223752" y="756736"/>
                  <a:pt x="221190" y="756294"/>
                </a:cubicBezTo>
                <a:cubicBezTo>
                  <a:pt x="218627" y="755852"/>
                  <a:pt x="216330" y="755292"/>
                  <a:pt x="214297" y="754615"/>
                </a:cubicBezTo>
                <a:cubicBezTo>
                  <a:pt x="212265" y="753938"/>
                  <a:pt x="210542" y="753230"/>
                  <a:pt x="209128" y="752494"/>
                </a:cubicBezTo>
                <a:cubicBezTo>
                  <a:pt x="207714" y="751757"/>
                  <a:pt x="206683" y="751095"/>
                  <a:pt x="206035" y="750506"/>
                </a:cubicBezTo>
                <a:cubicBezTo>
                  <a:pt x="205387" y="749917"/>
                  <a:pt x="204916" y="749092"/>
                  <a:pt x="204621" y="748031"/>
                </a:cubicBezTo>
                <a:cubicBezTo>
                  <a:pt x="204326" y="746971"/>
                  <a:pt x="204179" y="745528"/>
                  <a:pt x="204179" y="743702"/>
                </a:cubicBezTo>
                <a:cubicBezTo>
                  <a:pt x="204179" y="742582"/>
                  <a:pt x="204238" y="741640"/>
                  <a:pt x="204356" y="740874"/>
                </a:cubicBezTo>
                <a:cubicBezTo>
                  <a:pt x="204474" y="740108"/>
                  <a:pt x="204621" y="739489"/>
                  <a:pt x="204798" y="739018"/>
                </a:cubicBezTo>
                <a:cubicBezTo>
                  <a:pt x="204975" y="738547"/>
                  <a:pt x="205225" y="738208"/>
                  <a:pt x="205549" y="738002"/>
                </a:cubicBezTo>
                <a:cubicBezTo>
                  <a:pt x="205873" y="737796"/>
                  <a:pt x="206241" y="737693"/>
                  <a:pt x="206653" y="737693"/>
                </a:cubicBezTo>
                <a:cubicBezTo>
                  <a:pt x="207301" y="737693"/>
                  <a:pt x="208259" y="738090"/>
                  <a:pt x="209525" y="738886"/>
                </a:cubicBezTo>
                <a:cubicBezTo>
                  <a:pt x="210792" y="739681"/>
                  <a:pt x="212353" y="740550"/>
                  <a:pt x="214209" y="741492"/>
                </a:cubicBezTo>
                <a:cubicBezTo>
                  <a:pt x="216064" y="742435"/>
                  <a:pt x="218259" y="743304"/>
                  <a:pt x="220792" y="744099"/>
                </a:cubicBezTo>
                <a:cubicBezTo>
                  <a:pt x="223325" y="744895"/>
                  <a:pt x="226241" y="745292"/>
                  <a:pt x="229541" y="745292"/>
                </a:cubicBezTo>
                <a:cubicBezTo>
                  <a:pt x="232015" y="745292"/>
                  <a:pt x="234254" y="745027"/>
                  <a:pt x="236256" y="744497"/>
                </a:cubicBezTo>
                <a:cubicBezTo>
                  <a:pt x="238259" y="743967"/>
                  <a:pt x="239997" y="743186"/>
                  <a:pt x="241470" y="742155"/>
                </a:cubicBezTo>
                <a:cubicBezTo>
                  <a:pt x="242942" y="741124"/>
                  <a:pt x="244077" y="739813"/>
                  <a:pt x="244872" y="738223"/>
                </a:cubicBezTo>
                <a:cubicBezTo>
                  <a:pt x="245667" y="736632"/>
                  <a:pt x="246065" y="734747"/>
                  <a:pt x="246065" y="732567"/>
                </a:cubicBezTo>
                <a:cubicBezTo>
                  <a:pt x="246065" y="730328"/>
                  <a:pt x="245491" y="728444"/>
                  <a:pt x="244342" y="726912"/>
                </a:cubicBezTo>
                <a:cubicBezTo>
                  <a:pt x="243193" y="725380"/>
                  <a:pt x="241676" y="724025"/>
                  <a:pt x="239791" y="722847"/>
                </a:cubicBezTo>
                <a:cubicBezTo>
                  <a:pt x="237906" y="721669"/>
                  <a:pt x="235785" y="720623"/>
                  <a:pt x="233428" y="719710"/>
                </a:cubicBezTo>
                <a:cubicBezTo>
                  <a:pt x="231072" y="718797"/>
                  <a:pt x="228642" y="717840"/>
                  <a:pt x="226138" y="716838"/>
                </a:cubicBezTo>
                <a:cubicBezTo>
                  <a:pt x="223635" y="715836"/>
                  <a:pt x="221190" y="714703"/>
                  <a:pt x="218804" y="713436"/>
                </a:cubicBezTo>
                <a:cubicBezTo>
                  <a:pt x="216418" y="712169"/>
                  <a:pt x="214282" y="710623"/>
                  <a:pt x="212397" y="708797"/>
                </a:cubicBezTo>
                <a:cubicBezTo>
                  <a:pt x="210512" y="706970"/>
                  <a:pt x="208995" y="704791"/>
                  <a:pt x="207846" y="702257"/>
                </a:cubicBezTo>
                <a:cubicBezTo>
                  <a:pt x="206698" y="699724"/>
                  <a:pt x="206123" y="696690"/>
                  <a:pt x="206123" y="693156"/>
                </a:cubicBezTo>
                <a:cubicBezTo>
                  <a:pt x="206123" y="690033"/>
                  <a:pt x="206727" y="687044"/>
                  <a:pt x="207935" y="684186"/>
                </a:cubicBezTo>
                <a:cubicBezTo>
                  <a:pt x="209143" y="681329"/>
                  <a:pt x="210954" y="678825"/>
                  <a:pt x="213370" y="676675"/>
                </a:cubicBezTo>
                <a:cubicBezTo>
                  <a:pt x="215785" y="674525"/>
                  <a:pt x="218804" y="672802"/>
                  <a:pt x="222427" y="671506"/>
                </a:cubicBezTo>
                <a:cubicBezTo>
                  <a:pt x="226050" y="670210"/>
                  <a:pt x="230277" y="669562"/>
                  <a:pt x="235108" y="669562"/>
                </a:cubicBezTo>
                <a:close/>
                <a:moveTo>
                  <a:pt x="153359" y="669562"/>
                </a:moveTo>
                <a:cubicBezTo>
                  <a:pt x="159073" y="669562"/>
                  <a:pt x="163934" y="670210"/>
                  <a:pt x="167940" y="671506"/>
                </a:cubicBezTo>
                <a:cubicBezTo>
                  <a:pt x="171945" y="672802"/>
                  <a:pt x="175185" y="674702"/>
                  <a:pt x="177660" y="677206"/>
                </a:cubicBezTo>
                <a:cubicBezTo>
                  <a:pt x="180134" y="679709"/>
                  <a:pt x="181931" y="682817"/>
                  <a:pt x="183050" y="686528"/>
                </a:cubicBezTo>
                <a:cubicBezTo>
                  <a:pt x="184170" y="690240"/>
                  <a:pt x="184729" y="694569"/>
                  <a:pt x="184729" y="699518"/>
                </a:cubicBezTo>
                <a:lnTo>
                  <a:pt x="184729" y="753157"/>
                </a:lnTo>
                <a:cubicBezTo>
                  <a:pt x="184729" y="753864"/>
                  <a:pt x="184494" y="754394"/>
                  <a:pt x="184022" y="754747"/>
                </a:cubicBezTo>
                <a:cubicBezTo>
                  <a:pt x="183551" y="755101"/>
                  <a:pt x="182903" y="755366"/>
                  <a:pt x="182078" y="755543"/>
                </a:cubicBezTo>
                <a:cubicBezTo>
                  <a:pt x="181253" y="755720"/>
                  <a:pt x="180046" y="755808"/>
                  <a:pt x="178455" y="755808"/>
                </a:cubicBezTo>
                <a:cubicBezTo>
                  <a:pt x="176924" y="755808"/>
                  <a:pt x="175701" y="755720"/>
                  <a:pt x="174788" y="755543"/>
                </a:cubicBezTo>
                <a:cubicBezTo>
                  <a:pt x="173875" y="755366"/>
                  <a:pt x="173212" y="755101"/>
                  <a:pt x="172800" y="754747"/>
                </a:cubicBezTo>
                <a:cubicBezTo>
                  <a:pt x="172387" y="754394"/>
                  <a:pt x="172181" y="753864"/>
                  <a:pt x="172181" y="753157"/>
                </a:cubicBezTo>
                <a:lnTo>
                  <a:pt x="172181" y="745204"/>
                </a:lnTo>
                <a:cubicBezTo>
                  <a:pt x="168705" y="748915"/>
                  <a:pt x="164832" y="751802"/>
                  <a:pt x="160561" y="753864"/>
                </a:cubicBezTo>
                <a:cubicBezTo>
                  <a:pt x="156290" y="755925"/>
                  <a:pt x="151768" y="756956"/>
                  <a:pt x="146996" y="756956"/>
                </a:cubicBezTo>
                <a:cubicBezTo>
                  <a:pt x="142814" y="756956"/>
                  <a:pt x="139029" y="756411"/>
                  <a:pt x="135641" y="755321"/>
                </a:cubicBezTo>
                <a:cubicBezTo>
                  <a:pt x="132254" y="754232"/>
                  <a:pt x="129368" y="752656"/>
                  <a:pt x="126981" y="750594"/>
                </a:cubicBezTo>
                <a:cubicBezTo>
                  <a:pt x="124596" y="748532"/>
                  <a:pt x="122740" y="745999"/>
                  <a:pt x="121415" y="742995"/>
                </a:cubicBezTo>
                <a:cubicBezTo>
                  <a:pt x="120089" y="739990"/>
                  <a:pt x="119426" y="736573"/>
                  <a:pt x="119426" y="732744"/>
                </a:cubicBezTo>
                <a:cubicBezTo>
                  <a:pt x="119426" y="728267"/>
                  <a:pt x="120339" y="724379"/>
                  <a:pt x="122166" y="721080"/>
                </a:cubicBezTo>
                <a:cubicBezTo>
                  <a:pt x="123992" y="717781"/>
                  <a:pt x="126613" y="715041"/>
                  <a:pt x="130030" y="712862"/>
                </a:cubicBezTo>
                <a:cubicBezTo>
                  <a:pt x="133447" y="710682"/>
                  <a:pt x="137630" y="709047"/>
                  <a:pt x="142578" y="707957"/>
                </a:cubicBezTo>
                <a:cubicBezTo>
                  <a:pt x="147527" y="706868"/>
                  <a:pt x="153094" y="706322"/>
                  <a:pt x="159279" y="706322"/>
                </a:cubicBezTo>
                <a:lnTo>
                  <a:pt x="170237" y="706322"/>
                </a:lnTo>
                <a:lnTo>
                  <a:pt x="170237" y="700137"/>
                </a:lnTo>
                <a:cubicBezTo>
                  <a:pt x="170237" y="697073"/>
                  <a:pt x="169913" y="694363"/>
                  <a:pt x="169265" y="692007"/>
                </a:cubicBezTo>
                <a:cubicBezTo>
                  <a:pt x="168617" y="689651"/>
                  <a:pt x="167571" y="687692"/>
                  <a:pt x="166128" y="686131"/>
                </a:cubicBezTo>
                <a:cubicBezTo>
                  <a:pt x="164685" y="684570"/>
                  <a:pt x="162814" y="683391"/>
                  <a:pt x="160517" y="682596"/>
                </a:cubicBezTo>
                <a:cubicBezTo>
                  <a:pt x="158219" y="681801"/>
                  <a:pt x="155391" y="681403"/>
                  <a:pt x="152034" y="681403"/>
                </a:cubicBezTo>
                <a:cubicBezTo>
                  <a:pt x="148440" y="681403"/>
                  <a:pt x="145215" y="681830"/>
                  <a:pt x="142357" y="682684"/>
                </a:cubicBezTo>
                <a:cubicBezTo>
                  <a:pt x="139500" y="683538"/>
                  <a:pt x="136996" y="684481"/>
                  <a:pt x="134846" y="685512"/>
                </a:cubicBezTo>
                <a:cubicBezTo>
                  <a:pt x="132696" y="686543"/>
                  <a:pt x="130899" y="687485"/>
                  <a:pt x="129456" y="688340"/>
                </a:cubicBezTo>
                <a:cubicBezTo>
                  <a:pt x="128013" y="689194"/>
                  <a:pt x="126937" y="689621"/>
                  <a:pt x="126230" y="689621"/>
                </a:cubicBezTo>
                <a:cubicBezTo>
                  <a:pt x="125759" y="689621"/>
                  <a:pt x="125347" y="689503"/>
                  <a:pt x="124993" y="689267"/>
                </a:cubicBezTo>
                <a:cubicBezTo>
                  <a:pt x="124640" y="689032"/>
                  <a:pt x="124331" y="688679"/>
                  <a:pt x="124066" y="688207"/>
                </a:cubicBezTo>
                <a:cubicBezTo>
                  <a:pt x="123800" y="687736"/>
                  <a:pt x="123609" y="687132"/>
                  <a:pt x="123491" y="686395"/>
                </a:cubicBezTo>
                <a:cubicBezTo>
                  <a:pt x="123373" y="685659"/>
                  <a:pt x="123314" y="684849"/>
                  <a:pt x="123314" y="683965"/>
                </a:cubicBezTo>
                <a:cubicBezTo>
                  <a:pt x="123314" y="682493"/>
                  <a:pt x="123417" y="681329"/>
                  <a:pt x="123624" y="680475"/>
                </a:cubicBezTo>
                <a:cubicBezTo>
                  <a:pt x="123830" y="679621"/>
                  <a:pt x="124331" y="678811"/>
                  <a:pt x="125126" y="678045"/>
                </a:cubicBezTo>
                <a:cubicBezTo>
                  <a:pt x="125921" y="677279"/>
                  <a:pt x="127291" y="676381"/>
                  <a:pt x="129235" y="675350"/>
                </a:cubicBezTo>
                <a:cubicBezTo>
                  <a:pt x="131179" y="674319"/>
                  <a:pt x="133417" y="673376"/>
                  <a:pt x="135951" y="672522"/>
                </a:cubicBezTo>
                <a:cubicBezTo>
                  <a:pt x="138484" y="671668"/>
                  <a:pt x="141253" y="670961"/>
                  <a:pt x="144257" y="670401"/>
                </a:cubicBezTo>
                <a:cubicBezTo>
                  <a:pt x="147262" y="669842"/>
                  <a:pt x="150296" y="669562"/>
                  <a:pt x="153359" y="669562"/>
                </a:cubicBezTo>
                <a:close/>
                <a:moveTo>
                  <a:pt x="1202308" y="649503"/>
                </a:moveTo>
                <a:cubicBezTo>
                  <a:pt x="1203781" y="649503"/>
                  <a:pt x="1204988" y="649561"/>
                  <a:pt x="1205931" y="649679"/>
                </a:cubicBezTo>
                <a:cubicBezTo>
                  <a:pt x="1206874" y="649797"/>
                  <a:pt x="1207611" y="649988"/>
                  <a:pt x="1208141" y="650254"/>
                </a:cubicBezTo>
                <a:cubicBezTo>
                  <a:pt x="1208671" y="650519"/>
                  <a:pt x="1209053" y="650828"/>
                  <a:pt x="1209289" y="651181"/>
                </a:cubicBezTo>
                <a:cubicBezTo>
                  <a:pt x="1209524" y="651535"/>
                  <a:pt x="1209643" y="651918"/>
                  <a:pt x="1209643" y="652330"/>
                </a:cubicBezTo>
                <a:lnTo>
                  <a:pt x="1209643" y="671241"/>
                </a:lnTo>
                <a:lnTo>
                  <a:pt x="1230055" y="671241"/>
                </a:lnTo>
                <a:cubicBezTo>
                  <a:pt x="1230527" y="671241"/>
                  <a:pt x="1230939" y="671344"/>
                  <a:pt x="1231292" y="671550"/>
                </a:cubicBezTo>
                <a:cubicBezTo>
                  <a:pt x="1231646" y="671756"/>
                  <a:pt x="1231955" y="672110"/>
                  <a:pt x="1232220" y="672610"/>
                </a:cubicBezTo>
                <a:cubicBezTo>
                  <a:pt x="1232486" y="673111"/>
                  <a:pt x="1232677" y="673745"/>
                  <a:pt x="1232795" y="674510"/>
                </a:cubicBezTo>
                <a:cubicBezTo>
                  <a:pt x="1232912" y="675276"/>
                  <a:pt x="1232971" y="676219"/>
                  <a:pt x="1232971" y="677338"/>
                </a:cubicBezTo>
                <a:cubicBezTo>
                  <a:pt x="1232971" y="679459"/>
                  <a:pt x="1232707" y="680991"/>
                  <a:pt x="1232177" y="681933"/>
                </a:cubicBezTo>
                <a:cubicBezTo>
                  <a:pt x="1231646" y="682876"/>
                  <a:pt x="1230939" y="683347"/>
                  <a:pt x="1230055" y="683347"/>
                </a:cubicBezTo>
                <a:lnTo>
                  <a:pt x="1209643" y="683347"/>
                </a:lnTo>
                <a:lnTo>
                  <a:pt x="1209643" y="727707"/>
                </a:lnTo>
                <a:cubicBezTo>
                  <a:pt x="1209643" y="733186"/>
                  <a:pt x="1210453" y="737324"/>
                  <a:pt x="1212073" y="740123"/>
                </a:cubicBezTo>
                <a:cubicBezTo>
                  <a:pt x="1213693" y="742921"/>
                  <a:pt x="1216594" y="744320"/>
                  <a:pt x="1220777" y="744320"/>
                </a:cubicBezTo>
                <a:cubicBezTo>
                  <a:pt x="1222132" y="744320"/>
                  <a:pt x="1223340" y="744187"/>
                  <a:pt x="1224400" y="743922"/>
                </a:cubicBezTo>
                <a:cubicBezTo>
                  <a:pt x="1225460" y="743657"/>
                  <a:pt x="1226403" y="743377"/>
                  <a:pt x="1227228" y="743083"/>
                </a:cubicBezTo>
                <a:cubicBezTo>
                  <a:pt x="1228052" y="742788"/>
                  <a:pt x="1228759" y="742508"/>
                  <a:pt x="1229349" y="742243"/>
                </a:cubicBezTo>
                <a:cubicBezTo>
                  <a:pt x="1229938" y="741979"/>
                  <a:pt x="1230468" y="741846"/>
                  <a:pt x="1230939" y="741846"/>
                </a:cubicBezTo>
                <a:cubicBezTo>
                  <a:pt x="1231234" y="741846"/>
                  <a:pt x="1231513" y="741920"/>
                  <a:pt x="1231779" y="742067"/>
                </a:cubicBezTo>
                <a:cubicBezTo>
                  <a:pt x="1232043" y="742214"/>
                  <a:pt x="1232250" y="742494"/>
                  <a:pt x="1232397" y="742906"/>
                </a:cubicBezTo>
                <a:cubicBezTo>
                  <a:pt x="1232545" y="743319"/>
                  <a:pt x="1232677" y="743878"/>
                  <a:pt x="1232795" y="744585"/>
                </a:cubicBezTo>
                <a:cubicBezTo>
                  <a:pt x="1232912" y="745292"/>
                  <a:pt x="1232971" y="746176"/>
                  <a:pt x="1232971" y="747236"/>
                </a:cubicBezTo>
                <a:cubicBezTo>
                  <a:pt x="1232971" y="748945"/>
                  <a:pt x="1232854" y="750300"/>
                  <a:pt x="1232618" y="751301"/>
                </a:cubicBezTo>
                <a:cubicBezTo>
                  <a:pt x="1232382" y="752302"/>
                  <a:pt x="1232029" y="753039"/>
                  <a:pt x="1231557" y="753510"/>
                </a:cubicBezTo>
                <a:cubicBezTo>
                  <a:pt x="1231086" y="753981"/>
                  <a:pt x="1230379" y="754423"/>
                  <a:pt x="1229437" y="754836"/>
                </a:cubicBezTo>
                <a:cubicBezTo>
                  <a:pt x="1228494" y="755248"/>
                  <a:pt x="1227419" y="755587"/>
                  <a:pt x="1226212" y="755852"/>
                </a:cubicBezTo>
                <a:cubicBezTo>
                  <a:pt x="1225004" y="756117"/>
                  <a:pt x="1223723" y="756338"/>
                  <a:pt x="1222368" y="756515"/>
                </a:cubicBezTo>
                <a:cubicBezTo>
                  <a:pt x="1221013" y="756691"/>
                  <a:pt x="1219658" y="756780"/>
                  <a:pt x="1218303" y="756780"/>
                </a:cubicBezTo>
                <a:cubicBezTo>
                  <a:pt x="1214179" y="756780"/>
                  <a:pt x="1210645" y="756235"/>
                  <a:pt x="1207698" y="755145"/>
                </a:cubicBezTo>
                <a:cubicBezTo>
                  <a:pt x="1204753" y="754055"/>
                  <a:pt x="1202338" y="752406"/>
                  <a:pt x="1200453" y="750196"/>
                </a:cubicBezTo>
                <a:cubicBezTo>
                  <a:pt x="1198568" y="747987"/>
                  <a:pt x="1197198" y="745189"/>
                  <a:pt x="1196344" y="741802"/>
                </a:cubicBezTo>
                <a:cubicBezTo>
                  <a:pt x="1195490" y="738414"/>
                  <a:pt x="1195063" y="734423"/>
                  <a:pt x="1195063" y="729828"/>
                </a:cubicBezTo>
                <a:lnTo>
                  <a:pt x="1195063" y="683347"/>
                </a:lnTo>
                <a:lnTo>
                  <a:pt x="1183929" y="683347"/>
                </a:lnTo>
                <a:cubicBezTo>
                  <a:pt x="1183044" y="683347"/>
                  <a:pt x="1182338" y="682876"/>
                  <a:pt x="1181807" y="681933"/>
                </a:cubicBezTo>
                <a:cubicBezTo>
                  <a:pt x="1181277" y="680991"/>
                  <a:pt x="1181012" y="679459"/>
                  <a:pt x="1181012" y="677338"/>
                </a:cubicBezTo>
                <a:cubicBezTo>
                  <a:pt x="1181012" y="676219"/>
                  <a:pt x="1181086" y="675276"/>
                  <a:pt x="1181233" y="674510"/>
                </a:cubicBezTo>
                <a:cubicBezTo>
                  <a:pt x="1181380" y="673745"/>
                  <a:pt x="1181572" y="673111"/>
                  <a:pt x="1181807" y="672610"/>
                </a:cubicBezTo>
                <a:cubicBezTo>
                  <a:pt x="1182043" y="672110"/>
                  <a:pt x="1182353" y="671756"/>
                  <a:pt x="1182735" y="671550"/>
                </a:cubicBezTo>
                <a:cubicBezTo>
                  <a:pt x="1183118" y="671344"/>
                  <a:pt x="1183545" y="671241"/>
                  <a:pt x="1184016" y="671241"/>
                </a:cubicBezTo>
                <a:lnTo>
                  <a:pt x="1195063" y="671241"/>
                </a:lnTo>
                <a:lnTo>
                  <a:pt x="1195063" y="652330"/>
                </a:lnTo>
                <a:cubicBezTo>
                  <a:pt x="1195063" y="651918"/>
                  <a:pt x="1195165" y="651535"/>
                  <a:pt x="1195371" y="651181"/>
                </a:cubicBezTo>
                <a:cubicBezTo>
                  <a:pt x="1195578" y="650828"/>
                  <a:pt x="1195960" y="650519"/>
                  <a:pt x="1196520" y="650254"/>
                </a:cubicBezTo>
                <a:cubicBezTo>
                  <a:pt x="1197080" y="649988"/>
                  <a:pt x="1197832" y="649797"/>
                  <a:pt x="1198774" y="649679"/>
                </a:cubicBezTo>
                <a:cubicBezTo>
                  <a:pt x="1199716" y="649561"/>
                  <a:pt x="1200895" y="649503"/>
                  <a:pt x="1202308" y="649503"/>
                </a:cubicBezTo>
                <a:close/>
                <a:moveTo>
                  <a:pt x="382325" y="640931"/>
                </a:moveTo>
                <a:lnTo>
                  <a:pt x="461856" y="640931"/>
                </a:lnTo>
                <a:cubicBezTo>
                  <a:pt x="462327" y="640931"/>
                  <a:pt x="462754" y="641049"/>
                  <a:pt x="463137" y="641285"/>
                </a:cubicBezTo>
                <a:cubicBezTo>
                  <a:pt x="463520" y="641520"/>
                  <a:pt x="463844" y="641903"/>
                  <a:pt x="464109" y="642433"/>
                </a:cubicBezTo>
                <a:cubicBezTo>
                  <a:pt x="464374" y="642963"/>
                  <a:pt x="464565" y="643656"/>
                  <a:pt x="464683" y="644510"/>
                </a:cubicBezTo>
                <a:cubicBezTo>
                  <a:pt x="464801" y="645364"/>
                  <a:pt x="464860" y="646351"/>
                  <a:pt x="464860" y="647470"/>
                </a:cubicBezTo>
                <a:cubicBezTo>
                  <a:pt x="464860" y="648589"/>
                  <a:pt x="464801" y="649561"/>
                  <a:pt x="464683" y="650386"/>
                </a:cubicBezTo>
                <a:cubicBezTo>
                  <a:pt x="464565" y="651211"/>
                  <a:pt x="464374" y="651874"/>
                  <a:pt x="464109" y="652375"/>
                </a:cubicBezTo>
                <a:cubicBezTo>
                  <a:pt x="463844" y="652875"/>
                  <a:pt x="463520" y="653243"/>
                  <a:pt x="463137" y="653479"/>
                </a:cubicBezTo>
                <a:cubicBezTo>
                  <a:pt x="462754" y="653715"/>
                  <a:pt x="462327" y="653833"/>
                  <a:pt x="461856" y="653833"/>
                </a:cubicBezTo>
                <a:lnTo>
                  <a:pt x="429690" y="653833"/>
                </a:lnTo>
                <a:lnTo>
                  <a:pt x="429690" y="752980"/>
                </a:lnTo>
                <a:cubicBezTo>
                  <a:pt x="429690" y="753451"/>
                  <a:pt x="429572" y="753864"/>
                  <a:pt x="429337" y="754217"/>
                </a:cubicBezTo>
                <a:cubicBezTo>
                  <a:pt x="429101" y="754570"/>
                  <a:pt x="428688" y="754850"/>
                  <a:pt x="428100" y="755057"/>
                </a:cubicBezTo>
                <a:cubicBezTo>
                  <a:pt x="427510" y="755263"/>
                  <a:pt x="426730" y="755439"/>
                  <a:pt x="425758" y="755587"/>
                </a:cubicBezTo>
                <a:cubicBezTo>
                  <a:pt x="424786" y="755734"/>
                  <a:pt x="423563" y="755808"/>
                  <a:pt x="422091" y="755808"/>
                </a:cubicBezTo>
                <a:cubicBezTo>
                  <a:pt x="420677" y="755808"/>
                  <a:pt x="419469" y="755734"/>
                  <a:pt x="418468" y="755587"/>
                </a:cubicBezTo>
                <a:cubicBezTo>
                  <a:pt x="417466" y="755439"/>
                  <a:pt x="416671" y="755263"/>
                  <a:pt x="416081" y="755057"/>
                </a:cubicBezTo>
                <a:cubicBezTo>
                  <a:pt x="415492" y="754850"/>
                  <a:pt x="415080" y="754570"/>
                  <a:pt x="414845" y="754217"/>
                </a:cubicBezTo>
                <a:cubicBezTo>
                  <a:pt x="414609" y="753864"/>
                  <a:pt x="414491" y="753451"/>
                  <a:pt x="414491" y="752980"/>
                </a:cubicBezTo>
                <a:lnTo>
                  <a:pt x="414491" y="653833"/>
                </a:lnTo>
                <a:lnTo>
                  <a:pt x="382325" y="653833"/>
                </a:lnTo>
                <a:cubicBezTo>
                  <a:pt x="381854" y="653833"/>
                  <a:pt x="381427" y="653715"/>
                  <a:pt x="381044" y="653479"/>
                </a:cubicBezTo>
                <a:cubicBezTo>
                  <a:pt x="380661" y="653243"/>
                  <a:pt x="380352" y="652875"/>
                  <a:pt x="380117" y="652375"/>
                </a:cubicBezTo>
                <a:cubicBezTo>
                  <a:pt x="379880" y="651874"/>
                  <a:pt x="379689" y="651211"/>
                  <a:pt x="379542" y="650386"/>
                </a:cubicBezTo>
                <a:cubicBezTo>
                  <a:pt x="379394" y="649561"/>
                  <a:pt x="379321" y="648589"/>
                  <a:pt x="379321" y="647470"/>
                </a:cubicBezTo>
                <a:cubicBezTo>
                  <a:pt x="379321" y="646351"/>
                  <a:pt x="379394" y="645364"/>
                  <a:pt x="379542" y="644510"/>
                </a:cubicBezTo>
                <a:cubicBezTo>
                  <a:pt x="379689" y="643656"/>
                  <a:pt x="379880" y="642963"/>
                  <a:pt x="380117" y="642433"/>
                </a:cubicBezTo>
                <a:cubicBezTo>
                  <a:pt x="380352" y="641903"/>
                  <a:pt x="380661" y="641520"/>
                  <a:pt x="381044" y="641285"/>
                </a:cubicBezTo>
                <a:cubicBezTo>
                  <a:pt x="381427" y="641049"/>
                  <a:pt x="381854" y="640931"/>
                  <a:pt x="382325" y="640931"/>
                </a:cubicBezTo>
                <a:close/>
                <a:moveTo>
                  <a:pt x="484487" y="632183"/>
                </a:moveTo>
                <a:cubicBezTo>
                  <a:pt x="485960" y="632183"/>
                  <a:pt x="487168" y="632242"/>
                  <a:pt x="488110" y="632359"/>
                </a:cubicBezTo>
                <a:cubicBezTo>
                  <a:pt x="489052" y="632477"/>
                  <a:pt x="489789" y="632654"/>
                  <a:pt x="490319" y="632890"/>
                </a:cubicBezTo>
                <a:cubicBezTo>
                  <a:pt x="490849" y="633126"/>
                  <a:pt x="491232" y="633420"/>
                  <a:pt x="491468" y="633773"/>
                </a:cubicBezTo>
                <a:cubicBezTo>
                  <a:pt x="491703" y="634127"/>
                  <a:pt x="491821" y="634539"/>
                  <a:pt x="491821" y="635010"/>
                </a:cubicBezTo>
                <a:lnTo>
                  <a:pt x="491821" y="682640"/>
                </a:lnTo>
                <a:cubicBezTo>
                  <a:pt x="496004" y="678222"/>
                  <a:pt x="500216" y="674937"/>
                  <a:pt x="504458" y="672787"/>
                </a:cubicBezTo>
                <a:cubicBezTo>
                  <a:pt x="508700" y="670637"/>
                  <a:pt x="512971" y="669562"/>
                  <a:pt x="517271" y="669562"/>
                </a:cubicBezTo>
                <a:cubicBezTo>
                  <a:pt x="522573" y="669562"/>
                  <a:pt x="527035" y="670460"/>
                  <a:pt x="530658" y="672257"/>
                </a:cubicBezTo>
                <a:cubicBezTo>
                  <a:pt x="534281" y="674054"/>
                  <a:pt x="537212" y="676454"/>
                  <a:pt x="539451" y="679459"/>
                </a:cubicBezTo>
                <a:cubicBezTo>
                  <a:pt x="541690" y="682463"/>
                  <a:pt x="543295" y="685983"/>
                  <a:pt x="544267" y="690019"/>
                </a:cubicBezTo>
                <a:cubicBezTo>
                  <a:pt x="545239" y="694054"/>
                  <a:pt x="545725" y="698929"/>
                  <a:pt x="545725" y="704643"/>
                </a:cubicBezTo>
                <a:lnTo>
                  <a:pt x="545725" y="753069"/>
                </a:lnTo>
                <a:cubicBezTo>
                  <a:pt x="545725" y="753540"/>
                  <a:pt x="545607" y="753938"/>
                  <a:pt x="545372" y="754261"/>
                </a:cubicBezTo>
                <a:cubicBezTo>
                  <a:pt x="545136" y="754585"/>
                  <a:pt x="544753" y="754865"/>
                  <a:pt x="544223" y="755101"/>
                </a:cubicBezTo>
                <a:cubicBezTo>
                  <a:pt x="543693" y="755336"/>
                  <a:pt x="542956" y="755513"/>
                  <a:pt x="542014" y="755631"/>
                </a:cubicBezTo>
                <a:cubicBezTo>
                  <a:pt x="541071" y="755749"/>
                  <a:pt x="539893" y="755808"/>
                  <a:pt x="538479" y="755808"/>
                </a:cubicBezTo>
                <a:cubicBezTo>
                  <a:pt x="537006" y="755808"/>
                  <a:pt x="535799" y="755749"/>
                  <a:pt x="534856" y="755631"/>
                </a:cubicBezTo>
                <a:cubicBezTo>
                  <a:pt x="533914" y="755513"/>
                  <a:pt x="533177" y="755336"/>
                  <a:pt x="532647" y="755101"/>
                </a:cubicBezTo>
                <a:cubicBezTo>
                  <a:pt x="532116" y="754865"/>
                  <a:pt x="531734" y="754585"/>
                  <a:pt x="531498" y="754261"/>
                </a:cubicBezTo>
                <a:cubicBezTo>
                  <a:pt x="531262" y="753938"/>
                  <a:pt x="531145" y="753540"/>
                  <a:pt x="531145" y="753069"/>
                </a:cubicBezTo>
                <a:lnTo>
                  <a:pt x="531145" y="706499"/>
                </a:lnTo>
                <a:cubicBezTo>
                  <a:pt x="531145" y="701963"/>
                  <a:pt x="530791" y="698310"/>
                  <a:pt x="530084" y="695542"/>
                </a:cubicBezTo>
                <a:cubicBezTo>
                  <a:pt x="529377" y="692773"/>
                  <a:pt x="528346" y="690387"/>
                  <a:pt x="526991" y="688384"/>
                </a:cubicBezTo>
                <a:cubicBezTo>
                  <a:pt x="525636" y="686381"/>
                  <a:pt x="523884" y="684849"/>
                  <a:pt x="521733" y="683789"/>
                </a:cubicBezTo>
                <a:cubicBezTo>
                  <a:pt x="519583" y="682728"/>
                  <a:pt x="517094" y="682198"/>
                  <a:pt x="514266" y="682198"/>
                </a:cubicBezTo>
                <a:cubicBezTo>
                  <a:pt x="510614" y="682198"/>
                  <a:pt x="506961" y="683495"/>
                  <a:pt x="503309" y="686087"/>
                </a:cubicBezTo>
                <a:cubicBezTo>
                  <a:pt x="499656" y="688679"/>
                  <a:pt x="495827" y="692478"/>
                  <a:pt x="491821" y="697486"/>
                </a:cubicBezTo>
                <a:lnTo>
                  <a:pt x="491821" y="753069"/>
                </a:lnTo>
                <a:cubicBezTo>
                  <a:pt x="491821" y="753540"/>
                  <a:pt x="491703" y="753938"/>
                  <a:pt x="491468" y="754261"/>
                </a:cubicBezTo>
                <a:cubicBezTo>
                  <a:pt x="491232" y="754585"/>
                  <a:pt x="490849" y="754865"/>
                  <a:pt x="490319" y="755101"/>
                </a:cubicBezTo>
                <a:cubicBezTo>
                  <a:pt x="489789" y="755336"/>
                  <a:pt x="489052" y="755513"/>
                  <a:pt x="488110" y="755631"/>
                </a:cubicBezTo>
                <a:cubicBezTo>
                  <a:pt x="487168" y="755749"/>
                  <a:pt x="485960" y="755808"/>
                  <a:pt x="484487" y="755808"/>
                </a:cubicBezTo>
                <a:cubicBezTo>
                  <a:pt x="483073" y="755808"/>
                  <a:pt x="481895" y="755749"/>
                  <a:pt x="480952" y="755631"/>
                </a:cubicBezTo>
                <a:cubicBezTo>
                  <a:pt x="480010" y="755513"/>
                  <a:pt x="479259" y="755336"/>
                  <a:pt x="478698" y="755101"/>
                </a:cubicBezTo>
                <a:cubicBezTo>
                  <a:pt x="478139" y="754865"/>
                  <a:pt x="477756" y="754585"/>
                  <a:pt x="477550" y="754261"/>
                </a:cubicBezTo>
                <a:cubicBezTo>
                  <a:pt x="477344" y="753938"/>
                  <a:pt x="477241" y="753540"/>
                  <a:pt x="477241" y="753069"/>
                </a:cubicBezTo>
                <a:lnTo>
                  <a:pt x="477241" y="635010"/>
                </a:lnTo>
                <a:cubicBezTo>
                  <a:pt x="477241" y="634539"/>
                  <a:pt x="477344" y="634127"/>
                  <a:pt x="477550" y="633773"/>
                </a:cubicBezTo>
                <a:cubicBezTo>
                  <a:pt x="477756" y="633420"/>
                  <a:pt x="478139" y="633126"/>
                  <a:pt x="478698" y="632890"/>
                </a:cubicBezTo>
                <a:cubicBezTo>
                  <a:pt x="479259" y="632654"/>
                  <a:pt x="480010" y="632477"/>
                  <a:pt x="480952" y="632359"/>
                </a:cubicBezTo>
                <a:cubicBezTo>
                  <a:pt x="481895" y="632242"/>
                  <a:pt x="483073" y="632183"/>
                  <a:pt x="484487" y="632183"/>
                </a:cubicBezTo>
                <a:close/>
                <a:moveTo>
                  <a:pt x="93963" y="632183"/>
                </a:moveTo>
                <a:cubicBezTo>
                  <a:pt x="95435" y="632183"/>
                  <a:pt x="96643" y="632242"/>
                  <a:pt x="97586" y="632359"/>
                </a:cubicBezTo>
                <a:cubicBezTo>
                  <a:pt x="98528" y="632477"/>
                  <a:pt x="99265" y="632654"/>
                  <a:pt x="99795" y="632890"/>
                </a:cubicBezTo>
                <a:cubicBezTo>
                  <a:pt x="100325" y="633126"/>
                  <a:pt x="100708" y="633420"/>
                  <a:pt x="100944" y="633773"/>
                </a:cubicBezTo>
                <a:cubicBezTo>
                  <a:pt x="101180" y="634127"/>
                  <a:pt x="101297" y="634539"/>
                  <a:pt x="101297" y="635010"/>
                </a:cubicBezTo>
                <a:lnTo>
                  <a:pt x="101297" y="753069"/>
                </a:lnTo>
                <a:cubicBezTo>
                  <a:pt x="101297" y="753540"/>
                  <a:pt x="101180" y="753938"/>
                  <a:pt x="100944" y="754261"/>
                </a:cubicBezTo>
                <a:cubicBezTo>
                  <a:pt x="100708" y="754585"/>
                  <a:pt x="100325" y="754865"/>
                  <a:pt x="99795" y="755101"/>
                </a:cubicBezTo>
                <a:cubicBezTo>
                  <a:pt x="99265" y="755336"/>
                  <a:pt x="98528" y="755513"/>
                  <a:pt x="97586" y="755631"/>
                </a:cubicBezTo>
                <a:cubicBezTo>
                  <a:pt x="96643" y="755749"/>
                  <a:pt x="95435" y="755808"/>
                  <a:pt x="93963" y="755808"/>
                </a:cubicBezTo>
                <a:cubicBezTo>
                  <a:pt x="92549" y="755808"/>
                  <a:pt x="91370" y="755749"/>
                  <a:pt x="90428" y="755631"/>
                </a:cubicBezTo>
                <a:cubicBezTo>
                  <a:pt x="89485" y="755513"/>
                  <a:pt x="88734" y="755336"/>
                  <a:pt x="88175" y="755101"/>
                </a:cubicBezTo>
                <a:cubicBezTo>
                  <a:pt x="87615" y="754865"/>
                  <a:pt x="87232" y="754585"/>
                  <a:pt x="87025" y="754261"/>
                </a:cubicBezTo>
                <a:cubicBezTo>
                  <a:pt x="86820" y="753938"/>
                  <a:pt x="86717" y="753540"/>
                  <a:pt x="86717" y="753069"/>
                </a:cubicBezTo>
                <a:lnTo>
                  <a:pt x="86717" y="635010"/>
                </a:lnTo>
                <a:cubicBezTo>
                  <a:pt x="86717" y="634539"/>
                  <a:pt x="86820" y="634127"/>
                  <a:pt x="87025" y="633773"/>
                </a:cubicBezTo>
                <a:cubicBezTo>
                  <a:pt x="87232" y="633420"/>
                  <a:pt x="87615" y="633126"/>
                  <a:pt x="88175" y="632890"/>
                </a:cubicBezTo>
                <a:cubicBezTo>
                  <a:pt x="88734" y="632654"/>
                  <a:pt x="89485" y="632477"/>
                  <a:pt x="90428" y="632359"/>
                </a:cubicBezTo>
                <a:cubicBezTo>
                  <a:pt x="91370" y="632242"/>
                  <a:pt x="92549" y="632183"/>
                  <a:pt x="93963" y="632183"/>
                </a:cubicBezTo>
                <a:close/>
                <a:moveTo>
                  <a:pt x="1468602" y="630857"/>
                </a:moveTo>
                <a:cubicBezTo>
                  <a:pt x="1469721" y="630857"/>
                  <a:pt x="1470649" y="630872"/>
                  <a:pt x="1471386" y="630901"/>
                </a:cubicBezTo>
                <a:cubicBezTo>
                  <a:pt x="1472122" y="630931"/>
                  <a:pt x="1473020" y="631064"/>
                  <a:pt x="1474081" y="631299"/>
                </a:cubicBezTo>
                <a:cubicBezTo>
                  <a:pt x="1474493" y="631299"/>
                  <a:pt x="1474891" y="631402"/>
                  <a:pt x="1475274" y="631609"/>
                </a:cubicBezTo>
                <a:cubicBezTo>
                  <a:pt x="1475657" y="631814"/>
                  <a:pt x="1475981" y="632124"/>
                  <a:pt x="1476246" y="632536"/>
                </a:cubicBezTo>
                <a:cubicBezTo>
                  <a:pt x="1476511" y="632949"/>
                  <a:pt x="1476702" y="633494"/>
                  <a:pt x="1476820" y="634171"/>
                </a:cubicBezTo>
                <a:cubicBezTo>
                  <a:pt x="1476938" y="634848"/>
                  <a:pt x="1476997" y="635659"/>
                  <a:pt x="1476997" y="636601"/>
                </a:cubicBezTo>
                <a:cubicBezTo>
                  <a:pt x="1476997" y="637603"/>
                  <a:pt x="1476938" y="638442"/>
                  <a:pt x="1476820" y="639119"/>
                </a:cubicBezTo>
                <a:cubicBezTo>
                  <a:pt x="1476702" y="639797"/>
                  <a:pt x="1476511" y="640371"/>
                  <a:pt x="1476246" y="640842"/>
                </a:cubicBezTo>
                <a:cubicBezTo>
                  <a:pt x="1475981" y="641314"/>
                  <a:pt x="1475657" y="641638"/>
                  <a:pt x="1475274" y="641815"/>
                </a:cubicBezTo>
                <a:cubicBezTo>
                  <a:pt x="1474891" y="641991"/>
                  <a:pt x="1474464" y="642080"/>
                  <a:pt x="1473992" y="642080"/>
                </a:cubicBezTo>
                <a:lnTo>
                  <a:pt x="1470370" y="642168"/>
                </a:lnTo>
                <a:cubicBezTo>
                  <a:pt x="1468956" y="642168"/>
                  <a:pt x="1467748" y="642418"/>
                  <a:pt x="1466747" y="642920"/>
                </a:cubicBezTo>
                <a:cubicBezTo>
                  <a:pt x="1465745" y="643420"/>
                  <a:pt x="1464935" y="644392"/>
                  <a:pt x="1464316" y="645835"/>
                </a:cubicBezTo>
                <a:cubicBezTo>
                  <a:pt x="1463698" y="647279"/>
                  <a:pt x="1463227" y="649267"/>
                  <a:pt x="1462902" y="651800"/>
                </a:cubicBezTo>
                <a:cubicBezTo>
                  <a:pt x="1462578" y="654333"/>
                  <a:pt x="1462416" y="658222"/>
                  <a:pt x="1462416" y="663464"/>
                </a:cubicBezTo>
                <a:lnTo>
                  <a:pt x="1462416" y="676366"/>
                </a:lnTo>
                <a:cubicBezTo>
                  <a:pt x="1462416" y="680666"/>
                  <a:pt x="1462181" y="684334"/>
                  <a:pt x="1461709" y="687368"/>
                </a:cubicBezTo>
                <a:cubicBezTo>
                  <a:pt x="1461238" y="690402"/>
                  <a:pt x="1460399" y="693126"/>
                  <a:pt x="1459191" y="695542"/>
                </a:cubicBezTo>
                <a:cubicBezTo>
                  <a:pt x="1457983" y="697957"/>
                  <a:pt x="1456378" y="700034"/>
                  <a:pt x="1454375" y="701771"/>
                </a:cubicBezTo>
                <a:cubicBezTo>
                  <a:pt x="1452372" y="703509"/>
                  <a:pt x="1449839" y="704702"/>
                  <a:pt x="1446776" y="705350"/>
                </a:cubicBezTo>
                <a:cubicBezTo>
                  <a:pt x="1449839" y="705939"/>
                  <a:pt x="1452372" y="707103"/>
                  <a:pt x="1454375" y="708841"/>
                </a:cubicBezTo>
                <a:cubicBezTo>
                  <a:pt x="1456378" y="710579"/>
                  <a:pt x="1457983" y="712670"/>
                  <a:pt x="1459191" y="715115"/>
                </a:cubicBezTo>
                <a:cubicBezTo>
                  <a:pt x="1460399" y="717560"/>
                  <a:pt x="1461238" y="720285"/>
                  <a:pt x="1461709" y="723289"/>
                </a:cubicBezTo>
                <a:cubicBezTo>
                  <a:pt x="1462181" y="726293"/>
                  <a:pt x="1462416" y="729975"/>
                  <a:pt x="1462416" y="734335"/>
                </a:cubicBezTo>
                <a:lnTo>
                  <a:pt x="1462416" y="751124"/>
                </a:lnTo>
                <a:cubicBezTo>
                  <a:pt x="1462416" y="756308"/>
                  <a:pt x="1462564" y="760167"/>
                  <a:pt x="1462858" y="762700"/>
                </a:cubicBezTo>
                <a:cubicBezTo>
                  <a:pt x="1463153" y="765233"/>
                  <a:pt x="1463609" y="767222"/>
                  <a:pt x="1464228" y="768665"/>
                </a:cubicBezTo>
                <a:cubicBezTo>
                  <a:pt x="1464847" y="770108"/>
                  <a:pt x="1465642" y="771095"/>
                  <a:pt x="1466614" y="771625"/>
                </a:cubicBezTo>
                <a:cubicBezTo>
                  <a:pt x="1467586" y="772156"/>
                  <a:pt x="1468749" y="772421"/>
                  <a:pt x="1470104" y="772421"/>
                </a:cubicBezTo>
                <a:lnTo>
                  <a:pt x="1473816" y="772509"/>
                </a:lnTo>
                <a:cubicBezTo>
                  <a:pt x="1474346" y="772509"/>
                  <a:pt x="1474817" y="772597"/>
                  <a:pt x="1475230" y="772774"/>
                </a:cubicBezTo>
                <a:cubicBezTo>
                  <a:pt x="1475642" y="772951"/>
                  <a:pt x="1475981" y="773260"/>
                  <a:pt x="1476246" y="773702"/>
                </a:cubicBezTo>
                <a:cubicBezTo>
                  <a:pt x="1476511" y="774144"/>
                  <a:pt x="1476702" y="774703"/>
                  <a:pt x="1476820" y="775381"/>
                </a:cubicBezTo>
                <a:cubicBezTo>
                  <a:pt x="1476938" y="776058"/>
                  <a:pt x="1476997" y="776927"/>
                  <a:pt x="1476997" y="777988"/>
                </a:cubicBezTo>
                <a:cubicBezTo>
                  <a:pt x="1476997" y="778930"/>
                  <a:pt x="1476938" y="779741"/>
                  <a:pt x="1476820" y="780418"/>
                </a:cubicBezTo>
                <a:cubicBezTo>
                  <a:pt x="1476702" y="781095"/>
                  <a:pt x="1476511" y="781626"/>
                  <a:pt x="1476246" y="782009"/>
                </a:cubicBezTo>
                <a:cubicBezTo>
                  <a:pt x="1475981" y="782391"/>
                  <a:pt x="1475672" y="782701"/>
                  <a:pt x="1475318" y="782936"/>
                </a:cubicBezTo>
                <a:cubicBezTo>
                  <a:pt x="1474965" y="783172"/>
                  <a:pt x="1474611" y="783290"/>
                  <a:pt x="1474258" y="783290"/>
                </a:cubicBezTo>
                <a:cubicBezTo>
                  <a:pt x="1473197" y="783525"/>
                  <a:pt x="1472269" y="783658"/>
                  <a:pt x="1471474" y="783688"/>
                </a:cubicBezTo>
                <a:cubicBezTo>
                  <a:pt x="1470679" y="783717"/>
                  <a:pt x="1469721" y="783731"/>
                  <a:pt x="1468602" y="783731"/>
                </a:cubicBezTo>
                <a:cubicBezTo>
                  <a:pt x="1464655" y="783731"/>
                  <a:pt x="1461415" y="783098"/>
                  <a:pt x="1458882" y="781832"/>
                </a:cubicBezTo>
                <a:cubicBezTo>
                  <a:pt x="1456348" y="780565"/>
                  <a:pt x="1454346" y="778680"/>
                  <a:pt x="1452873" y="776176"/>
                </a:cubicBezTo>
                <a:cubicBezTo>
                  <a:pt x="1451400" y="773672"/>
                  <a:pt x="1450399" y="770536"/>
                  <a:pt x="1449868" y="766765"/>
                </a:cubicBezTo>
                <a:cubicBezTo>
                  <a:pt x="1449338" y="762995"/>
                  <a:pt x="1449073" y="757987"/>
                  <a:pt x="1449073" y="751743"/>
                </a:cubicBezTo>
                <a:lnTo>
                  <a:pt x="1449073" y="733539"/>
                </a:lnTo>
                <a:cubicBezTo>
                  <a:pt x="1449073" y="729533"/>
                  <a:pt x="1448823" y="726293"/>
                  <a:pt x="1448322" y="723819"/>
                </a:cubicBezTo>
                <a:cubicBezTo>
                  <a:pt x="1447821" y="721345"/>
                  <a:pt x="1447055" y="719180"/>
                  <a:pt x="1446025" y="717324"/>
                </a:cubicBezTo>
                <a:cubicBezTo>
                  <a:pt x="1444993" y="715468"/>
                  <a:pt x="1443668" y="713966"/>
                  <a:pt x="1442048" y="712817"/>
                </a:cubicBezTo>
                <a:cubicBezTo>
                  <a:pt x="1440428" y="711669"/>
                  <a:pt x="1438469" y="710977"/>
                  <a:pt x="1436172" y="710741"/>
                </a:cubicBezTo>
                <a:cubicBezTo>
                  <a:pt x="1435641" y="710623"/>
                  <a:pt x="1435199" y="710461"/>
                  <a:pt x="1434846" y="710255"/>
                </a:cubicBezTo>
                <a:cubicBezTo>
                  <a:pt x="1434493" y="710048"/>
                  <a:pt x="1434213" y="709739"/>
                  <a:pt x="1434007" y="709327"/>
                </a:cubicBezTo>
                <a:cubicBezTo>
                  <a:pt x="1433800" y="708914"/>
                  <a:pt x="1433638" y="708369"/>
                  <a:pt x="1433521" y="707692"/>
                </a:cubicBezTo>
                <a:cubicBezTo>
                  <a:pt x="1433403" y="707014"/>
                  <a:pt x="1433344" y="706234"/>
                  <a:pt x="1433344" y="705350"/>
                </a:cubicBezTo>
                <a:cubicBezTo>
                  <a:pt x="1433344" y="704408"/>
                  <a:pt x="1433388" y="703613"/>
                  <a:pt x="1433476" y="702964"/>
                </a:cubicBezTo>
                <a:cubicBezTo>
                  <a:pt x="1433565" y="702316"/>
                  <a:pt x="1433712" y="701771"/>
                  <a:pt x="1433918" y="701330"/>
                </a:cubicBezTo>
                <a:cubicBezTo>
                  <a:pt x="1434124" y="700888"/>
                  <a:pt x="1434404" y="700578"/>
                  <a:pt x="1434758" y="700402"/>
                </a:cubicBezTo>
                <a:cubicBezTo>
                  <a:pt x="1435111" y="700225"/>
                  <a:pt x="1435553" y="700078"/>
                  <a:pt x="1436083" y="699960"/>
                </a:cubicBezTo>
                <a:cubicBezTo>
                  <a:pt x="1440443" y="699489"/>
                  <a:pt x="1443697" y="697383"/>
                  <a:pt x="1445848" y="693642"/>
                </a:cubicBezTo>
                <a:cubicBezTo>
                  <a:pt x="1447998" y="689901"/>
                  <a:pt x="1449073" y="684378"/>
                  <a:pt x="1449073" y="677073"/>
                </a:cubicBezTo>
                <a:lnTo>
                  <a:pt x="1449073" y="662846"/>
                </a:lnTo>
                <a:cubicBezTo>
                  <a:pt x="1449073" y="656660"/>
                  <a:pt x="1449353" y="651682"/>
                  <a:pt x="1449913" y="647912"/>
                </a:cubicBezTo>
                <a:cubicBezTo>
                  <a:pt x="1450472" y="644142"/>
                  <a:pt x="1451503" y="640990"/>
                  <a:pt x="1453005" y="638457"/>
                </a:cubicBezTo>
                <a:cubicBezTo>
                  <a:pt x="1454508" y="635923"/>
                  <a:pt x="1456511" y="634024"/>
                  <a:pt x="1459014" y="632757"/>
                </a:cubicBezTo>
                <a:cubicBezTo>
                  <a:pt x="1461518" y="631491"/>
                  <a:pt x="1464714" y="630857"/>
                  <a:pt x="1468602" y="630857"/>
                </a:cubicBezTo>
                <a:close/>
                <a:moveTo>
                  <a:pt x="7532287" y="602489"/>
                </a:moveTo>
                <a:cubicBezTo>
                  <a:pt x="7533849" y="602489"/>
                  <a:pt x="7535217" y="602586"/>
                  <a:pt x="7536389" y="602782"/>
                </a:cubicBezTo>
                <a:cubicBezTo>
                  <a:pt x="7537561" y="602977"/>
                  <a:pt x="7538521" y="603335"/>
                  <a:pt x="7539270" y="603856"/>
                </a:cubicBezTo>
                <a:cubicBezTo>
                  <a:pt x="7540019" y="604377"/>
                  <a:pt x="7540572" y="605158"/>
                  <a:pt x="7540930" y="606200"/>
                </a:cubicBezTo>
                <a:cubicBezTo>
                  <a:pt x="7541288" y="607242"/>
                  <a:pt x="7541468" y="608642"/>
                  <a:pt x="7541468" y="610400"/>
                </a:cubicBezTo>
                <a:cubicBezTo>
                  <a:pt x="7541468" y="612418"/>
                  <a:pt x="7541370" y="614274"/>
                  <a:pt x="7541175" y="615967"/>
                </a:cubicBezTo>
                <a:cubicBezTo>
                  <a:pt x="7540979" y="617660"/>
                  <a:pt x="7540670" y="619255"/>
                  <a:pt x="7540247" y="620753"/>
                </a:cubicBezTo>
                <a:cubicBezTo>
                  <a:pt x="7539823" y="622250"/>
                  <a:pt x="7539237" y="623731"/>
                  <a:pt x="7538489" y="625196"/>
                </a:cubicBezTo>
                <a:cubicBezTo>
                  <a:pt x="7537740" y="626662"/>
                  <a:pt x="7536812" y="628208"/>
                  <a:pt x="7535705" y="629836"/>
                </a:cubicBezTo>
                <a:lnTo>
                  <a:pt x="7522422" y="649760"/>
                </a:lnTo>
                <a:cubicBezTo>
                  <a:pt x="7522097" y="650281"/>
                  <a:pt x="7521722" y="650704"/>
                  <a:pt x="7521299" y="651030"/>
                </a:cubicBezTo>
                <a:cubicBezTo>
                  <a:pt x="7520876" y="651355"/>
                  <a:pt x="7520371" y="651632"/>
                  <a:pt x="7519785" y="651860"/>
                </a:cubicBezTo>
                <a:cubicBezTo>
                  <a:pt x="7519199" y="652088"/>
                  <a:pt x="7518499" y="652267"/>
                  <a:pt x="7517685" y="652397"/>
                </a:cubicBezTo>
                <a:cubicBezTo>
                  <a:pt x="7516871" y="652527"/>
                  <a:pt x="7515878" y="652592"/>
                  <a:pt x="7514706" y="652592"/>
                </a:cubicBezTo>
                <a:cubicBezTo>
                  <a:pt x="7513599" y="652592"/>
                  <a:pt x="7512672" y="652544"/>
                  <a:pt x="7511923" y="652446"/>
                </a:cubicBezTo>
                <a:cubicBezTo>
                  <a:pt x="7511174" y="652348"/>
                  <a:pt x="7510637" y="652169"/>
                  <a:pt x="7510311" y="651909"/>
                </a:cubicBezTo>
                <a:cubicBezTo>
                  <a:pt x="7509986" y="651648"/>
                  <a:pt x="7509807" y="651339"/>
                  <a:pt x="7509774" y="650981"/>
                </a:cubicBezTo>
                <a:cubicBezTo>
                  <a:pt x="7509742" y="650623"/>
                  <a:pt x="7509856" y="650151"/>
                  <a:pt x="7510116" y="649565"/>
                </a:cubicBezTo>
                <a:lnTo>
                  <a:pt x="7522911" y="622901"/>
                </a:lnTo>
                <a:lnTo>
                  <a:pt x="7522911" y="610400"/>
                </a:lnTo>
                <a:cubicBezTo>
                  <a:pt x="7522911" y="608642"/>
                  <a:pt x="7523106" y="607242"/>
                  <a:pt x="7523497" y="606200"/>
                </a:cubicBezTo>
                <a:cubicBezTo>
                  <a:pt x="7523887" y="605158"/>
                  <a:pt x="7524457" y="604377"/>
                  <a:pt x="7525206" y="603856"/>
                </a:cubicBezTo>
                <a:cubicBezTo>
                  <a:pt x="7525955" y="603335"/>
                  <a:pt x="7526915" y="602977"/>
                  <a:pt x="7528087" y="602782"/>
                </a:cubicBezTo>
                <a:cubicBezTo>
                  <a:pt x="7529259" y="602586"/>
                  <a:pt x="7530659" y="602489"/>
                  <a:pt x="7532287" y="602489"/>
                </a:cubicBezTo>
                <a:close/>
                <a:moveTo>
                  <a:pt x="6906367" y="581881"/>
                </a:moveTo>
                <a:cubicBezTo>
                  <a:pt x="6901939" y="581881"/>
                  <a:pt x="6898098" y="582255"/>
                  <a:pt x="6894842" y="583004"/>
                </a:cubicBezTo>
                <a:cubicBezTo>
                  <a:pt x="6891586" y="583753"/>
                  <a:pt x="6888884" y="584859"/>
                  <a:pt x="6886736" y="586324"/>
                </a:cubicBezTo>
                <a:cubicBezTo>
                  <a:pt x="6884587" y="587790"/>
                  <a:pt x="6883008" y="589548"/>
                  <a:pt x="6881999" y="591598"/>
                </a:cubicBezTo>
                <a:cubicBezTo>
                  <a:pt x="6880989" y="593650"/>
                  <a:pt x="6880485" y="596010"/>
                  <a:pt x="6880485" y="598680"/>
                </a:cubicBezTo>
                <a:cubicBezTo>
                  <a:pt x="6880485" y="603237"/>
                  <a:pt x="6881933" y="606867"/>
                  <a:pt x="6884831" y="609570"/>
                </a:cubicBezTo>
                <a:cubicBezTo>
                  <a:pt x="6887728" y="612272"/>
                  <a:pt x="6891782" y="613623"/>
                  <a:pt x="6896991" y="613623"/>
                </a:cubicBezTo>
                <a:cubicBezTo>
                  <a:pt x="6901223" y="613623"/>
                  <a:pt x="6905146" y="612548"/>
                  <a:pt x="6908760" y="610400"/>
                </a:cubicBezTo>
                <a:cubicBezTo>
                  <a:pt x="6912373" y="608251"/>
                  <a:pt x="6916166" y="604963"/>
                  <a:pt x="6920138" y="600535"/>
                </a:cubicBezTo>
                <a:lnTo>
                  <a:pt x="6920138" y="581881"/>
                </a:lnTo>
                <a:close/>
                <a:moveTo>
                  <a:pt x="7455214" y="543497"/>
                </a:moveTo>
                <a:cubicBezTo>
                  <a:pt x="7453118" y="543497"/>
                  <a:pt x="7451054" y="543806"/>
                  <a:pt x="7449023" y="544425"/>
                </a:cubicBezTo>
                <a:cubicBezTo>
                  <a:pt x="7446992" y="545043"/>
                  <a:pt x="7444929" y="546020"/>
                  <a:pt x="7442833" y="547355"/>
                </a:cubicBezTo>
                <a:cubicBezTo>
                  <a:pt x="7440736" y="548689"/>
                  <a:pt x="7438542" y="550448"/>
                  <a:pt x="7436248" y="552629"/>
                </a:cubicBezTo>
                <a:cubicBezTo>
                  <a:pt x="7433955" y="554810"/>
                  <a:pt x="7431531" y="557496"/>
                  <a:pt x="7428977" y="560686"/>
                </a:cubicBezTo>
                <a:lnTo>
                  <a:pt x="7428977" y="595652"/>
                </a:lnTo>
                <a:cubicBezTo>
                  <a:pt x="7433432" y="601056"/>
                  <a:pt x="7437658" y="605191"/>
                  <a:pt x="7441654" y="608056"/>
                </a:cubicBezTo>
                <a:cubicBezTo>
                  <a:pt x="7445650" y="610921"/>
                  <a:pt x="7449843" y="612353"/>
                  <a:pt x="7454232" y="612353"/>
                </a:cubicBezTo>
                <a:cubicBezTo>
                  <a:pt x="7458293" y="612353"/>
                  <a:pt x="7461781" y="611376"/>
                  <a:pt x="7464697" y="609423"/>
                </a:cubicBezTo>
                <a:cubicBezTo>
                  <a:pt x="7467612" y="607470"/>
                  <a:pt x="7469970" y="604865"/>
                  <a:pt x="7471772" y="601609"/>
                </a:cubicBezTo>
                <a:cubicBezTo>
                  <a:pt x="7473574" y="598354"/>
                  <a:pt x="7474901" y="594708"/>
                  <a:pt x="7475752" y="590671"/>
                </a:cubicBezTo>
                <a:cubicBezTo>
                  <a:pt x="7476604" y="586634"/>
                  <a:pt x="7477030" y="582564"/>
                  <a:pt x="7477030" y="578462"/>
                </a:cubicBezTo>
                <a:cubicBezTo>
                  <a:pt x="7477030" y="573970"/>
                  <a:pt x="7476686" y="569623"/>
                  <a:pt x="7475998" y="565423"/>
                </a:cubicBezTo>
                <a:cubicBezTo>
                  <a:pt x="7475310" y="561224"/>
                  <a:pt x="7474131" y="557496"/>
                  <a:pt x="7472461" y="554240"/>
                </a:cubicBezTo>
                <a:cubicBezTo>
                  <a:pt x="7470790" y="550985"/>
                  <a:pt x="7468546" y="548380"/>
                  <a:pt x="7465729" y="546427"/>
                </a:cubicBezTo>
                <a:cubicBezTo>
                  <a:pt x="7462912" y="544473"/>
                  <a:pt x="7459407" y="543497"/>
                  <a:pt x="7455214" y="543497"/>
                </a:cubicBezTo>
                <a:close/>
                <a:moveTo>
                  <a:pt x="6803205" y="543106"/>
                </a:moveTo>
                <a:cubicBezTo>
                  <a:pt x="6798409" y="543106"/>
                  <a:pt x="6794286" y="543953"/>
                  <a:pt x="6790837" y="545646"/>
                </a:cubicBezTo>
                <a:cubicBezTo>
                  <a:pt x="6787387" y="547338"/>
                  <a:pt x="6784546" y="549731"/>
                  <a:pt x="6782312" y="552824"/>
                </a:cubicBezTo>
                <a:cubicBezTo>
                  <a:pt x="6780079" y="555917"/>
                  <a:pt x="6778420" y="559580"/>
                  <a:pt x="6777336" y="563812"/>
                </a:cubicBezTo>
                <a:cubicBezTo>
                  <a:pt x="6776252" y="568044"/>
                  <a:pt x="6775710" y="572667"/>
                  <a:pt x="6775710" y="577681"/>
                </a:cubicBezTo>
                <a:cubicBezTo>
                  <a:pt x="6775710" y="582499"/>
                  <a:pt x="6776153" y="587024"/>
                  <a:pt x="6777040" y="591257"/>
                </a:cubicBezTo>
                <a:cubicBezTo>
                  <a:pt x="6777928" y="595489"/>
                  <a:pt x="6779406" y="599184"/>
                  <a:pt x="6781475" y="602342"/>
                </a:cubicBezTo>
                <a:cubicBezTo>
                  <a:pt x="6783545" y="605500"/>
                  <a:pt x="6786320" y="608007"/>
                  <a:pt x="6789802" y="609863"/>
                </a:cubicBezTo>
                <a:cubicBezTo>
                  <a:pt x="6793284" y="611718"/>
                  <a:pt x="6797621" y="612646"/>
                  <a:pt x="6802811" y="612646"/>
                </a:cubicBezTo>
                <a:cubicBezTo>
                  <a:pt x="6807542" y="612646"/>
                  <a:pt x="6811648" y="611800"/>
                  <a:pt x="6815130" y="610107"/>
                </a:cubicBezTo>
                <a:cubicBezTo>
                  <a:pt x="6818612" y="608414"/>
                  <a:pt x="6821470" y="606037"/>
                  <a:pt x="6823704" y="602977"/>
                </a:cubicBezTo>
                <a:cubicBezTo>
                  <a:pt x="6825937" y="599917"/>
                  <a:pt x="6827580" y="596270"/>
                  <a:pt x="6828632" y="592038"/>
                </a:cubicBezTo>
                <a:cubicBezTo>
                  <a:pt x="6829683" y="587806"/>
                  <a:pt x="6830209" y="583150"/>
                  <a:pt x="6830209" y="578071"/>
                </a:cubicBezTo>
                <a:cubicBezTo>
                  <a:pt x="6830209" y="573318"/>
                  <a:pt x="6829765" y="568825"/>
                  <a:pt x="6828878" y="564593"/>
                </a:cubicBezTo>
                <a:cubicBezTo>
                  <a:pt x="6827991" y="560361"/>
                  <a:pt x="6826529" y="556650"/>
                  <a:pt x="6824492" y="553459"/>
                </a:cubicBezTo>
                <a:cubicBezTo>
                  <a:pt x="6822455" y="550269"/>
                  <a:pt x="6819696" y="547746"/>
                  <a:pt x="6816214" y="545890"/>
                </a:cubicBezTo>
                <a:cubicBezTo>
                  <a:pt x="6812732" y="544034"/>
                  <a:pt x="6808396" y="543106"/>
                  <a:pt x="6803205" y="543106"/>
                </a:cubicBezTo>
                <a:close/>
                <a:moveTo>
                  <a:pt x="7191194" y="542227"/>
                </a:moveTo>
                <a:cubicBezTo>
                  <a:pt x="7187197" y="542227"/>
                  <a:pt x="7183692" y="542976"/>
                  <a:pt x="7180679" y="544473"/>
                </a:cubicBezTo>
                <a:cubicBezTo>
                  <a:pt x="7177665" y="545971"/>
                  <a:pt x="7175143" y="547957"/>
                  <a:pt x="7173112" y="550431"/>
                </a:cubicBezTo>
                <a:cubicBezTo>
                  <a:pt x="7171081" y="552905"/>
                  <a:pt x="7169508" y="555787"/>
                  <a:pt x="7168395" y="559075"/>
                </a:cubicBezTo>
                <a:cubicBezTo>
                  <a:pt x="7167281" y="562363"/>
                  <a:pt x="7166659" y="565798"/>
                  <a:pt x="7166528" y="569379"/>
                </a:cubicBezTo>
                <a:lnTo>
                  <a:pt x="7214483" y="569379"/>
                </a:lnTo>
                <a:cubicBezTo>
                  <a:pt x="7214678" y="560914"/>
                  <a:pt x="7212795" y="554273"/>
                  <a:pt x="7208832" y="549455"/>
                </a:cubicBezTo>
                <a:cubicBezTo>
                  <a:pt x="7204869" y="544636"/>
                  <a:pt x="7198990" y="542227"/>
                  <a:pt x="7191194" y="542227"/>
                </a:cubicBezTo>
                <a:close/>
                <a:moveTo>
                  <a:pt x="330161" y="539984"/>
                </a:moveTo>
                <a:cubicBezTo>
                  <a:pt x="328276" y="541456"/>
                  <a:pt x="326729" y="542856"/>
                  <a:pt x="325522" y="544181"/>
                </a:cubicBezTo>
                <a:cubicBezTo>
                  <a:pt x="324314" y="545506"/>
                  <a:pt x="323357" y="546773"/>
                  <a:pt x="322650" y="547981"/>
                </a:cubicBezTo>
                <a:cubicBezTo>
                  <a:pt x="321943" y="549188"/>
                  <a:pt x="321457" y="550382"/>
                  <a:pt x="321192" y="551560"/>
                </a:cubicBezTo>
                <a:cubicBezTo>
                  <a:pt x="320927" y="552738"/>
                  <a:pt x="320794" y="553946"/>
                  <a:pt x="320794" y="555183"/>
                </a:cubicBezTo>
                <a:cubicBezTo>
                  <a:pt x="320794" y="559012"/>
                  <a:pt x="322739" y="561913"/>
                  <a:pt x="326627" y="563887"/>
                </a:cubicBezTo>
                <a:cubicBezTo>
                  <a:pt x="330515" y="565860"/>
                  <a:pt x="335935" y="566847"/>
                  <a:pt x="342886" y="566847"/>
                </a:cubicBezTo>
                <a:cubicBezTo>
                  <a:pt x="347305" y="566847"/>
                  <a:pt x="351001" y="566420"/>
                  <a:pt x="353976" y="565566"/>
                </a:cubicBezTo>
                <a:cubicBezTo>
                  <a:pt x="356951" y="564712"/>
                  <a:pt x="359352" y="563577"/>
                  <a:pt x="361178" y="562164"/>
                </a:cubicBezTo>
                <a:cubicBezTo>
                  <a:pt x="363004" y="560750"/>
                  <a:pt x="364315" y="559130"/>
                  <a:pt x="365110" y="557303"/>
                </a:cubicBezTo>
                <a:cubicBezTo>
                  <a:pt x="365906" y="555477"/>
                  <a:pt x="366303" y="553563"/>
                  <a:pt x="366303" y="551560"/>
                </a:cubicBezTo>
                <a:cubicBezTo>
                  <a:pt x="366303" y="548143"/>
                  <a:pt x="364904" y="545506"/>
                  <a:pt x="362106" y="543651"/>
                </a:cubicBezTo>
                <a:cubicBezTo>
                  <a:pt x="359308" y="541795"/>
                  <a:pt x="355522" y="540808"/>
                  <a:pt x="350751" y="540691"/>
                </a:cubicBezTo>
                <a:close/>
                <a:moveTo>
                  <a:pt x="7531212" y="534804"/>
                </a:moveTo>
                <a:cubicBezTo>
                  <a:pt x="7533231" y="534804"/>
                  <a:pt x="7534891" y="534983"/>
                  <a:pt x="7536193" y="535342"/>
                </a:cubicBezTo>
                <a:cubicBezTo>
                  <a:pt x="7537496" y="535700"/>
                  <a:pt x="7538554" y="536318"/>
                  <a:pt x="7539368" y="537197"/>
                </a:cubicBezTo>
                <a:cubicBezTo>
                  <a:pt x="7540182" y="538076"/>
                  <a:pt x="7540735" y="539248"/>
                  <a:pt x="7541028" y="540713"/>
                </a:cubicBezTo>
                <a:cubicBezTo>
                  <a:pt x="7541321" y="542178"/>
                  <a:pt x="7541468" y="544018"/>
                  <a:pt x="7541468" y="546231"/>
                </a:cubicBezTo>
                <a:cubicBezTo>
                  <a:pt x="7541468" y="548315"/>
                  <a:pt x="7541321" y="550073"/>
                  <a:pt x="7541028" y="551506"/>
                </a:cubicBezTo>
                <a:cubicBezTo>
                  <a:pt x="7540735" y="552938"/>
                  <a:pt x="7540182" y="554094"/>
                  <a:pt x="7539368" y="554973"/>
                </a:cubicBezTo>
                <a:cubicBezTo>
                  <a:pt x="7538554" y="555852"/>
                  <a:pt x="7537496" y="556471"/>
                  <a:pt x="7536193" y="556829"/>
                </a:cubicBezTo>
                <a:cubicBezTo>
                  <a:pt x="7534891" y="557187"/>
                  <a:pt x="7533231" y="557366"/>
                  <a:pt x="7531212" y="557366"/>
                </a:cubicBezTo>
                <a:cubicBezTo>
                  <a:pt x="7529129" y="557366"/>
                  <a:pt x="7527436" y="557187"/>
                  <a:pt x="7526134" y="556829"/>
                </a:cubicBezTo>
                <a:cubicBezTo>
                  <a:pt x="7524831" y="556471"/>
                  <a:pt x="7523790" y="555852"/>
                  <a:pt x="7523008" y="554973"/>
                </a:cubicBezTo>
                <a:cubicBezTo>
                  <a:pt x="7522227" y="554094"/>
                  <a:pt x="7521690" y="552938"/>
                  <a:pt x="7521397" y="551506"/>
                </a:cubicBezTo>
                <a:cubicBezTo>
                  <a:pt x="7521104" y="550073"/>
                  <a:pt x="7520957" y="548315"/>
                  <a:pt x="7520957" y="546231"/>
                </a:cubicBezTo>
                <a:cubicBezTo>
                  <a:pt x="7520957" y="544018"/>
                  <a:pt x="7521104" y="542178"/>
                  <a:pt x="7521397" y="540713"/>
                </a:cubicBezTo>
                <a:cubicBezTo>
                  <a:pt x="7521690" y="539248"/>
                  <a:pt x="7522227" y="538076"/>
                  <a:pt x="7523008" y="537197"/>
                </a:cubicBezTo>
                <a:cubicBezTo>
                  <a:pt x="7523790" y="536318"/>
                  <a:pt x="7524831" y="535700"/>
                  <a:pt x="7526134" y="535342"/>
                </a:cubicBezTo>
                <a:cubicBezTo>
                  <a:pt x="7527436" y="534983"/>
                  <a:pt x="7529129" y="534804"/>
                  <a:pt x="7531212" y="534804"/>
                </a:cubicBezTo>
                <a:close/>
                <a:moveTo>
                  <a:pt x="7458277" y="529628"/>
                </a:moveTo>
                <a:cubicBezTo>
                  <a:pt x="7464658" y="529628"/>
                  <a:pt x="7470095" y="530865"/>
                  <a:pt x="7474588" y="533339"/>
                </a:cubicBezTo>
                <a:cubicBezTo>
                  <a:pt x="7479081" y="535813"/>
                  <a:pt x="7482743" y="539200"/>
                  <a:pt x="7485576" y="543497"/>
                </a:cubicBezTo>
                <a:cubicBezTo>
                  <a:pt x="7488408" y="547794"/>
                  <a:pt x="7490475" y="552792"/>
                  <a:pt x="7491778" y="558489"/>
                </a:cubicBezTo>
                <a:cubicBezTo>
                  <a:pt x="7493080" y="564186"/>
                  <a:pt x="7493731" y="570225"/>
                  <a:pt x="7493731" y="576606"/>
                </a:cubicBezTo>
                <a:cubicBezTo>
                  <a:pt x="7493731" y="584290"/>
                  <a:pt x="7492901" y="591192"/>
                  <a:pt x="7491240" y="597312"/>
                </a:cubicBezTo>
                <a:cubicBezTo>
                  <a:pt x="7489580" y="603433"/>
                  <a:pt x="7487138" y="608625"/>
                  <a:pt x="7483915" y="612890"/>
                </a:cubicBezTo>
                <a:cubicBezTo>
                  <a:pt x="7480692" y="617155"/>
                  <a:pt x="7476704" y="620443"/>
                  <a:pt x="7471951" y="622755"/>
                </a:cubicBezTo>
                <a:cubicBezTo>
                  <a:pt x="7467198" y="625066"/>
                  <a:pt x="7461761" y="626222"/>
                  <a:pt x="7455640" y="626222"/>
                </a:cubicBezTo>
                <a:cubicBezTo>
                  <a:pt x="7453036" y="626222"/>
                  <a:pt x="7450627" y="625961"/>
                  <a:pt x="7448413" y="625441"/>
                </a:cubicBezTo>
                <a:cubicBezTo>
                  <a:pt x="7446199" y="624920"/>
                  <a:pt x="7444034" y="624106"/>
                  <a:pt x="7441918" y="622999"/>
                </a:cubicBezTo>
                <a:cubicBezTo>
                  <a:pt x="7439802" y="621892"/>
                  <a:pt x="7437702" y="620492"/>
                  <a:pt x="7435618" y="618799"/>
                </a:cubicBezTo>
                <a:cubicBezTo>
                  <a:pt x="7433535" y="617106"/>
                  <a:pt x="7431321" y="615120"/>
                  <a:pt x="7428977" y="612841"/>
                </a:cubicBezTo>
                <a:lnTo>
                  <a:pt x="7428977" y="656792"/>
                </a:lnTo>
                <a:cubicBezTo>
                  <a:pt x="7428977" y="657313"/>
                  <a:pt x="7428847" y="657769"/>
                  <a:pt x="7428586" y="658160"/>
                </a:cubicBezTo>
                <a:cubicBezTo>
                  <a:pt x="7428326" y="658550"/>
                  <a:pt x="7427902" y="658876"/>
                  <a:pt x="7427316" y="659136"/>
                </a:cubicBezTo>
                <a:cubicBezTo>
                  <a:pt x="7426730" y="659397"/>
                  <a:pt x="7425916" y="659592"/>
                  <a:pt x="7424875" y="659722"/>
                </a:cubicBezTo>
                <a:cubicBezTo>
                  <a:pt x="7423833" y="659852"/>
                  <a:pt x="7422498" y="659918"/>
                  <a:pt x="7420870" y="659918"/>
                </a:cubicBezTo>
                <a:cubicBezTo>
                  <a:pt x="7419308" y="659918"/>
                  <a:pt x="7418005" y="659852"/>
                  <a:pt x="7416964" y="659722"/>
                </a:cubicBezTo>
                <a:cubicBezTo>
                  <a:pt x="7415922" y="659592"/>
                  <a:pt x="7415092" y="659397"/>
                  <a:pt x="7414473" y="659136"/>
                </a:cubicBezTo>
                <a:cubicBezTo>
                  <a:pt x="7413854" y="658876"/>
                  <a:pt x="7413431" y="658550"/>
                  <a:pt x="7413203" y="658160"/>
                </a:cubicBezTo>
                <a:cubicBezTo>
                  <a:pt x="7412975" y="657769"/>
                  <a:pt x="7412861" y="657313"/>
                  <a:pt x="7412861" y="656792"/>
                </a:cubicBezTo>
                <a:lnTo>
                  <a:pt x="7412861" y="534023"/>
                </a:lnTo>
                <a:cubicBezTo>
                  <a:pt x="7412861" y="533437"/>
                  <a:pt x="7412959" y="532965"/>
                  <a:pt x="7413154" y="532607"/>
                </a:cubicBezTo>
                <a:cubicBezTo>
                  <a:pt x="7413350" y="532249"/>
                  <a:pt x="7413740" y="531939"/>
                  <a:pt x="7414327" y="531679"/>
                </a:cubicBezTo>
                <a:cubicBezTo>
                  <a:pt x="7414913" y="531418"/>
                  <a:pt x="7415661" y="531239"/>
                  <a:pt x="7416573" y="531142"/>
                </a:cubicBezTo>
                <a:cubicBezTo>
                  <a:pt x="7417484" y="531044"/>
                  <a:pt x="7418591" y="530995"/>
                  <a:pt x="7419894" y="530995"/>
                </a:cubicBezTo>
                <a:cubicBezTo>
                  <a:pt x="7421261" y="530995"/>
                  <a:pt x="7422384" y="531044"/>
                  <a:pt x="7423263" y="531142"/>
                </a:cubicBezTo>
                <a:cubicBezTo>
                  <a:pt x="7424142" y="531239"/>
                  <a:pt x="7424875" y="531418"/>
                  <a:pt x="7425461" y="531679"/>
                </a:cubicBezTo>
                <a:cubicBezTo>
                  <a:pt x="7426047" y="531939"/>
                  <a:pt x="7426454" y="532249"/>
                  <a:pt x="7426682" y="532607"/>
                </a:cubicBezTo>
                <a:cubicBezTo>
                  <a:pt x="7426909" y="532965"/>
                  <a:pt x="7427023" y="533437"/>
                  <a:pt x="7427023" y="534023"/>
                </a:cubicBezTo>
                <a:lnTo>
                  <a:pt x="7427023" y="545841"/>
                </a:lnTo>
                <a:cubicBezTo>
                  <a:pt x="7429693" y="543106"/>
                  <a:pt x="7432265" y="540730"/>
                  <a:pt x="7434739" y="538711"/>
                </a:cubicBezTo>
                <a:cubicBezTo>
                  <a:pt x="7437213" y="536693"/>
                  <a:pt x="7439704" y="535016"/>
                  <a:pt x="7442211" y="533681"/>
                </a:cubicBezTo>
                <a:cubicBezTo>
                  <a:pt x="7444718" y="532346"/>
                  <a:pt x="7447290" y="531337"/>
                  <a:pt x="7449927" y="530653"/>
                </a:cubicBezTo>
                <a:cubicBezTo>
                  <a:pt x="7452564" y="529970"/>
                  <a:pt x="7455347" y="529628"/>
                  <a:pt x="7458277" y="529628"/>
                </a:cubicBezTo>
                <a:close/>
                <a:moveTo>
                  <a:pt x="7294008" y="529628"/>
                </a:moveTo>
                <a:cubicBezTo>
                  <a:pt x="7297655" y="529628"/>
                  <a:pt x="7300926" y="530051"/>
                  <a:pt x="7303824" y="530898"/>
                </a:cubicBezTo>
                <a:cubicBezTo>
                  <a:pt x="7306721" y="531744"/>
                  <a:pt x="7309277" y="532932"/>
                  <a:pt x="7311491" y="534462"/>
                </a:cubicBezTo>
                <a:cubicBezTo>
                  <a:pt x="7313705" y="535993"/>
                  <a:pt x="7315593" y="537816"/>
                  <a:pt x="7317156" y="539932"/>
                </a:cubicBezTo>
                <a:cubicBezTo>
                  <a:pt x="7318718" y="542048"/>
                  <a:pt x="7320021" y="544408"/>
                  <a:pt x="7321062" y="547013"/>
                </a:cubicBezTo>
                <a:cubicBezTo>
                  <a:pt x="7323992" y="543822"/>
                  <a:pt x="7326776" y="541120"/>
                  <a:pt x="7329413" y="538906"/>
                </a:cubicBezTo>
                <a:cubicBezTo>
                  <a:pt x="7332050" y="536693"/>
                  <a:pt x="7334590" y="534902"/>
                  <a:pt x="7337031" y="533535"/>
                </a:cubicBezTo>
                <a:cubicBezTo>
                  <a:pt x="7339473" y="532167"/>
                  <a:pt x="7341850" y="531174"/>
                  <a:pt x="7344161" y="530556"/>
                </a:cubicBezTo>
                <a:cubicBezTo>
                  <a:pt x="7346473" y="529937"/>
                  <a:pt x="7348800" y="529628"/>
                  <a:pt x="7351144" y="529628"/>
                </a:cubicBezTo>
                <a:cubicBezTo>
                  <a:pt x="7356809" y="529628"/>
                  <a:pt x="7361562" y="530621"/>
                  <a:pt x="7365404" y="532607"/>
                </a:cubicBezTo>
                <a:cubicBezTo>
                  <a:pt x="7369246" y="534593"/>
                  <a:pt x="7372355" y="537246"/>
                  <a:pt x="7374731" y="540567"/>
                </a:cubicBezTo>
                <a:cubicBezTo>
                  <a:pt x="7377108" y="543888"/>
                  <a:pt x="7378801" y="547778"/>
                  <a:pt x="7379810" y="552238"/>
                </a:cubicBezTo>
                <a:cubicBezTo>
                  <a:pt x="7380819" y="556698"/>
                  <a:pt x="7381324" y="561403"/>
                  <a:pt x="7381324" y="566351"/>
                </a:cubicBezTo>
                <a:lnTo>
                  <a:pt x="7381324" y="621925"/>
                </a:lnTo>
                <a:cubicBezTo>
                  <a:pt x="7381324" y="622446"/>
                  <a:pt x="7381194" y="622885"/>
                  <a:pt x="7380933" y="623243"/>
                </a:cubicBezTo>
                <a:cubicBezTo>
                  <a:pt x="7380673" y="623601"/>
                  <a:pt x="7380250" y="623911"/>
                  <a:pt x="7379664" y="624171"/>
                </a:cubicBezTo>
                <a:cubicBezTo>
                  <a:pt x="7379077" y="624431"/>
                  <a:pt x="7378264" y="624627"/>
                  <a:pt x="7377222" y="624757"/>
                </a:cubicBezTo>
                <a:cubicBezTo>
                  <a:pt x="7376180" y="624887"/>
                  <a:pt x="7374878" y="624952"/>
                  <a:pt x="7373315" y="624952"/>
                </a:cubicBezTo>
                <a:cubicBezTo>
                  <a:pt x="7371687" y="624952"/>
                  <a:pt x="7370352" y="624887"/>
                  <a:pt x="7369311" y="624757"/>
                </a:cubicBezTo>
                <a:cubicBezTo>
                  <a:pt x="7368269" y="624627"/>
                  <a:pt x="7367439" y="624431"/>
                  <a:pt x="7366820" y="624171"/>
                </a:cubicBezTo>
                <a:cubicBezTo>
                  <a:pt x="7366202" y="623911"/>
                  <a:pt x="7365762" y="623601"/>
                  <a:pt x="7365502" y="623243"/>
                </a:cubicBezTo>
                <a:cubicBezTo>
                  <a:pt x="7365241" y="622885"/>
                  <a:pt x="7365111" y="622446"/>
                  <a:pt x="7365111" y="621925"/>
                </a:cubicBezTo>
                <a:lnTo>
                  <a:pt x="7365111" y="568500"/>
                </a:lnTo>
                <a:cubicBezTo>
                  <a:pt x="7365111" y="564789"/>
                  <a:pt x="7364785" y="561403"/>
                  <a:pt x="7364134" y="558342"/>
                </a:cubicBezTo>
                <a:cubicBezTo>
                  <a:pt x="7363483" y="555282"/>
                  <a:pt x="7362441" y="552645"/>
                  <a:pt x="7361009" y="550431"/>
                </a:cubicBezTo>
                <a:cubicBezTo>
                  <a:pt x="7359576" y="548217"/>
                  <a:pt x="7357753" y="546525"/>
                  <a:pt x="7355539" y="545352"/>
                </a:cubicBezTo>
                <a:cubicBezTo>
                  <a:pt x="7353326" y="544180"/>
                  <a:pt x="7350721" y="543594"/>
                  <a:pt x="7347726" y="543594"/>
                </a:cubicBezTo>
                <a:cubicBezTo>
                  <a:pt x="7344015" y="543594"/>
                  <a:pt x="7340287" y="545027"/>
                  <a:pt x="7336543" y="547892"/>
                </a:cubicBezTo>
                <a:cubicBezTo>
                  <a:pt x="7332799" y="550757"/>
                  <a:pt x="7328681" y="554957"/>
                  <a:pt x="7324188" y="560491"/>
                </a:cubicBezTo>
                <a:lnTo>
                  <a:pt x="7324188" y="621925"/>
                </a:lnTo>
                <a:cubicBezTo>
                  <a:pt x="7324188" y="622446"/>
                  <a:pt x="7324058" y="622885"/>
                  <a:pt x="7323797" y="623243"/>
                </a:cubicBezTo>
                <a:cubicBezTo>
                  <a:pt x="7323537" y="623601"/>
                  <a:pt x="7323097" y="623911"/>
                  <a:pt x="7322479" y="624171"/>
                </a:cubicBezTo>
                <a:cubicBezTo>
                  <a:pt x="7321860" y="624431"/>
                  <a:pt x="7321030" y="624627"/>
                  <a:pt x="7319988" y="624757"/>
                </a:cubicBezTo>
                <a:cubicBezTo>
                  <a:pt x="7318946" y="624887"/>
                  <a:pt x="7317644" y="624952"/>
                  <a:pt x="7316081" y="624952"/>
                </a:cubicBezTo>
                <a:cubicBezTo>
                  <a:pt x="7314584" y="624952"/>
                  <a:pt x="7313298" y="624887"/>
                  <a:pt x="7312223" y="624757"/>
                </a:cubicBezTo>
                <a:cubicBezTo>
                  <a:pt x="7311149" y="624627"/>
                  <a:pt x="7310303" y="624431"/>
                  <a:pt x="7309684" y="624171"/>
                </a:cubicBezTo>
                <a:cubicBezTo>
                  <a:pt x="7309065" y="623911"/>
                  <a:pt x="7308642" y="623601"/>
                  <a:pt x="7308414" y="623243"/>
                </a:cubicBezTo>
                <a:cubicBezTo>
                  <a:pt x="7308186" y="622885"/>
                  <a:pt x="7308073" y="622446"/>
                  <a:pt x="7308073" y="621925"/>
                </a:cubicBezTo>
                <a:lnTo>
                  <a:pt x="7308073" y="568500"/>
                </a:lnTo>
                <a:cubicBezTo>
                  <a:pt x="7308073" y="564789"/>
                  <a:pt x="7307714" y="561403"/>
                  <a:pt x="7306998" y="558342"/>
                </a:cubicBezTo>
                <a:cubicBezTo>
                  <a:pt x="7306282" y="555282"/>
                  <a:pt x="7305208" y="552645"/>
                  <a:pt x="7303775" y="550431"/>
                </a:cubicBezTo>
                <a:cubicBezTo>
                  <a:pt x="7302343" y="548217"/>
                  <a:pt x="7300536" y="546525"/>
                  <a:pt x="7298355" y="545352"/>
                </a:cubicBezTo>
                <a:cubicBezTo>
                  <a:pt x="7296173" y="544180"/>
                  <a:pt x="7293585" y="543594"/>
                  <a:pt x="7290590" y="543594"/>
                </a:cubicBezTo>
                <a:cubicBezTo>
                  <a:pt x="7286878" y="543594"/>
                  <a:pt x="7283135" y="545027"/>
                  <a:pt x="7279358" y="547892"/>
                </a:cubicBezTo>
                <a:cubicBezTo>
                  <a:pt x="7275581" y="550757"/>
                  <a:pt x="7271479" y="554957"/>
                  <a:pt x="7267052" y="560491"/>
                </a:cubicBezTo>
                <a:lnTo>
                  <a:pt x="7267052" y="621925"/>
                </a:lnTo>
                <a:cubicBezTo>
                  <a:pt x="7267052" y="622446"/>
                  <a:pt x="7266922" y="622885"/>
                  <a:pt x="7266661" y="623243"/>
                </a:cubicBezTo>
                <a:cubicBezTo>
                  <a:pt x="7266401" y="623601"/>
                  <a:pt x="7265977" y="623911"/>
                  <a:pt x="7265391" y="624171"/>
                </a:cubicBezTo>
                <a:cubicBezTo>
                  <a:pt x="7264805" y="624431"/>
                  <a:pt x="7263991" y="624627"/>
                  <a:pt x="7262950" y="624757"/>
                </a:cubicBezTo>
                <a:cubicBezTo>
                  <a:pt x="7261908" y="624887"/>
                  <a:pt x="7260573" y="624952"/>
                  <a:pt x="7258945" y="624952"/>
                </a:cubicBezTo>
                <a:cubicBezTo>
                  <a:pt x="7257383" y="624952"/>
                  <a:pt x="7256080" y="624887"/>
                  <a:pt x="7255039" y="624757"/>
                </a:cubicBezTo>
                <a:cubicBezTo>
                  <a:pt x="7253997" y="624627"/>
                  <a:pt x="7253167" y="624431"/>
                  <a:pt x="7252548" y="624171"/>
                </a:cubicBezTo>
                <a:cubicBezTo>
                  <a:pt x="7251929" y="623911"/>
                  <a:pt x="7251506" y="623601"/>
                  <a:pt x="7251278" y="623243"/>
                </a:cubicBezTo>
                <a:cubicBezTo>
                  <a:pt x="7251050" y="622885"/>
                  <a:pt x="7250936" y="622446"/>
                  <a:pt x="7250936" y="621925"/>
                </a:cubicBezTo>
                <a:lnTo>
                  <a:pt x="7250936" y="534023"/>
                </a:lnTo>
                <a:cubicBezTo>
                  <a:pt x="7250936" y="533502"/>
                  <a:pt x="7251034" y="533063"/>
                  <a:pt x="7251229" y="532704"/>
                </a:cubicBezTo>
                <a:cubicBezTo>
                  <a:pt x="7251425" y="532346"/>
                  <a:pt x="7251815" y="532021"/>
                  <a:pt x="7252402" y="531728"/>
                </a:cubicBezTo>
                <a:cubicBezTo>
                  <a:pt x="7252988" y="531435"/>
                  <a:pt x="7253736" y="531239"/>
                  <a:pt x="7254648" y="531142"/>
                </a:cubicBezTo>
                <a:cubicBezTo>
                  <a:pt x="7255559" y="531044"/>
                  <a:pt x="7256764" y="530995"/>
                  <a:pt x="7258262" y="530995"/>
                </a:cubicBezTo>
                <a:cubicBezTo>
                  <a:pt x="7259694" y="530995"/>
                  <a:pt x="7260882" y="531044"/>
                  <a:pt x="7261827" y="531142"/>
                </a:cubicBezTo>
                <a:cubicBezTo>
                  <a:pt x="7262771" y="531239"/>
                  <a:pt x="7263503" y="531435"/>
                  <a:pt x="7264024" y="531728"/>
                </a:cubicBezTo>
                <a:cubicBezTo>
                  <a:pt x="7264545" y="532021"/>
                  <a:pt x="7264919" y="532346"/>
                  <a:pt x="7265147" y="532704"/>
                </a:cubicBezTo>
                <a:cubicBezTo>
                  <a:pt x="7265375" y="533063"/>
                  <a:pt x="7265489" y="533502"/>
                  <a:pt x="7265489" y="534023"/>
                </a:cubicBezTo>
                <a:lnTo>
                  <a:pt x="7265489" y="545646"/>
                </a:lnTo>
                <a:cubicBezTo>
                  <a:pt x="7270438" y="540111"/>
                  <a:pt x="7275240" y="536058"/>
                  <a:pt x="7279895" y="533486"/>
                </a:cubicBezTo>
                <a:cubicBezTo>
                  <a:pt x="7284551" y="530914"/>
                  <a:pt x="7289255" y="529628"/>
                  <a:pt x="7294008" y="529628"/>
                </a:cubicBezTo>
                <a:close/>
                <a:moveTo>
                  <a:pt x="7192019" y="529628"/>
                </a:moveTo>
                <a:cubicBezTo>
                  <a:pt x="7198921" y="529628"/>
                  <a:pt x="7204797" y="530735"/>
                  <a:pt x="7209648" y="532949"/>
                </a:cubicBezTo>
                <a:cubicBezTo>
                  <a:pt x="7214499" y="535163"/>
                  <a:pt x="7218487" y="538141"/>
                  <a:pt x="7221613" y="541885"/>
                </a:cubicBezTo>
                <a:cubicBezTo>
                  <a:pt x="7224738" y="545629"/>
                  <a:pt x="7227033" y="550024"/>
                  <a:pt x="7228498" y="555070"/>
                </a:cubicBezTo>
                <a:cubicBezTo>
                  <a:pt x="7229963" y="560117"/>
                  <a:pt x="7230696" y="565505"/>
                  <a:pt x="7230696" y="571235"/>
                </a:cubicBezTo>
                <a:lnTo>
                  <a:pt x="7230696" y="574165"/>
                </a:lnTo>
                <a:cubicBezTo>
                  <a:pt x="7230696" y="576704"/>
                  <a:pt x="7230058" y="578511"/>
                  <a:pt x="7228783" y="579585"/>
                </a:cubicBezTo>
                <a:cubicBezTo>
                  <a:pt x="7227508" y="580660"/>
                  <a:pt x="7226052" y="581197"/>
                  <a:pt x="7224416" y="581197"/>
                </a:cubicBezTo>
                <a:lnTo>
                  <a:pt x="7166528" y="581197"/>
                </a:lnTo>
                <a:cubicBezTo>
                  <a:pt x="7166528" y="586080"/>
                  <a:pt x="7167018" y="590475"/>
                  <a:pt x="7168000" y="594382"/>
                </a:cubicBezTo>
                <a:cubicBezTo>
                  <a:pt x="7168981" y="598289"/>
                  <a:pt x="7170617" y="601642"/>
                  <a:pt x="7172907" y="604442"/>
                </a:cubicBezTo>
                <a:cubicBezTo>
                  <a:pt x="7175197" y="607242"/>
                  <a:pt x="7178174" y="609390"/>
                  <a:pt x="7181838" y="610888"/>
                </a:cubicBezTo>
                <a:cubicBezTo>
                  <a:pt x="7185502" y="612386"/>
                  <a:pt x="7189984" y="613135"/>
                  <a:pt x="7195283" y="613135"/>
                </a:cubicBezTo>
                <a:cubicBezTo>
                  <a:pt x="7199471" y="613135"/>
                  <a:pt x="7203200" y="612793"/>
                  <a:pt x="7206472" y="612109"/>
                </a:cubicBezTo>
                <a:cubicBezTo>
                  <a:pt x="7209743" y="611425"/>
                  <a:pt x="7212573" y="610660"/>
                  <a:pt x="7214961" y="609814"/>
                </a:cubicBezTo>
                <a:cubicBezTo>
                  <a:pt x="7217350" y="608967"/>
                  <a:pt x="7219313" y="608202"/>
                  <a:pt x="7220850" y="607519"/>
                </a:cubicBezTo>
                <a:cubicBezTo>
                  <a:pt x="7222388" y="606835"/>
                  <a:pt x="7223550" y="606493"/>
                  <a:pt x="7224335" y="606493"/>
                </a:cubicBezTo>
                <a:cubicBezTo>
                  <a:pt x="7224793" y="606493"/>
                  <a:pt x="7225202" y="606607"/>
                  <a:pt x="7225561" y="606835"/>
                </a:cubicBezTo>
                <a:cubicBezTo>
                  <a:pt x="7225921" y="607063"/>
                  <a:pt x="7226199" y="607405"/>
                  <a:pt x="7226395" y="607860"/>
                </a:cubicBezTo>
                <a:cubicBezTo>
                  <a:pt x="7226592" y="608316"/>
                  <a:pt x="7226739" y="608951"/>
                  <a:pt x="7226837" y="609765"/>
                </a:cubicBezTo>
                <a:cubicBezTo>
                  <a:pt x="7226935" y="610579"/>
                  <a:pt x="7226984" y="611572"/>
                  <a:pt x="7226984" y="612744"/>
                </a:cubicBezTo>
                <a:cubicBezTo>
                  <a:pt x="7226984" y="613590"/>
                  <a:pt x="7226952" y="614323"/>
                  <a:pt x="7226887" y="614941"/>
                </a:cubicBezTo>
                <a:cubicBezTo>
                  <a:pt x="7226822" y="615560"/>
                  <a:pt x="7226740" y="616113"/>
                  <a:pt x="7226643" y="616602"/>
                </a:cubicBezTo>
                <a:cubicBezTo>
                  <a:pt x="7226545" y="617090"/>
                  <a:pt x="7226382" y="617529"/>
                  <a:pt x="7226154" y="617920"/>
                </a:cubicBezTo>
                <a:cubicBezTo>
                  <a:pt x="7225926" y="618311"/>
                  <a:pt x="7225633" y="618685"/>
                  <a:pt x="7225275" y="619043"/>
                </a:cubicBezTo>
                <a:cubicBezTo>
                  <a:pt x="7224917" y="619401"/>
                  <a:pt x="7223859" y="619987"/>
                  <a:pt x="7222101" y="620801"/>
                </a:cubicBezTo>
                <a:cubicBezTo>
                  <a:pt x="7220343" y="621615"/>
                  <a:pt x="7218064" y="622413"/>
                  <a:pt x="7215264" y="623194"/>
                </a:cubicBezTo>
                <a:cubicBezTo>
                  <a:pt x="7212464" y="623976"/>
                  <a:pt x="7209225" y="624675"/>
                  <a:pt x="7205546" y="625294"/>
                </a:cubicBezTo>
                <a:cubicBezTo>
                  <a:pt x="7201867" y="625913"/>
                  <a:pt x="7197944" y="626222"/>
                  <a:pt x="7193777" y="626222"/>
                </a:cubicBezTo>
                <a:cubicBezTo>
                  <a:pt x="7186550" y="626222"/>
                  <a:pt x="7180218" y="625213"/>
                  <a:pt x="7174781" y="623194"/>
                </a:cubicBezTo>
                <a:cubicBezTo>
                  <a:pt x="7169344" y="621176"/>
                  <a:pt x="7164770" y="618181"/>
                  <a:pt x="7161058" y="614209"/>
                </a:cubicBezTo>
                <a:cubicBezTo>
                  <a:pt x="7157347" y="610237"/>
                  <a:pt x="7154547" y="605256"/>
                  <a:pt x="7152659" y="599265"/>
                </a:cubicBezTo>
                <a:cubicBezTo>
                  <a:pt x="7150770" y="593275"/>
                  <a:pt x="7149826" y="586308"/>
                  <a:pt x="7149826" y="578364"/>
                </a:cubicBezTo>
                <a:cubicBezTo>
                  <a:pt x="7149826" y="570811"/>
                  <a:pt x="7150803" y="564023"/>
                  <a:pt x="7152756" y="558001"/>
                </a:cubicBezTo>
                <a:cubicBezTo>
                  <a:pt x="7154710" y="551978"/>
                  <a:pt x="7157526" y="546866"/>
                  <a:pt x="7161205" y="542667"/>
                </a:cubicBezTo>
                <a:cubicBezTo>
                  <a:pt x="7164884" y="538467"/>
                  <a:pt x="7169328" y="535244"/>
                  <a:pt x="7174536" y="532998"/>
                </a:cubicBezTo>
                <a:cubicBezTo>
                  <a:pt x="7179745" y="530751"/>
                  <a:pt x="7185573" y="529628"/>
                  <a:pt x="7192019" y="529628"/>
                </a:cubicBezTo>
                <a:close/>
                <a:moveTo>
                  <a:pt x="6901483" y="529628"/>
                </a:moveTo>
                <a:cubicBezTo>
                  <a:pt x="6907799" y="529628"/>
                  <a:pt x="6913171" y="530344"/>
                  <a:pt x="6917599" y="531777"/>
                </a:cubicBezTo>
                <a:cubicBezTo>
                  <a:pt x="6922026" y="533209"/>
                  <a:pt x="6925608" y="535309"/>
                  <a:pt x="6928342" y="538076"/>
                </a:cubicBezTo>
                <a:cubicBezTo>
                  <a:pt x="6931077" y="540844"/>
                  <a:pt x="6933063" y="544278"/>
                  <a:pt x="6934300" y="548380"/>
                </a:cubicBezTo>
                <a:cubicBezTo>
                  <a:pt x="6935537" y="552482"/>
                  <a:pt x="6936156" y="557268"/>
                  <a:pt x="6936156" y="562738"/>
                </a:cubicBezTo>
                <a:lnTo>
                  <a:pt x="6936156" y="622022"/>
                </a:lnTo>
                <a:cubicBezTo>
                  <a:pt x="6936156" y="622804"/>
                  <a:pt x="6935895" y="623390"/>
                  <a:pt x="6935374" y="623780"/>
                </a:cubicBezTo>
                <a:cubicBezTo>
                  <a:pt x="6934853" y="624171"/>
                  <a:pt x="6934137" y="624464"/>
                  <a:pt x="6933226" y="624659"/>
                </a:cubicBezTo>
                <a:cubicBezTo>
                  <a:pt x="6932314" y="624855"/>
                  <a:pt x="6930979" y="624952"/>
                  <a:pt x="6929221" y="624952"/>
                </a:cubicBezTo>
                <a:cubicBezTo>
                  <a:pt x="6927528" y="624952"/>
                  <a:pt x="6926177" y="624855"/>
                  <a:pt x="6925168" y="624659"/>
                </a:cubicBezTo>
                <a:cubicBezTo>
                  <a:pt x="6924159" y="624464"/>
                  <a:pt x="6923426" y="624171"/>
                  <a:pt x="6922970" y="623780"/>
                </a:cubicBezTo>
                <a:cubicBezTo>
                  <a:pt x="6922515" y="623390"/>
                  <a:pt x="6922287" y="622804"/>
                  <a:pt x="6922287" y="622022"/>
                </a:cubicBezTo>
                <a:lnTo>
                  <a:pt x="6922287" y="613232"/>
                </a:lnTo>
                <a:cubicBezTo>
                  <a:pt x="6918445" y="617334"/>
                  <a:pt x="6914164" y="620525"/>
                  <a:pt x="6909443" y="622804"/>
                </a:cubicBezTo>
                <a:cubicBezTo>
                  <a:pt x="6904723" y="625082"/>
                  <a:pt x="6899725" y="626222"/>
                  <a:pt x="6894451" y="626222"/>
                </a:cubicBezTo>
                <a:cubicBezTo>
                  <a:pt x="6889828" y="626222"/>
                  <a:pt x="6885645" y="625620"/>
                  <a:pt x="6881901" y="624415"/>
                </a:cubicBezTo>
                <a:cubicBezTo>
                  <a:pt x="6878157" y="623211"/>
                  <a:pt x="6874966" y="621469"/>
                  <a:pt x="6872329" y="619190"/>
                </a:cubicBezTo>
                <a:cubicBezTo>
                  <a:pt x="6869692" y="616911"/>
                  <a:pt x="6867641" y="614111"/>
                  <a:pt x="6866176" y="610790"/>
                </a:cubicBezTo>
                <a:cubicBezTo>
                  <a:pt x="6864711" y="607470"/>
                  <a:pt x="6863979" y="603693"/>
                  <a:pt x="6863979" y="599461"/>
                </a:cubicBezTo>
                <a:cubicBezTo>
                  <a:pt x="6863979" y="594512"/>
                  <a:pt x="6864988" y="590215"/>
                  <a:pt x="6867006" y="586569"/>
                </a:cubicBezTo>
                <a:cubicBezTo>
                  <a:pt x="6869025" y="582922"/>
                  <a:pt x="6871922" y="579895"/>
                  <a:pt x="6875699" y="577486"/>
                </a:cubicBezTo>
                <a:cubicBezTo>
                  <a:pt x="6879475" y="575076"/>
                  <a:pt x="6884098" y="573269"/>
                  <a:pt x="6889568" y="572065"/>
                </a:cubicBezTo>
                <a:cubicBezTo>
                  <a:pt x="6895037" y="570860"/>
                  <a:pt x="6901190" y="570258"/>
                  <a:pt x="6908027" y="570258"/>
                </a:cubicBezTo>
                <a:lnTo>
                  <a:pt x="6920138" y="570258"/>
                </a:lnTo>
                <a:lnTo>
                  <a:pt x="6920138" y="563421"/>
                </a:lnTo>
                <a:cubicBezTo>
                  <a:pt x="6920138" y="560035"/>
                  <a:pt x="6919780" y="557040"/>
                  <a:pt x="6919064" y="554436"/>
                </a:cubicBezTo>
                <a:cubicBezTo>
                  <a:pt x="6918348" y="551831"/>
                  <a:pt x="6917192" y="549666"/>
                  <a:pt x="6915597" y="547941"/>
                </a:cubicBezTo>
                <a:cubicBezTo>
                  <a:pt x="6914001" y="546215"/>
                  <a:pt x="6911934" y="544913"/>
                  <a:pt x="6909395" y="544034"/>
                </a:cubicBezTo>
                <a:cubicBezTo>
                  <a:pt x="6906855" y="543155"/>
                  <a:pt x="6903730" y="542716"/>
                  <a:pt x="6900018" y="542716"/>
                </a:cubicBezTo>
                <a:cubicBezTo>
                  <a:pt x="6896047" y="542716"/>
                  <a:pt x="6892482" y="543188"/>
                  <a:pt x="6889324" y="544132"/>
                </a:cubicBezTo>
                <a:cubicBezTo>
                  <a:pt x="6886166" y="545076"/>
                  <a:pt x="6883398" y="546118"/>
                  <a:pt x="6881022" y="547257"/>
                </a:cubicBezTo>
                <a:cubicBezTo>
                  <a:pt x="6878645" y="548396"/>
                  <a:pt x="6876659" y="549438"/>
                  <a:pt x="6875064" y="550382"/>
                </a:cubicBezTo>
                <a:cubicBezTo>
                  <a:pt x="6873469" y="551327"/>
                  <a:pt x="6872281" y="551799"/>
                  <a:pt x="6871499" y="551799"/>
                </a:cubicBezTo>
                <a:cubicBezTo>
                  <a:pt x="6870978" y="551799"/>
                  <a:pt x="6870523" y="551668"/>
                  <a:pt x="6870132" y="551408"/>
                </a:cubicBezTo>
                <a:cubicBezTo>
                  <a:pt x="6869741" y="551147"/>
                  <a:pt x="6869399" y="550757"/>
                  <a:pt x="6869106" y="550236"/>
                </a:cubicBezTo>
                <a:cubicBezTo>
                  <a:pt x="6868813" y="549715"/>
                  <a:pt x="6868602" y="549048"/>
                  <a:pt x="6868472" y="548234"/>
                </a:cubicBezTo>
                <a:cubicBezTo>
                  <a:pt x="6868341" y="547420"/>
                  <a:pt x="6868276" y="546525"/>
                  <a:pt x="6868276" y="545548"/>
                </a:cubicBezTo>
                <a:cubicBezTo>
                  <a:pt x="6868276" y="543920"/>
                  <a:pt x="6868390" y="542634"/>
                  <a:pt x="6868618" y="541690"/>
                </a:cubicBezTo>
                <a:cubicBezTo>
                  <a:pt x="6868846" y="540746"/>
                  <a:pt x="6869399" y="539851"/>
                  <a:pt x="6870278" y="539004"/>
                </a:cubicBezTo>
                <a:cubicBezTo>
                  <a:pt x="6871157" y="538158"/>
                  <a:pt x="6872671" y="537165"/>
                  <a:pt x="6874820" y="536025"/>
                </a:cubicBezTo>
                <a:cubicBezTo>
                  <a:pt x="6876969" y="534886"/>
                  <a:pt x="6879443" y="533844"/>
                  <a:pt x="6882243" y="532900"/>
                </a:cubicBezTo>
                <a:cubicBezTo>
                  <a:pt x="6885043" y="531956"/>
                  <a:pt x="6888103" y="531174"/>
                  <a:pt x="6891424" y="530556"/>
                </a:cubicBezTo>
                <a:cubicBezTo>
                  <a:pt x="6894744" y="529937"/>
                  <a:pt x="6898098" y="529628"/>
                  <a:pt x="6901483" y="529628"/>
                </a:cubicBezTo>
                <a:close/>
                <a:moveTo>
                  <a:pt x="6803838" y="529628"/>
                </a:moveTo>
                <a:cubicBezTo>
                  <a:pt x="6811066" y="529628"/>
                  <a:pt x="6817365" y="530702"/>
                  <a:pt x="6822737" y="532851"/>
                </a:cubicBezTo>
                <a:cubicBezTo>
                  <a:pt x="6828109" y="535000"/>
                  <a:pt x="6832585" y="538125"/>
                  <a:pt x="6836166" y="542227"/>
                </a:cubicBezTo>
                <a:cubicBezTo>
                  <a:pt x="6839748" y="546329"/>
                  <a:pt x="6842434" y="551310"/>
                  <a:pt x="6844224" y="557170"/>
                </a:cubicBezTo>
                <a:cubicBezTo>
                  <a:pt x="6846015" y="563031"/>
                  <a:pt x="6846910" y="569639"/>
                  <a:pt x="6846910" y="576997"/>
                </a:cubicBezTo>
                <a:cubicBezTo>
                  <a:pt x="6846910" y="584160"/>
                  <a:pt x="6845966" y="590752"/>
                  <a:pt x="6844078" y="596775"/>
                </a:cubicBezTo>
                <a:cubicBezTo>
                  <a:pt x="6842189" y="602798"/>
                  <a:pt x="6839373" y="607991"/>
                  <a:pt x="6835629" y="612353"/>
                </a:cubicBezTo>
                <a:cubicBezTo>
                  <a:pt x="6831885" y="616716"/>
                  <a:pt x="6827197" y="620118"/>
                  <a:pt x="6821565" y="622559"/>
                </a:cubicBezTo>
                <a:cubicBezTo>
                  <a:pt x="6815933" y="625001"/>
                  <a:pt x="6809405" y="626222"/>
                  <a:pt x="6801983" y="626222"/>
                </a:cubicBezTo>
                <a:cubicBezTo>
                  <a:pt x="6794755" y="626222"/>
                  <a:pt x="6788455" y="625148"/>
                  <a:pt x="6783084" y="622999"/>
                </a:cubicBezTo>
                <a:cubicBezTo>
                  <a:pt x="6777712" y="620850"/>
                  <a:pt x="6773235" y="617725"/>
                  <a:pt x="6769654" y="613623"/>
                </a:cubicBezTo>
                <a:cubicBezTo>
                  <a:pt x="6766073" y="609521"/>
                  <a:pt x="6763403" y="604540"/>
                  <a:pt x="6761645" y="598680"/>
                </a:cubicBezTo>
                <a:cubicBezTo>
                  <a:pt x="6759887" y="592819"/>
                  <a:pt x="6759008" y="586178"/>
                  <a:pt x="6759008" y="578755"/>
                </a:cubicBezTo>
                <a:cubicBezTo>
                  <a:pt x="6759008" y="571593"/>
                  <a:pt x="6759936" y="565000"/>
                  <a:pt x="6761792" y="558977"/>
                </a:cubicBezTo>
                <a:cubicBezTo>
                  <a:pt x="6763648" y="552954"/>
                  <a:pt x="6766447" y="547762"/>
                  <a:pt x="6770191" y="543399"/>
                </a:cubicBezTo>
                <a:cubicBezTo>
                  <a:pt x="6773935" y="539037"/>
                  <a:pt x="6778607" y="535651"/>
                  <a:pt x="6784207" y="533242"/>
                </a:cubicBezTo>
                <a:cubicBezTo>
                  <a:pt x="6789807" y="530832"/>
                  <a:pt x="6796350" y="529628"/>
                  <a:pt x="6803838" y="529628"/>
                </a:cubicBezTo>
                <a:close/>
                <a:moveTo>
                  <a:pt x="1538244" y="525934"/>
                </a:moveTo>
                <a:cubicBezTo>
                  <a:pt x="1539658" y="525934"/>
                  <a:pt x="1540895" y="526022"/>
                  <a:pt x="1541956" y="526199"/>
                </a:cubicBezTo>
                <a:cubicBezTo>
                  <a:pt x="1543016" y="526375"/>
                  <a:pt x="1543885" y="526699"/>
                  <a:pt x="1544563" y="527170"/>
                </a:cubicBezTo>
                <a:cubicBezTo>
                  <a:pt x="1545240" y="527642"/>
                  <a:pt x="1545741" y="528349"/>
                  <a:pt x="1546065" y="529291"/>
                </a:cubicBezTo>
                <a:cubicBezTo>
                  <a:pt x="1546389" y="530234"/>
                  <a:pt x="1546551" y="531501"/>
                  <a:pt x="1546551" y="533091"/>
                </a:cubicBezTo>
                <a:cubicBezTo>
                  <a:pt x="1546551" y="534917"/>
                  <a:pt x="1546463" y="536596"/>
                  <a:pt x="1546286" y="538128"/>
                </a:cubicBezTo>
                <a:cubicBezTo>
                  <a:pt x="1546109" y="539659"/>
                  <a:pt x="1545829" y="541103"/>
                  <a:pt x="1545446" y="542458"/>
                </a:cubicBezTo>
                <a:cubicBezTo>
                  <a:pt x="1545063" y="543813"/>
                  <a:pt x="1544533" y="545153"/>
                  <a:pt x="1543856" y="546479"/>
                </a:cubicBezTo>
                <a:cubicBezTo>
                  <a:pt x="1543178" y="547804"/>
                  <a:pt x="1542339" y="549203"/>
                  <a:pt x="1541337" y="550676"/>
                </a:cubicBezTo>
                <a:lnTo>
                  <a:pt x="1529319" y="568703"/>
                </a:lnTo>
                <a:cubicBezTo>
                  <a:pt x="1529025" y="569174"/>
                  <a:pt x="1528686" y="569557"/>
                  <a:pt x="1528303" y="569852"/>
                </a:cubicBezTo>
                <a:cubicBezTo>
                  <a:pt x="1527920" y="570146"/>
                  <a:pt x="1527464" y="570396"/>
                  <a:pt x="1526934" y="570603"/>
                </a:cubicBezTo>
                <a:cubicBezTo>
                  <a:pt x="1526403" y="570809"/>
                  <a:pt x="1525770" y="570971"/>
                  <a:pt x="1525034" y="571089"/>
                </a:cubicBezTo>
                <a:cubicBezTo>
                  <a:pt x="1524297" y="571206"/>
                  <a:pt x="1523399" y="571266"/>
                  <a:pt x="1522338" y="571266"/>
                </a:cubicBezTo>
                <a:cubicBezTo>
                  <a:pt x="1521337" y="571266"/>
                  <a:pt x="1520497" y="571221"/>
                  <a:pt x="1519820" y="571133"/>
                </a:cubicBezTo>
                <a:cubicBezTo>
                  <a:pt x="1519142" y="571045"/>
                  <a:pt x="1518656" y="570882"/>
                  <a:pt x="1518362" y="570647"/>
                </a:cubicBezTo>
                <a:cubicBezTo>
                  <a:pt x="1518067" y="570411"/>
                  <a:pt x="1517905" y="570131"/>
                  <a:pt x="1517876" y="569807"/>
                </a:cubicBezTo>
                <a:cubicBezTo>
                  <a:pt x="1517846" y="569483"/>
                  <a:pt x="1517949" y="569056"/>
                  <a:pt x="1518185" y="568526"/>
                </a:cubicBezTo>
                <a:lnTo>
                  <a:pt x="1529761" y="544402"/>
                </a:lnTo>
                <a:lnTo>
                  <a:pt x="1529761" y="533091"/>
                </a:lnTo>
                <a:cubicBezTo>
                  <a:pt x="1529761" y="531501"/>
                  <a:pt x="1529938" y="530234"/>
                  <a:pt x="1530291" y="529291"/>
                </a:cubicBezTo>
                <a:cubicBezTo>
                  <a:pt x="1530645" y="528349"/>
                  <a:pt x="1531160" y="527642"/>
                  <a:pt x="1531838" y="527170"/>
                </a:cubicBezTo>
                <a:cubicBezTo>
                  <a:pt x="1532515" y="526699"/>
                  <a:pt x="1533384" y="526375"/>
                  <a:pt x="1534445" y="526199"/>
                </a:cubicBezTo>
                <a:cubicBezTo>
                  <a:pt x="1535505" y="526022"/>
                  <a:pt x="1536771" y="525934"/>
                  <a:pt x="1538244" y="525934"/>
                </a:cubicBezTo>
                <a:close/>
                <a:moveTo>
                  <a:pt x="7100829" y="507457"/>
                </a:moveTo>
                <a:cubicBezTo>
                  <a:pt x="7102457" y="507457"/>
                  <a:pt x="7103792" y="507522"/>
                  <a:pt x="7104834" y="507653"/>
                </a:cubicBezTo>
                <a:cubicBezTo>
                  <a:pt x="7105876" y="507783"/>
                  <a:pt x="7106689" y="507994"/>
                  <a:pt x="7107275" y="508287"/>
                </a:cubicBezTo>
                <a:cubicBezTo>
                  <a:pt x="7107861" y="508580"/>
                  <a:pt x="7108285" y="508922"/>
                  <a:pt x="7108545" y="509313"/>
                </a:cubicBezTo>
                <a:cubicBezTo>
                  <a:pt x="7108806" y="509703"/>
                  <a:pt x="7108936" y="510127"/>
                  <a:pt x="7108936" y="510583"/>
                </a:cubicBezTo>
                <a:lnTo>
                  <a:pt x="7108936" y="531484"/>
                </a:lnTo>
                <a:lnTo>
                  <a:pt x="7131497" y="531484"/>
                </a:lnTo>
                <a:cubicBezTo>
                  <a:pt x="7132018" y="531484"/>
                  <a:pt x="7132474" y="531597"/>
                  <a:pt x="7132865" y="531825"/>
                </a:cubicBezTo>
                <a:cubicBezTo>
                  <a:pt x="7133255" y="532053"/>
                  <a:pt x="7133597" y="532444"/>
                  <a:pt x="7133890" y="532998"/>
                </a:cubicBezTo>
                <a:cubicBezTo>
                  <a:pt x="7134183" y="533551"/>
                  <a:pt x="7134395" y="534251"/>
                  <a:pt x="7134525" y="535097"/>
                </a:cubicBezTo>
                <a:cubicBezTo>
                  <a:pt x="7134655" y="535944"/>
                  <a:pt x="7134720" y="536986"/>
                  <a:pt x="7134720" y="538223"/>
                </a:cubicBezTo>
                <a:cubicBezTo>
                  <a:pt x="7134720" y="540567"/>
                  <a:pt x="7134427" y="542260"/>
                  <a:pt x="7133841" y="543301"/>
                </a:cubicBezTo>
                <a:cubicBezTo>
                  <a:pt x="7133255" y="544343"/>
                  <a:pt x="7132474" y="544864"/>
                  <a:pt x="7131497" y="544864"/>
                </a:cubicBezTo>
                <a:lnTo>
                  <a:pt x="7108936" y="544864"/>
                </a:lnTo>
                <a:lnTo>
                  <a:pt x="7108936" y="593894"/>
                </a:lnTo>
                <a:cubicBezTo>
                  <a:pt x="7108936" y="599949"/>
                  <a:pt x="7109831" y="604523"/>
                  <a:pt x="7111622" y="607616"/>
                </a:cubicBezTo>
                <a:cubicBezTo>
                  <a:pt x="7113412" y="610709"/>
                  <a:pt x="7116619" y="612255"/>
                  <a:pt x="7121242" y="612255"/>
                </a:cubicBezTo>
                <a:cubicBezTo>
                  <a:pt x="7122740" y="612255"/>
                  <a:pt x="7124074" y="612109"/>
                  <a:pt x="7125246" y="611816"/>
                </a:cubicBezTo>
                <a:cubicBezTo>
                  <a:pt x="7126418" y="611523"/>
                  <a:pt x="7127460" y="611214"/>
                  <a:pt x="7128372" y="610888"/>
                </a:cubicBezTo>
                <a:cubicBezTo>
                  <a:pt x="7129283" y="610563"/>
                  <a:pt x="7130065" y="610253"/>
                  <a:pt x="7130716" y="609960"/>
                </a:cubicBezTo>
                <a:cubicBezTo>
                  <a:pt x="7131367" y="609667"/>
                  <a:pt x="7131953" y="609521"/>
                  <a:pt x="7132474" y="609521"/>
                </a:cubicBezTo>
                <a:cubicBezTo>
                  <a:pt x="7132800" y="609521"/>
                  <a:pt x="7133109" y="609602"/>
                  <a:pt x="7133402" y="609765"/>
                </a:cubicBezTo>
                <a:cubicBezTo>
                  <a:pt x="7133695" y="609928"/>
                  <a:pt x="7133923" y="610237"/>
                  <a:pt x="7134085" y="610693"/>
                </a:cubicBezTo>
                <a:cubicBezTo>
                  <a:pt x="7134248" y="611148"/>
                  <a:pt x="7134395" y="611767"/>
                  <a:pt x="7134525" y="612548"/>
                </a:cubicBezTo>
                <a:cubicBezTo>
                  <a:pt x="7134655" y="613330"/>
                  <a:pt x="7134720" y="614307"/>
                  <a:pt x="7134720" y="615478"/>
                </a:cubicBezTo>
                <a:cubicBezTo>
                  <a:pt x="7134720" y="617367"/>
                  <a:pt x="7134590" y="618864"/>
                  <a:pt x="7134330" y="619971"/>
                </a:cubicBezTo>
                <a:cubicBezTo>
                  <a:pt x="7134069" y="621078"/>
                  <a:pt x="7133679" y="621892"/>
                  <a:pt x="7133158" y="622413"/>
                </a:cubicBezTo>
                <a:cubicBezTo>
                  <a:pt x="7132637" y="622934"/>
                  <a:pt x="7131855" y="623422"/>
                  <a:pt x="7130814" y="623878"/>
                </a:cubicBezTo>
                <a:cubicBezTo>
                  <a:pt x="7129772" y="624334"/>
                  <a:pt x="7128583" y="624708"/>
                  <a:pt x="7127249" y="625001"/>
                </a:cubicBezTo>
                <a:cubicBezTo>
                  <a:pt x="7125914" y="625294"/>
                  <a:pt x="7124498" y="625539"/>
                  <a:pt x="7123000" y="625734"/>
                </a:cubicBezTo>
                <a:cubicBezTo>
                  <a:pt x="7121503" y="625929"/>
                  <a:pt x="7120005" y="626027"/>
                  <a:pt x="7118507" y="626027"/>
                </a:cubicBezTo>
                <a:cubicBezTo>
                  <a:pt x="7113949" y="626027"/>
                  <a:pt x="7110043" y="625424"/>
                  <a:pt x="7106787" y="624220"/>
                </a:cubicBezTo>
                <a:cubicBezTo>
                  <a:pt x="7103532" y="623015"/>
                  <a:pt x="7100862" y="621192"/>
                  <a:pt x="7098778" y="618750"/>
                </a:cubicBezTo>
                <a:cubicBezTo>
                  <a:pt x="7096695" y="616309"/>
                  <a:pt x="7095181" y="613216"/>
                  <a:pt x="7094237" y="609472"/>
                </a:cubicBezTo>
                <a:cubicBezTo>
                  <a:pt x="7093293" y="605728"/>
                  <a:pt x="7092821" y="601317"/>
                  <a:pt x="7092821" y="596238"/>
                </a:cubicBezTo>
                <a:lnTo>
                  <a:pt x="7092821" y="544864"/>
                </a:lnTo>
                <a:lnTo>
                  <a:pt x="7080514" y="544864"/>
                </a:lnTo>
                <a:cubicBezTo>
                  <a:pt x="7079538" y="544864"/>
                  <a:pt x="7078756" y="544343"/>
                  <a:pt x="7078170" y="543301"/>
                </a:cubicBezTo>
                <a:cubicBezTo>
                  <a:pt x="7077584" y="542260"/>
                  <a:pt x="7077291" y="540567"/>
                  <a:pt x="7077291" y="538223"/>
                </a:cubicBezTo>
                <a:cubicBezTo>
                  <a:pt x="7077291" y="536986"/>
                  <a:pt x="7077373" y="535944"/>
                  <a:pt x="7077535" y="535097"/>
                </a:cubicBezTo>
                <a:cubicBezTo>
                  <a:pt x="7077698" y="534251"/>
                  <a:pt x="7077910" y="533551"/>
                  <a:pt x="7078170" y="532998"/>
                </a:cubicBezTo>
                <a:cubicBezTo>
                  <a:pt x="7078431" y="532444"/>
                  <a:pt x="7078773" y="532053"/>
                  <a:pt x="7079196" y="531825"/>
                </a:cubicBezTo>
                <a:cubicBezTo>
                  <a:pt x="7079619" y="531597"/>
                  <a:pt x="7080091" y="531484"/>
                  <a:pt x="7080612" y="531484"/>
                </a:cubicBezTo>
                <a:lnTo>
                  <a:pt x="7092821" y="531484"/>
                </a:lnTo>
                <a:lnTo>
                  <a:pt x="7092821" y="510583"/>
                </a:lnTo>
                <a:cubicBezTo>
                  <a:pt x="7092821" y="510127"/>
                  <a:pt x="7092934" y="509703"/>
                  <a:pt x="7093162" y="509313"/>
                </a:cubicBezTo>
                <a:cubicBezTo>
                  <a:pt x="7093390" y="508922"/>
                  <a:pt x="7093814" y="508580"/>
                  <a:pt x="7094432" y="508287"/>
                </a:cubicBezTo>
                <a:cubicBezTo>
                  <a:pt x="7095051" y="507994"/>
                  <a:pt x="7095881" y="507783"/>
                  <a:pt x="7096923" y="507653"/>
                </a:cubicBezTo>
                <a:cubicBezTo>
                  <a:pt x="7097964" y="507522"/>
                  <a:pt x="7099267" y="507457"/>
                  <a:pt x="7100829" y="507457"/>
                </a:cubicBezTo>
                <a:close/>
                <a:moveTo>
                  <a:pt x="6977004" y="507457"/>
                </a:moveTo>
                <a:cubicBezTo>
                  <a:pt x="6978632" y="507457"/>
                  <a:pt x="6979967" y="507522"/>
                  <a:pt x="6981009" y="507653"/>
                </a:cubicBezTo>
                <a:cubicBezTo>
                  <a:pt x="6982051" y="507783"/>
                  <a:pt x="6982864" y="507994"/>
                  <a:pt x="6983450" y="508287"/>
                </a:cubicBezTo>
                <a:cubicBezTo>
                  <a:pt x="6984036" y="508580"/>
                  <a:pt x="6984460" y="508922"/>
                  <a:pt x="6984720" y="509313"/>
                </a:cubicBezTo>
                <a:cubicBezTo>
                  <a:pt x="6984981" y="509703"/>
                  <a:pt x="6985111" y="510127"/>
                  <a:pt x="6985111" y="510583"/>
                </a:cubicBezTo>
                <a:lnTo>
                  <a:pt x="6985111" y="531484"/>
                </a:lnTo>
                <a:lnTo>
                  <a:pt x="7007672" y="531484"/>
                </a:lnTo>
                <a:cubicBezTo>
                  <a:pt x="7008193" y="531484"/>
                  <a:pt x="7008649" y="531597"/>
                  <a:pt x="7009040" y="531825"/>
                </a:cubicBezTo>
                <a:cubicBezTo>
                  <a:pt x="7009430" y="532053"/>
                  <a:pt x="7009772" y="532444"/>
                  <a:pt x="7010065" y="532998"/>
                </a:cubicBezTo>
                <a:cubicBezTo>
                  <a:pt x="7010358" y="533551"/>
                  <a:pt x="7010570" y="534251"/>
                  <a:pt x="7010700" y="535097"/>
                </a:cubicBezTo>
                <a:cubicBezTo>
                  <a:pt x="7010830" y="535944"/>
                  <a:pt x="7010895" y="536986"/>
                  <a:pt x="7010895" y="538223"/>
                </a:cubicBezTo>
                <a:cubicBezTo>
                  <a:pt x="7010895" y="540567"/>
                  <a:pt x="7010602" y="542260"/>
                  <a:pt x="7010016" y="543301"/>
                </a:cubicBezTo>
                <a:cubicBezTo>
                  <a:pt x="7009430" y="544343"/>
                  <a:pt x="7008649" y="544864"/>
                  <a:pt x="7007672" y="544864"/>
                </a:cubicBezTo>
                <a:lnTo>
                  <a:pt x="6985111" y="544864"/>
                </a:lnTo>
                <a:lnTo>
                  <a:pt x="6985111" y="593894"/>
                </a:lnTo>
                <a:cubicBezTo>
                  <a:pt x="6985111" y="599949"/>
                  <a:pt x="6986006" y="604523"/>
                  <a:pt x="6987797" y="607616"/>
                </a:cubicBezTo>
                <a:cubicBezTo>
                  <a:pt x="6989587" y="610709"/>
                  <a:pt x="6992794" y="612255"/>
                  <a:pt x="6997417" y="612255"/>
                </a:cubicBezTo>
                <a:cubicBezTo>
                  <a:pt x="6998915" y="612255"/>
                  <a:pt x="7000249" y="612109"/>
                  <a:pt x="7001421" y="611816"/>
                </a:cubicBezTo>
                <a:cubicBezTo>
                  <a:pt x="7002593" y="611523"/>
                  <a:pt x="7003635" y="611214"/>
                  <a:pt x="7004547" y="610888"/>
                </a:cubicBezTo>
                <a:cubicBezTo>
                  <a:pt x="7005459" y="610563"/>
                  <a:pt x="7006240" y="610253"/>
                  <a:pt x="7006891" y="609960"/>
                </a:cubicBezTo>
                <a:cubicBezTo>
                  <a:pt x="7007542" y="609667"/>
                  <a:pt x="7008128" y="609521"/>
                  <a:pt x="7008649" y="609521"/>
                </a:cubicBezTo>
                <a:cubicBezTo>
                  <a:pt x="7008975" y="609521"/>
                  <a:pt x="7009284" y="609602"/>
                  <a:pt x="7009577" y="609765"/>
                </a:cubicBezTo>
                <a:cubicBezTo>
                  <a:pt x="7009870" y="609928"/>
                  <a:pt x="7010098" y="610237"/>
                  <a:pt x="7010260" y="610693"/>
                </a:cubicBezTo>
                <a:cubicBezTo>
                  <a:pt x="7010423" y="611148"/>
                  <a:pt x="7010570" y="611767"/>
                  <a:pt x="7010700" y="612548"/>
                </a:cubicBezTo>
                <a:cubicBezTo>
                  <a:pt x="7010830" y="613330"/>
                  <a:pt x="7010895" y="614307"/>
                  <a:pt x="7010895" y="615478"/>
                </a:cubicBezTo>
                <a:cubicBezTo>
                  <a:pt x="7010895" y="617367"/>
                  <a:pt x="7010765" y="618864"/>
                  <a:pt x="7010505" y="619971"/>
                </a:cubicBezTo>
                <a:cubicBezTo>
                  <a:pt x="7010244" y="621078"/>
                  <a:pt x="7009854" y="621892"/>
                  <a:pt x="7009333" y="622413"/>
                </a:cubicBezTo>
                <a:cubicBezTo>
                  <a:pt x="7008812" y="622934"/>
                  <a:pt x="7008030" y="623422"/>
                  <a:pt x="7006989" y="623878"/>
                </a:cubicBezTo>
                <a:cubicBezTo>
                  <a:pt x="7005947" y="624334"/>
                  <a:pt x="7004758" y="624708"/>
                  <a:pt x="7003424" y="625001"/>
                </a:cubicBezTo>
                <a:cubicBezTo>
                  <a:pt x="7002089" y="625294"/>
                  <a:pt x="7000673" y="625539"/>
                  <a:pt x="6999175" y="625734"/>
                </a:cubicBezTo>
                <a:cubicBezTo>
                  <a:pt x="6997678" y="625929"/>
                  <a:pt x="6996180" y="626027"/>
                  <a:pt x="6994682" y="626027"/>
                </a:cubicBezTo>
                <a:cubicBezTo>
                  <a:pt x="6990124" y="626027"/>
                  <a:pt x="6986218" y="625424"/>
                  <a:pt x="6982962" y="624220"/>
                </a:cubicBezTo>
                <a:cubicBezTo>
                  <a:pt x="6979707" y="623015"/>
                  <a:pt x="6977037" y="621192"/>
                  <a:pt x="6974953" y="618750"/>
                </a:cubicBezTo>
                <a:cubicBezTo>
                  <a:pt x="6972870" y="616309"/>
                  <a:pt x="6971356" y="613216"/>
                  <a:pt x="6970412" y="609472"/>
                </a:cubicBezTo>
                <a:cubicBezTo>
                  <a:pt x="6969468" y="605728"/>
                  <a:pt x="6968996" y="601317"/>
                  <a:pt x="6968996" y="596238"/>
                </a:cubicBezTo>
                <a:lnTo>
                  <a:pt x="6968996" y="544864"/>
                </a:lnTo>
                <a:lnTo>
                  <a:pt x="6956689" y="544864"/>
                </a:lnTo>
                <a:cubicBezTo>
                  <a:pt x="6955713" y="544864"/>
                  <a:pt x="6954931" y="544343"/>
                  <a:pt x="6954345" y="543301"/>
                </a:cubicBezTo>
                <a:cubicBezTo>
                  <a:pt x="6953759" y="542260"/>
                  <a:pt x="6953466" y="540567"/>
                  <a:pt x="6953466" y="538223"/>
                </a:cubicBezTo>
                <a:cubicBezTo>
                  <a:pt x="6953466" y="536986"/>
                  <a:pt x="6953548" y="535944"/>
                  <a:pt x="6953710" y="535097"/>
                </a:cubicBezTo>
                <a:cubicBezTo>
                  <a:pt x="6953873" y="534251"/>
                  <a:pt x="6954085" y="533551"/>
                  <a:pt x="6954345" y="532998"/>
                </a:cubicBezTo>
                <a:cubicBezTo>
                  <a:pt x="6954606" y="532444"/>
                  <a:pt x="6954948" y="532053"/>
                  <a:pt x="6955371" y="531825"/>
                </a:cubicBezTo>
                <a:cubicBezTo>
                  <a:pt x="6955794" y="531597"/>
                  <a:pt x="6956266" y="531484"/>
                  <a:pt x="6956787" y="531484"/>
                </a:cubicBezTo>
                <a:lnTo>
                  <a:pt x="6968996" y="531484"/>
                </a:lnTo>
                <a:lnTo>
                  <a:pt x="6968996" y="510583"/>
                </a:lnTo>
                <a:cubicBezTo>
                  <a:pt x="6968996" y="510127"/>
                  <a:pt x="6969109" y="509703"/>
                  <a:pt x="6969337" y="509313"/>
                </a:cubicBezTo>
                <a:cubicBezTo>
                  <a:pt x="6969565" y="508922"/>
                  <a:pt x="6969989" y="508580"/>
                  <a:pt x="6970607" y="508287"/>
                </a:cubicBezTo>
                <a:cubicBezTo>
                  <a:pt x="6971226" y="507994"/>
                  <a:pt x="6972056" y="507783"/>
                  <a:pt x="6973098" y="507653"/>
                </a:cubicBezTo>
                <a:cubicBezTo>
                  <a:pt x="6974139" y="507522"/>
                  <a:pt x="6975442" y="507457"/>
                  <a:pt x="6977004" y="507457"/>
                </a:cubicBezTo>
                <a:close/>
                <a:moveTo>
                  <a:pt x="1043601" y="507288"/>
                </a:moveTo>
                <a:cubicBezTo>
                  <a:pt x="1039596" y="507288"/>
                  <a:pt x="1036120" y="507627"/>
                  <a:pt x="1033175" y="508304"/>
                </a:cubicBezTo>
                <a:cubicBezTo>
                  <a:pt x="1030229" y="508982"/>
                  <a:pt x="1027784" y="509983"/>
                  <a:pt x="1025840" y="511308"/>
                </a:cubicBezTo>
                <a:cubicBezTo>
                  <a:pt x="1023896" y="512634"/>
                  <a:pt x="1022467" y="514225"/>
                  <a:pt x="1021554" y="516080"/>
                </a:cubicBezTo>
                <a:cubicBezTo>
                  <a:pt x="1020641" y="517936"/>
                  <a:pt x="1020185" y="520072"/>
                  <a:pt x="1020185" y="522487"/>
                </a:cubicBezTo>
                <a:cubicBezTo>
                  <a:pt x="1020185" y="526611"/>
                  <a:pt x="1021495" y="529895"/>
                  <a:pt x="1024117" y="532340"/>
                </a:cubicBezTo>
                <a:cubicBezTo>
                  <a:pt x="1026738" y="534785"/>
                  <a:pt x="1030406" y="536007"/>
                  <a:pt x="1035119" y="536007"/>
                </a:cubicBezTo>
                <a:cubicBezTo>
                  <a:pt x="1038948" y="536007"/>
                  <a:pt x="1042497" y="535035"/>
                  <a:pt x="1045766" y="533091"/>
                </a:cubicBezTo>
                <a:cubicBezTo>
                  <a:pt x="1049036" y="531147"/>
                  <a:pt x="1052468" y="528172"/>
                  <a:pt x="1056061" y="524166"/>
                </a:cubicBezTo>
                <a:lnTo>
                  <a:pt x="1056061" y="507288"/>
                </a:lnTo>
                <a:close/>
                <a:moveTo>
                  <a:pt x="557826" y="507288"/>
                </a:moveTo>
                <a:cubicBezTo>
                  <a:pt x="553821" y="507288"/>
                  <a:pt x="550345" y="507627"/>
                  <a:pt x="547399" y="508304"/>
                </a:cubicBezTo>
                <a:cubicBezTo>
                  <a:pt x="544453" y="508982"/>
                  <a:pt x="542009" y="509983"/>
                  <a:pt x="540065" y="511308"/>
                </a:cubicBezTo>
                <a:cubicBezTo>
                  <a:pt x="538121" y="512634"/>
                  <a:pt x="536692" y="514225"/>
                  <a:pt x="535779" y="516080"/>
                </a:cubicBezTo>
                <a:cubicBezTo>
                  <a:pt x="534866" y="517936"/>
                  <a:pt x="534409" y="520072"/>
                  <a:pt x="534409" y="522487"/>
                </a:cubicBezTo>
                <a:cubicBezTo>
                  <a:pt x="534409" y="526611"/>
                  <a:pt x="535720" y="529895"/>
                  <a:pt x="538342" y="532340"/>
                </a:cubicBezTo>
                <a:cubicBezTo>
                  <a:pt x="540963" y="534785"/>
                  <a:pt x="544631" y="536007"/>
                  <a:pt x="549344" y="536007"/>
                </a:cubicBezTo>
                <a:cubicBezTo>
                  <a:pt x="553173" y="536007"/>
                  <a:pt x="556722" y="535035"/>
                  <a:pt x="559992" y="533091"/>
                </a:cubicBezTo>
                <a:cubicBezTo>
                  <a:pt x="563261" y="531147"/>
                  <a:pt x="566693" y="528172"/>
                  <a:pt x="570286" y="524166"/>
                </a:cubicBezTo>
                <a:lnTo>
                  <a:pt x="570286" y="507288"/>
                </a:lnTo>
                <a:close/>
                <a:moveTo>
                  <a:pt x="6725545" y="488314"/>
                </a:moveTo>
                <a:cubicBezTo>
                  <a:pt x="6727173" y="488314"/>
                  <a:pt x="6728508" y="488379"/>
                  <a:pt x="6729550" y="488510"/>
                </a:cubicBezTo>
                <a:cubicBezTo>
                  <a:pt x="6730592" y="488640"/>
                  <a:pt x="6731405" y="488835"/>
                  <a:pt x="6731991" y="489095"/>
                </a:cubicBezTo>
                <a:cubicBezTo>
                  <a:pt x="6732577" y="489356"/>
                  <a:pt x="6733001" y="489681"/>
                  <a:pt x="6733261" y="490072"/>
                </a:cubicBezTo>
                <a:cubicBezTo>
                  <a:pt x="6733522" y="490463"/>
                  <a:pt x="6733652" y="490919"/>
                  <a:pt x="6733652" y="491440"/>
                </a:cubicBezTo>
                <a:lnTo>
                  <a:pt x="6733652" y="621925"/>
                </a:lnTo>
                <a:cubicBezTo>
                  <a:pt x="6733652" y="622446"/>
                  <a:pt x="6733522" y="622885"/>
                  <a:pt x="6733261" y="623243"/>
                </a:cubicBezTo>
                <a:cubicBezTo>
                  <a:pt x="6733001" y="623601"/>
                  <a:pt x="6732577" y="623911"/>
                  <a:pt x="6731991" y="624171"/>
                </a:cubicBezTo>
                <a:cubicBezTo>
                  <a:pt x="6731405" y="624431"/>
                  <a:pt x="6730592" y="624627"/>
                  <a:pt x="6729550" y="624757"/>
                </a:cubicBezTo>
                <a:cubicBezTo>
                  <a:pt x="6728508" y="624887"/>
                  <a:pt x="6727173" y="624952"/>
                  <a:pt x="6725545" y="624952"/>
                </a:cubicBezTo>
                <a:cubicBezTo>
                  <a:pt x="6723983" y="624952"/>
                  <a:pt x="6722680" y="624887"/>
                  <a:pt x="6721639" y="624757"/>
                </a:cubicBezTo>
                <a:cubicBezTo>
                  <a:pt x="6720597" y="624627"/>
                  <a:pt x="6719767" y="624431"/>
                  <a:pt x="6719148" y="624171"/>
                </a:cubicBezTo>
                <a:cubicBezTo>
                  <a:pt x="6718529" y="623911"/>
                  <a:pt x="6718106" y="623601"/>
                  <a:pt x="6717878" y="623243"/>
                </a:cubicBezTo>
                <a:cubicBezTo>
                  <a:pt x="6717650" y="622885"/>
                  <a:pt x="6717537" y="622446"/>
                  <a:pt x="6717537" y="621925"/>
                </a:cubicBezTo>
                <a:lnTo>
                  <a:pt x="6717537" y="491440"/>
                </a:lnTo>
                <a:cubicBezTo>
                  <a:pt x="6717537" y="490919"/>
                  <a:pt x="6717650" y="490463"/>
                  <a:pt x="6717878" y="490072"/>
                </a:cubicBezTo>
                <a:cubicBezTo>
                  <a:pt x="6718106" y="489681"/>
                  <a:pt x="6718529" y="489356"/>
                  <a:pt x="6719148" y="489095"/>
                </a:cubicBezTo>
                <a:cubicBezTo>
                  <a:pt x="6719767" y="488835"/>
                  <a:pt x="6720597" y="488640"/>
                  <a:pt x="6721639" y="488510"/>
                </a:cubicBezTo>
                <a:cubicBezTo>
                  <a:pt x="6722680" y="488379"/>
                  <a:pt x="6723983" y="488314"/>
                  <a:pt x="6725545" y="488314"/>
                </a:cubicBezTo>
                <a:close/>
                <a:moveTo>
                  <a:pt x="6692910" y="487630"/>
                </a:moveTo>
                <a:cubicBezTo>
                  <a:pt x="6695189" y="487630"/>
                  <a:pt x="6697403" y="487842"/>
                  <a:pt x="6699552" y="488265"/>
                </a:cubicBezTo>
                <a:cubicBezTo>
                  <a:pt x="6701700" y="488689"/>
                  <a:pt x="6703361" y="489144"/>
                  <a:pt x="6704533" y="489633"/>
                </a:cubicBezTo>
                <a:cubicBezTo>
                  <a:pt x="6705705" y="490121"/>
                  <a:pt x="6706486" y="490560"/>
                  <a:pt x="6706877" y="490951"/>
                </a:cubicBezTo>
                <a:cubicBezTo>
                  <a:pt x="6707267" y="491342"/>
                  <a:pt x="6707593" y="491847"/>
                  <a:pt x="6707853" y="492465"/>
                </a:cubicBezTo>
                <a:cubicBezTo>
                  <a:pt x="6708114" y="493084"/>
                  <a:pt x="6708293" y="493832"/>
                  <a:pt x="6708391" y="494712"/>
                </a:cubicBezTo>
                <a:cubicBezTo>
                  <a:pt x="6708488" y="495591"/>
                  <a:pt x="6708537" y="496649"/>
                  <a:pt x="6708537" y="497885"/>
                </a:cubicBezTo>
                <a:cubicBezTo>
                  <a:pt x="6708537" y="499123"/>
                  <a:pt x="6708472" y="500116"/>
                  <a:pt x="6708342" y="500865"/>
                </a:cubicBezTo>
                <a:cubicBezTo>
                  <a:pt x="6708212" y="501613"/>
                  <a:pt x="6708065" y="502216"/>
                  <a:pt x="6707902" y="502671"/>
                </a:cubicBezTo>
                <a:cubicBezTo>
                  <a:pt x="6707739" y="503127"/>
                  <a:pt x="6707528" y="503436"/>
                  <a:pt x="6707267" y="503599"/>
                </a:cubicBezTo>
                <a:cubicBezTo>
                  <a:pt x="6707007" y="503762"/>
                  <a:pt x="6706681" y="503843"/>
                  <a:pt x="6706291" y="503843"/>
                </a:cubicBezTo>
                <a:cubicBezTo>
                  <a:pt x="6705835" y="503843"/>
                  <a:pt x="6705265" y="503697"/>
                  <a:pt x="6704582" y="503404"/>
                </a:cubicBezTo>
                <a:cubicBezTo>
                  <a:pt x="6703898" y="503111"/>
                  <a:pt x="6703068" y="502785"/>
                  <a:pt x="6702091" y="502427"/>
                </a:cubicBezTo>
                <a:cubicBezTo>
                  <a:pt x="6701114" y="502069"/>
                  <a:pt x="6699959" y="501744"/>
                  <a:pt x="6698624" y="501451"/>
                </a:cubicBezTo>
                <a:cubicBezTo>
                  <a:pt x="6697289" y="501158"/>
                  <a:pt x="6695743" y="501011"/>
                  <a:pt x="6693984" y="501011"/>
                </a:cubicBezTo>
                <a:cubicBezTo>
                  <a:pt x="6691575" y="501011"/>
                  <a:pt x="6689524" y="501402"/>
                  <a:pt x="6687831" y="502183"/>
                </a:cubicBezTo>
                <a:cubicBezTo>
                  <a:pt x="6686138" y="502964"/>
                  <a:pt x="6684771" y="504185"/>
                  <a:pt x="6683729" y="505846"/>
                </a:cubicBezTo>
                <a:cubicBezTo>
                  <a:pt x="6682687" y="507506"/>
                  <a:pt x="6681939" y="509655"/>
                  <a:pt x="6681483" y="512292"/>
                </a:cubicBezTo>
                <a:cubicBezTo>
                  <a:pt x="6681027" y="514929"/>
                  <a:pt x="6680799" y="518136"/>
                  <a:pt x="6680799" y="521912"/>
                </a:cubicBezTo>
                <a:lnTo>
                  <a:pt x="6680799" y="531484"/>
                </a:lnTo>
                <a:lnTo>
                  <a:pt x="6700431" y="531484"/>
                </a:lnTo>
                <a:cubicBezTo>
                  <a:pt x="6700951" y="531484"/>
                  <a:pt x="6701391" y="531597"/>
                  <a:pt x="6701749" y="531825"/>
                </a:cubicBezTo>
                <a:cubicBezTo>
                  <a:pt x="6702107" y="532053"/>
                  <a:pt x="6702433" y="532444"/>
                  <a:pt x="6702726" y="532998"/>
                </a:cubicBezTo>
                <a:cubicBezTo>
                  <a:pt x="6703019" y="533551"/>
                  <a:pt x="6703247" y="534251"/>
                  <a:pt x="6703409" y="535097"/>
                </a:cubicBezTo>
                <a:cubicBezTo>
                  <a:pt x="6703572" y="535944"/>
                  <a:pt x="6703654" y="536986"/>
                  <a:pt x="6703654" y="538223"/>
                </a:cubicBezTo>
                <a:cubicBezTo>
                  <a:pt x="6703654" y="540567"/>
                  <a:pt x="6703361" y="542260"/>
                  <a:pt x="6702775" y="543301"/>
                </a:cubicBezTo>
                <a:cubicBezTo>
                  <a:pt x="6702189" y="544343"/>
                  <a:pt x="6701407" y="544864"/>
                  <a:pt x="6700431" y="544864"/>
                </a:cubicBezTo>
                <a:lnTo>
                  <a:pt x="6680799" y="544864"/>
                </a:lnTo>
                <a:lnTo>
                  <a:pt x="6680799" y="621925"/>
                </a:lnTo>
                <a:cubicBezTo>
                  <a:pt x="6680799" y="622446"/>
                  <a:pt x="6680669" y="622885"/>
                  <a:pt x="6680409" y="623243"/>
                </a:cubicBezTo>
                <a:cubicBezTo>
                  <a:pt x="6680148" y="623601"/>
                  <a:pt x="6679709" y="623911"/>
                  <a:pt x="6679090" y="624171"/>
                </a:cubicBezTo>
                <a:cubicBezTo>
                  <a:pt x="6678471" y="624431"/>
                  <a:pt x="6677641" y="624627"/>
                  <a:pt x="6676599" y="624757"/>
                </a:cubicBezTo>
                <a:cubicBezTo>
                  <a:pt x="6675558" y="624887"/>
                  <a:pt x="6674255" y="624952"/>
                  <a:pt x="6672693" y="624952"/>
                </a:cubicBezTo>
                <a:cubicBezTo>
                  <a:pt x="6671130" y="624952"/>
                  <a:pt x="6669828" y="624887"/>
                  <a:pt x="6668786" y="624757"/>
                </a:cubicBezTo>
                <a:cubicBezTo>
                  <a:pt x="6667744" y="624627"/>
                  <a:pt x="6666914" y="624431"/>
                  <a:pt x="6666295" y="624171"/>
                </a:cubicBezTo>
                <a:cubicBezTo>
                  <a:pt x="6665677" y="623911"/>
                  <a:pt x="6665237" y="623601"/>
                  <a:pt x="6664977" y="623243"/>
                </a:cubicBezTo>
                <a:cubicBezTo>
                  <a:pt x="6664716" y="622885"/>
                  <a:pt x="6664586" y="622446"/>
                  <a:pt x="6664586" y="621925"/>
                </a:cubicBezTo>
                <a:lnTo>
                  <a:pt x="6664586" y="544864"/>
                </a:lnTo>
                <a:lnTo>
                  <a:pt x="6652182" y="544864"/>
                </a:lnTo>
                <a:cubicBezTo>
                  <a:pt x="6651141" y="544864"/>
                  <a:pt x="6650359" y="544343"/>
                  <a:pt x="6649838" y="543301"/>
                </a:cubicBezTo>
                <a:cubicBezTo>
                  <a:pt x="6649317" y="542260"/>
                  <a:pt x="6649057" y="540567"/>
                  <a:pt x="6649057" y="538223"/>
                </a:cubicBezTo>
                <a:cubicBezTo>
                  <a:pt x="6649057" y="536986"/>
                  <a:pt x="6649122" y="535944"/>
                  <a:pt x="6649252" y="535097"/>
                </a:cubicBezTo>
                <a:cubicBezTo>
                  <a:pt x="6649383" y="534251"/>
                  <a:pt x="6649578" y="533551"/>
                  <a:pt x="6649838" y="532998"/>
                </a:cubicBezTo>
                <a:cubicBezTo>
                  <a:pt x="6650099" y="532444"/>
                  <a:pt x="6650424" y="532053"/>
                  <a:pt x="6650815" y="531825"/>
                </a:cubicBezTo>
                <a:cubicBezTo>
                  <a:pt x="6651206" y="531597"/>
                  <a:pt x="6651661" y="531484"/>
                  <a:pt x="6652182" y="531484"/>
                </a:cubicBezTo>
                <a:lnTo>
                  <a:pt x="6664586" y="531484"/>
                </a:lnTo>
                <a:lnTo>
                  <a:pt x="6664586" y="522400"/>
                </a:lnTo>
                <a:cubicBezTo>
                  <a:pt x="6664586" y="516280"/>
                  <a:pt x="6665156" y="511022"/>
                  <a:pt x="6666295" y="506627"/>
                </a:cubicBezTo>
                <a:cubicBezTo>
                  <a:pt x="6667435" y="502232"/>
                  <a:pt x="6669177" y="498634"/>
                  <a:pt x="6671521" y="495835"/>
                </a:cubicBezTo>
                <a:cubicBezTo>
                  <a:pt x="6673865" y="493035"/>
                  <a:pt x="6676811" y="490967"/>
                  <a:pt x="6680360" y="489633"/>
                </a:cubicBezTo>
                <a:cubicBezTo>
                  <a:pt x="6683908" y="488298"/>
                  <a:pt x="6688092" y="487630"/>
                  <a:pt x="6692910" y="487630"/>
                </a:cubicBezTo>
                <a:close/>
                <a:moveTo>
                  <a:pt x="1460226" y="472560"/>
                </a:moveTo>
                <a:cubicBezTo>
                  <a:pt x="1456515" y="472560"/>
                  <a:pt x="1453363" y="473444"/>
                  <a:pt x="1450771" y="475211"/>
                </a:cubicBezTo>
                <a:cubicBezTo>
                  <a:pt x="1448179" y="476978"/>
                  <a:pt x="1446073" y="479305"/>
                  <a:pt x="1444452" y="482192"/>
                </a:cubicBezTo>
                <a:cubicBezTo>
                  <a:pt x="1442832" y="485079"/>
                  <a:pt x="1441654" y="488348"/>
                  <a:pt x="1440918" y="492000"/>
                </a:cubicBezTo>
                <a:cubicBezTo>
                  <a:pt x="1440181" y="495653"/>
                  <a:pt x="1439813" y="499364"/>
                  <a:pt x="1439813" y="503135"/>
                </a:cubicBezTo>
                <a:cubicBezTo>
                  <a:pt x="1439813" y="507141"/>
                  <a:pt x="1440123" y="511058"/>
                  <a:pt x="1440741" y="514887"/>
                </a:cubicBezTo>
                <a:cubicBezTo>
                  <a:pt x="1441360" y="518717"/>
                  <a:pt x="1442435" y="522119"/>
                  <a:pt x="1443966" y="525094"/>
                </a:cubicBezTo>
                <a:cubicBezTo>
                  <a:pt x="1445498" y="528069"/>
                  <a:pt x="1447531" y="530455"/>
                  <a:pt x="1450064" y="532252"/>
                </a:cubicBezTo>
                <a:cubicBezTo>
                  <a:pt x="1452597" y="534048"/>
                  <a:pt x="1455778" y="534947"/>
                  <a:pt x="1459607" y="534947"/>
                </a:cubicBezTo>
                <a:cubicBezTo>
                  <a:pt x="1461551" y="534947"/>
                  <a:pt x="1463422" y="534682"/>
                  <a:pt x="1465219" y="534152"/>
                </a:cubicBezTo>
                <a:cubicBezTo>
                  <a:pt x="1467015" y="533621"/>
                  <a:pt x="1468856" y="532738"/>
                  <a:pt x="1470742" y="531501"/>
                </a:cubicBezTo>
                <a:cubicBezTo>
                  <a:pt x="1472627" y="530263"/>
                  <a:pt x="1474600" y="528658"/>
                  <a:pt x="1476662" y="526684"/>
                </a:cubicBezTo>
                <a:cubicBezTo>
                  <a:pt x="1478724" y="524711"/>
                  <a:pt x="1480904" y="522281"/>
                  <a:pt x="1483201" y="519394"/>
                </a:cubicBezTo>
                <a:lnTo>
                  <a:pt x="1483201" y="487582"/>
                </a:lnTo>
                <a:cubicBezTo>
                  <a:pt x="1479254" y="482693"/>
                  <a:pt x="1475440" y="478967"/>
                  <a:pt x="1471758" y="476404"/>
                </a:cubicBezTo>
                <a:cubicBezTo>
                  <a:pt x="1468076" y="473841"/>
                  <a:pt x="1464232" y="472560"/>
                  <a:pt x="1460226" y="472560"/>
                </a:cubicBezTo>
                <a:close/>
                <a:moveTo>
                  <a:pt x="953710" y="472560"/>
                </a:moveTo>
                <a:cubicBezTo>
                  <a:pt x="951814" y="472560"/>
                  <a:pt x="949946" y="472840"/>
                  <a:pt x="948109" y="473399"/>
                </a:cubicBezTo>
                <a:cubicBezTo>
                  <a:pt x="946272" y="473959"/>
                  <a:pt x="944405" y="474843"/>
                  <a:pt x="942508" y="476050"/>
                </a:cubicBezTo>
                <a:cubicBezTo>
                  <a:pt x="940611" y="477258"/>
                  <a:pt x="938626" y="478848"/>
                  <a:pt x="936551" y="480822"/>
                </a:cubicBezTo>
                <a:cubicBezTo>
                  <a:pt x="934476" y="482796"/>
                  <a:pt x="932283" y="485226"/>
                  <a:pt x="929972" y="488112"/>
                </a:cubicBezTo>
                <a:lnTo>
                  <a:pt x="929972" y="519748"/>
                </a:lnTo>
                <a:cubicBezTo>
                  <a:pt x="934002" y="524637"/>
                  <a:pt x="937826" y="528378"/>
                  <a:pt x="941441" y="530970"/>
                </a:cubicBezTo>
                <a:cubicBezTo>
                  <a:pt x="945057" y="533562"/>
                  <a:pt x="948850" y="534858"/>
                  <a:pt x="952821" y="534858"/>
                </a:cubicBezTo>
                <a:cubicBezTo>
                  <a:pt x="956495" y="534858"/>
                  <a:pt x="959651" y="533975"/>
                  <a:pt x="962289" y="532208"/>
                </a:cubicBezTo>
                <a:cubicBezTo>
                  <a:pt x="964928" y="530440"/>
                  <a:pt x="967061" y="528083"/>
                  <a:pt x="968691" y="525138"/>
                </a:cubicBezTo>
                <a:cubicBezTo>
                  <a:pt x="970321" y="522192"/>
                  <a:pt x="971522" y="518894"/>
                  <a:pt x="972293" y="515241"/>
                </a:cubicBezTo>
                <a:cubicBezTo>
                  <a:pt x="973063" y="511589"/>
                  <a:pt x="973448" y="507907"/>
                  <a:pt x="973448" y="504195"/>
                </a:cubicBezTo>
                <a:cubicBezTo>
                  <a:pt x="973448" y="500130"/>
                  <a:pt x="973136" y="496198"/>
                  <a:pt x="972515" y="492398"/>
                </a:cubicBezTo>
                <a:cubicBezTo>
                  <a:pt x="971892" y="488598"/>
                  <a:pt x="970826" y="485226"/>
                  <a:pt x="969314" y="482280"/>
                </a:cubicBezTo>
                <a:cubicBezTo>
                  <a:pt x="967803" y="479335"/>
                  <a:pt x="965773" y="476978"/>
                  <a:pt x="963223" y="475211"/>
                </a:cubicBezTo>
                <a:cubicBezTo>
                  <a:pt x="960675" y="473444"/>
                  <a:pt x="957503" y="472560"/>
                  <a:pt x="953710" y="472560"/>
                </a:cubicBezTo>
                <a:close/>
                <a:moveTo>
                  <a:pt x="1204692" y="471411"/>
                </a:moveTo>
                <a:cubicBezTo>
                  <a:pt x="1201076" y="471411"/>
                  <a:pt x="1197905" y="472089"/>
                  <a:pt x="1195178" y="473444"/>
                </a:cubicBezTo>
                <a:cubicBezTo>
                  <a:pt x="1192452" y="474799"/>
                  <a:pt x="1190169" y="476595"/>
                  <a:pt x="1188332" y="478834"/>
                </a:cubicBezTo>
                <a:cubicBezTo>
                  <a:pt x="1186494" y="481073"/>
                  <a:pt x="1185071" y="483679"/>
                  <a:pt x="1184064" y="486655"/>
                </a:cubicBezTo>
                <a:cubicBezTo>
                  <a:pt x="1183057" y="489629"/>
                  <a:pt x="1182494" y="492737"/>
                  <a:pt x="1182375" y="495977"/>
                </a:cubicBezTo>
                <a:lnTo>
                  <a:pt x="1225763" y="495977"/>
                </a:lnTo>
                <a:cubicBezTo>
                  <a:pt x="1225939" y="488319"/>
                  <a:pt x="1224235" y="482310"/>
                  <a:pt x="1220650" y="477950"/>
                </a:cubicBezTo>
                <a:cubicBezTo>
                  <a:pt x="1217065" y="473591"/>
                  <a:pt x="1211745" y="471411"/>
                  <a:pt x="1204692" y="471411"/>
                </a:cubicBezTo>
                <a:close/>
                <a:moveTo>
                  <a:pt x="785591" y="471411"/>
                </a:moveTo>
                <a:cubicBezTo>
                  <a:pt x="781976" y="471411"/>
                  <a:pt x="778805" y="472089"/>
                  <a:pt x="776078" y="473444"/>
                </a:cubicBezTo>
                <a:cubicBezTo>
                  <a:pt x="773351" y="474799"/>
                  <a:pt x="771070" y="476595"/>
                  <a:pt x="769231" y="478834"/>
                </a:cubicBezTo>
                <a:cubicBezTo>
                  <a:pt x="767394" y="481073"/>
                  <a:pt x="765971" y="483679"/>
                  <a:pt x="764964" y="486655"/>
                </a:cubicBezTo>
                <a:cubicBezTo>
                  <a:pt x="763957" y="489629"/>
                  <a:pt x="763393" y="492737"/>
                  <a:pt x="763275" y="495977"/>
                </a:cubicBezTo>
                <a:lnTo>
                  <a:pt x="806663" y="495977"/>
                </a:lnTo>
                <a:cubicBezTo>
                  <a:pt x="806839" y="488319"/>
                  <a:pt x="805135" y="482310"/>
                  <a:pt x="801550" y="477950"/>
                </a:cubicBezTo>
                <a:cubicBezTo>
                  <a:pt x="797964" y="473591"/>
                  <a:pt x="792645" y="471411"/>
                  <a:pt x="785591" y="471411"/>
                </a:cubicBezTo>
                <a:close/>
                <a:moveTo>
                  <a:pt x="341826" y="471323"/>
                </a:moveTo>
                <a:cubicBezTo>
                  <a:pt x="338998" y="471323"/>
                  <a:pt x="336538" y="471794"/>
                  <a:pt x="334447" y="472737"/>
                </a:cubicBezTo>
                <a:cubicBezTo>
                  <a:pt x="332356" y="473679"/>
                  <a:pt x="330618" y="474975"/>
                  <a:pt x="329233" y="476625"/>
                </a:cubicBezTo>
                <a:cubicBezTo>
                  <a:pt x="327849" y="478274"/>
                  <a:pt x="326818" y="480174"/>
                  <a:pt x="326141" y="482324"/>
                </a:cubicBezTo>
                <a:cubicBezTo>
                  <a:pt x="325463" y="484474"/>
                  <a:pt x="325124" y="486728"/>
                  <a:pt x="325124" y="489084"/>
                </a:cubicBezTo>
                <a:cubicBezTo>
                  <a:pt x="325124" y="494328"/>
                  <a:pt x="326612" y="498451"/>
                  <a:pt x="329587" y="501456"/>
                </a:cubicBezTo>
                <a:cubicBezTo>
                  <a:pt x="332562" y="504460"/>
                  <a:pt x="336730" y="505963"/>
                  <a:pt x="342091" y="505963"/>
                </a:cubicBezTo>
                <a:cubicBezTo>
                  <a:pt x="344977" y="505963"/>
                  <a:pt x="347481" y="505506"/>
                  <a:pt x="349602" y="504593"/>
                </a:cubicBezTo>
                <a:cubicBezTo>
                  <a:pt x="351723" y="503680"/>
                  <a:pt x="353475" y="502413"/>
                  <a:pt x="354859" y="500793"/>
                </a:cubicBezTo>
                <a:cubicBezTo>
                  <a:pt x="356244" y="499173"/>
                  <a:pt x="357275" y="497303"/>
                  <a:pt x="357953" y="495182"/>
                </a:cubicBezTo>
                <a:cubicBezTo>
                  <a:pt x="358630" y="493061"/>
                  <a:pt x="358969" y="490852"/>
                  <a:pt x="358969" y="488554"/>
                </a:cubicBezTo>
                <a:cubicBezTo>
                  <a:pt x="358969" y="483135"/>
                  <a:pt x="357481" y="478908"/>
                  <a:pt x="354506" y="475874"/>
                </a:cubicBezTo>
                <a:cubicBezTo>
                  <a:pt x="351531" y="472840"/>
                  <a:pt x="347305" y="471323"/>
                  <a:pt x="341826" y="471323"/>
                </a:cubicBezTo>
                <a:close/>
                <a:moveTo>
                  <a:pt x="1537272" y="464695"/>
                </a:moveTo>
                <a:cubicBezTo>
                  <a:pt x="1539099" y="464695"/>
                  <a:pt x="1540601" y="464857"/>
                  <a:pt x="1541779" y="465181"/>
                </a:cubicBezTo>
                <a:cubicBezTo>
                  <a:pt x="1542957" y="465505"/>
                  <a:pt x="1543915" y="466065"/>
                  <a:pt x="1544651" y="466860"/>
                </a:cubicBezTo>
                <a:cubicBezTo>
                  <a:pt x="1545387" y="467656"/>
                  <a:pt x="1545888" y="468716"/>
                  <a:pt x="1546153" y="470041"/>
                </a:cubicBezTo>
                <a:cubicBezTo>
                  <a:pt x="1546418" y="471367"/>
                  <a:pt x="1546551" y="473031"/>
                  <a:pt x="1546551" y="475034"/>
                </a:cubicBezTo>
                <a:cubicBezTo>
                  <a:pt x="1546551" y="476919"/>
                  <a:pt x="1546418" y="478510"/>
                  <a:pt x="1546153" y="479806"/>
                </a:cubicBezTo>
                <a:cubicBezTo>
                  <a:pt x="1545888" y="481102"/>
                  <a:pt x="1545387" y="482148"/>
                  <a:pt x="1544651" y="482943"/>
                </a:cubicBezTo>
                <a:cubicBezTo>
                  <a:pt x="1543915" y="483738"/>
                  <a:pt x="1542957" y="484298"/>
                  <a:pt x="1541779" y="484622"/>
                </a:cubicBezTo>
                <a:cubicBezTo>
                  <a:pt x="1540601" y="484946"/>
                  <a:pt x="1539099" y="485108"/>
                  <a:pt x="1537272" y="485108"/>
                </a:cubicBezTo>
                <a:cubicBezTo>
                  <a:pt x="1535387" y="485108"/>
                  <a:pt x="1533856" y="484946"/>
                  <a:pt x="1532677" y="484622"/>
                </a:cubicBezTo>
                <a:cubicBezTo>
                  <a:pt x="1531499" y="484298"/>
                  <a:pt x="1530557" y="483738"/>
                  <a:pt x="1529850" y="482943"/>
                </a:cubicBezTo>
                <a:cubicBezTo>
                  <a:pt x="1529143" y="482148"/>
                  <a:pt x="1528657" y="481102"/>
                  <a:pt x="1528392" y="479806"/>
                </a:cubicBezTo>
                <a:cubicBezTo>
                  <a:pt x="1528126" y="478510"/>
                  <a:pt x="1527994" y="476919"/>
                  <a:pt x="1527994" y="475034"/>
                </a:cubicBezTo>
                <a:cubicBezTo>
                  <a:pt x="1527994" y="473031"/>
                  <a:pt x="1528126" y="471367"/>
                  <a:pt x="1528392" y="470041"/>
                </a:cubicBezTo>
                <a:cubicBezTo>
                  <a:pt x="1528657" y="468716"/>
                  <a:pt x="1529143" y="467656"/>
                  <a:pt x="1529850" y="466860"/>
                </a:cubicBezTo>
                <a:cubicBezTo>
                  <a:pt x="1530557" y="466065"/>
                  <a:pt x="1531499" y="465505"/>
                  <a:pt x="1532677" y="465181"/>
                </a:cubicBezTo>
                <a:cubicBezTo>
                  <a:pt x="1533856" y="464857"/>
                  <a:pt x="1535387" y="464695"/>
                  <a:pt x="1537272" y="464695"/>
                </a:cubicBezTo>
                <a:close/>
                <a:moveTo>
                  <a:pt x="189213" y="461249"/>
                </a:moveTo>
                <a:cubicBezTo>
                  <a:pt x="190685" y="461249"/>
                  <a:pt x="191893" y="461308"/>
                  <a:pt x="192836" y="461426"/>
                </a:cubicBezTo>
                <a:cubicBezTo>
                  <a:pt x="193778" y="461544"/>
                  <a:pt x="194515" y="461720"/>
                  <a:pt x="195045" y="461956"/>
                </a:cubicBezTo>
                <a:cubicBezTo>
                  <a:pt x="195575" y="462191"/>
                  <a:pt x="195958" y="462486"/>
                  <a:pt x="196194" y="462840"/>
                </a:cubicBezTo>
                <a:cubicBezTo>
                  <a:pt x="196429" y="463193"/>
                  <a:pt x="196547" y="463576"/>
                  <a:pt x="196547" y="463988"/>
                </a:cubicBezTo>
                <a:lnTo>
                  <a:pt x="196547" y="543519"/>
                </a:lnTo>
                <a:cubicBezTo>
                  <a:pt x="196547" y="543990"/>
                  <a:pt x="196429" y="544387"/>
                  <a:pt x="196194" y="544711"/>
                </a:cubicBezTo>
                <a:cubicBezTo>
                  <a:pt x="195958" y="545035"/>
                  <a:pt x="195575" y="545315"/>
                  <a:pt x="195045" y="545551"/>
                </a:cubicBezTo>
                <a:cubicBezTo>
                  <a:pt x="194515" y="545787"/>
                  <a:pt x="193778" y="545963"/>
                  <a:pt x="192836" y="546081"/>
                </a:cubicBezTo>
                <a:cubicBezTo>
                  <a:pt x="191893" y="546199"/>
                  <a:pt x="190685" y="546258"/>
                  <a:pt x="189213" y="546258"/>
                </a:cubicBezTo>
                <a:cubicBezTo>
                  <a:pt x="187799" y="546258"/>
                  <a:pt x="186621" y="546199"/>
                  <a:pt x="185678" y="546081"/>
                </a:cubicBezTo>
                <a:cubicBezTo>
                  <a:pt x="184735" y="545963"/>
                  <a:pt x="183984" y="545787"/>
                  <a:pt x="183425" y="545551"/>
                </a:cubicBezTo>
                <a:cubicBezTo>
                  <a:pt x="182865" y="545315"/>
                  <a:pt x="182482" y="545035"/>
                  <a:pt x="182276" y="544711"/>
                </a:cubicBezTo>
                <a:cubicBezTo>
                  <a:pt x="182070" y="544387"/>
                  <a:pt x="181966" y="543990"/>
                  <a:pt x="181966" y="543519"/>
                </a:cubicBezTo>
                <a:lnTo>
                  <a:pt x="181966" y="463988"/>
                </a:lnTo>
                <a:cubicBezTo>
                  <a:pt x="181966" y="463576"/>
                  <a:pt x="182070" y="463193"/>
                  <a:pt x="182276" y="462840"/>
                </a:cubicBezTo>
                <a:cubicBezTo>
                  <a:pt x="182482" y="462486"/>
                  <a:pt x="182865" y="462191"/>
                  <a:pt x="183425" y="461956"/>
                </a:cubicBezTo>
                <a:cubicBezTo>
                  <a:pt x="183984" y="461720"/>
                  <a:pt x="184735" y="461544"/>
                  <a:pt x="185678" y="461426"/>
                </a:cubicBezTo>
                <a:cubicBezTo>
                  <a:pt x="186621" y="461308"/>
                  <a:pt x="187799" y="461249"/>
                  <a:pt x="189213" y="461249"/>
                </a:cubicBezTo>
                <a:close/>
                <a:moveTo>
                  <a:pt x="17409" y="461249"/>
                </a:moveTo>
                <a:cubicBezTo>
                  <a:pt x="18823" y="461249"/>
                  <a:pt x="20001" y="461293"/>
                  <a:pt x="20944" y="461382"/>
                </a:cubicBezTo>
                <a:cubicBezTo>
                  <a:pt x="21886" y="461470"/>
                  <a:pt x="22638" y="461647"/>
                  <a:pt x="23197" y="461912"/>
                </a:cubicBezTo>
                <a:cubicBezTo>
                  <a:pt x="23757" y="462177"/>
                  <a:pt x="24155" y="462471"/>
                  <a:pt x="24390" y="462796"/>
                </a:cubicBezTo>
                <a:cubicBezTo>
                  <a:pt x="24626" y="463120"/>
                  <a:pt x="24743" y="463517"/>
                  <a:pt x="24743" y="463988"/>
                </a:cubicBezTo>
                <a:lnTo>
                  <a:pt x="24743" y="510292"/>
                </a:lnTo>
                <a:cubicBezTo>
                  <a:pt x="24743" y="514946"/>
                  <a:pt x="25082" y="518672"/>
                  <a:pt x="25760" y="521471"/>
                </a:cubicBezTo>
                <a:cubicBezTo>
                  <a:pt x="26437" y="524269"/>
                  <a:pt x="27468" y="526655"/>
                  <a:pt x="28853" y="528628"/>
                </a:cubicBezTo>
                <a:cubicBezTo>
                  <a:pt x="30237" y="530602"/>
                  <a:pt x="31990" y="532134"/>
                  <a:pt x="34111" y="533224"/>
                </a:cubicBezTo>
                <a:cubicBezTo>
                  <a:pt x="36231" y="534314"/>
                  <a:pt x="38705" y="534858"/>
                  <a:pt x="41533" y="534858"/>
                </a:cubicBezTo>
                <a:cubicBezTo>
                  <a:pt x="45186" y="534858"/>
                  <a:pt x="48823" y="533562"/>
                  <a:pt x="52447" y="530970"/>
                </a:cubicBezTo>
                <a:cubicBezTo>
                  <a:pt x="56069" y="528378"/>
                  <a:pt x="59913" y="524578"/>
                  <a:pt x="63978" y="519571"/>
                </a:cubicBezTo>
                <a:lnTo>
                  <a:pt x="63978" y="463988"/>
                </a:lnTo>
                <a:cubicBezTo>
                  <a:pt x="63978" y="463517"/>
                  <a:pt x="64081" y="463120"/>
                  <a:pt x="64288" y="462796"/>
                </a:cubicBezTo>
                <a:cubicBezTo>
                  <a:pt x="64494" y="462471"/>
                  <a:pt x="64891" y="462177"/>
                  <a:pt x="65480" y="461912"/>
                </a:cubicBezTo>
                <a:cubicBezTo>
                  <a:pt x="66070" y="461647"/>
                  <a:pt x="66821" y="461470"/>
                  <a:pt x="67734" y="461382"/>
                </a:cubicBezTo>
                <a:cubicBezTo>
                  <a:pt x="68647" y="461293"/>
                  <a:pt x="69840" y="461249"/>
                  <a:pt x="71313" y="461249"/>
                </a:cubicBezTo>
                <a:cubicBezTo>
                  <a:pt x="72727" y="461249"/>
                  <a:pt x="73905" y="461293"/>
                  <a:pt x="74848" y="461382"/>
                </a:cubicBezTo>
                <a:cubicBezTo>
                  <a:pt x="75790" y="461470"/>
                  <a:pt x="76526" y="461647"/>
                  <a:pt x="77057" y="461912"/>
                </a:cubicBezTo>
                <a:cubicBezTo>
                  <a:pt x="77587" y="462177"/>
                  <a:pt x="77984" y="462471"/>
                  <a:pt x="78250" y="462796"/>
                </a:cubicBezTo>
                <a:cubicBezTo>
                  <a:pt x="78515" y="463120"/>
                  <a:pt x="78648" y="463517"/>
                  <a:pt x="78648" y="463988"/>
                </a:cubicBezTo>
                <a:lnTo>
                  <a:pt x="78648" y="543519"/>
                </a:lnTo>
                <a:cubicBezTo>
                  <a:pt x="78648" y="543990"/>
                  <a:pt x="78544" y="544387"/>
                  <a:pt x="78338" y="544711"/>
                </a:cubicBezTo>
                <a:cubicBezTo>
                  <a:pt x="78131" y="545035"/>
                  <a:pt x="77764" y="545315"/>
                  <a:pt x="77234" y="545551"/>
                </a:cubicBezTo>
                <a:cubicBezTo>
                  <a:pt x="76703" y="545787"/>
                  <a:pt x="76011" y="545963"/>
                  <a:pt x="75157" y="546081"/>
                </a:cubicBezTo>
                <a:cubicBezTo>
                  <a:pt x="74303" y="546199"/>
                  <a:pt x="73257" y="546258"/>
                  <a:pt x="72019" y="546258"/>
                </a:cubicBezTo>
                <a:cubicBezTo>
                  <a:pt x="70665" y="546258"/>
                  <a:pt x="69560" y="546199"/>
                  <a:pt x="68706" y="546081"/>
                </a:cubicBezTo>
                <a:cubicBezTo>
                  <a:pt x="67852" y="545963"/>
                  <a:pt x="67174" y="545787"/>
                  <a:pt x="66674" y="545551"/>
                </a:cubicBezTo>
                <a:cubicBezTo>
                  <a:pt x="66173" y="545315"/>
                  <a:pt x="65834" y="545035"/>
                  <a:pt x="65657" y="544711"/>
                </a:cubicBezTo>
                <a:cubicBezTo>
                  <a:pt x="65480" y="544387"/>
                  <a:pt x="65392" y="543990"/>
                  <a:pt x="65392" y="543519"/>
                </a:cubicBezTo>
                <a:lnTo>
                  <a:pt x="65392" y="533002"/>
                </a:lnTo>
                <a:cubicBezTo>
                  <a:pt x="60856" y="538010"/>
                  <a:pt x="56379" y="541663"/>
                  <a:pt x="51961" y="543960"/>
                </a:cubicBezTo>
                <a:cubicBezTo>
                  <a:pt x="47542" y="546258"/>
                  <a:pt x="43065" y="547406"/>
                  <a:pt x="38529" y="547406"/>
                </a:cubicBezTo>
                <a:cubicBezTo>
                  <a:pt x="33227" y="547406"/>
                  <a:pt x="28764" y="546523"/>
                  <a:pt x="25141" y="544756"/>
                </a:cubicBezTo>
                <a:cubicBezTo>
                  <a:pt x="21518" y="542988"/>
                  <a:pt x="18588" y="540588"/>
                  <a:pt x="16349" y="537554"/>
                </a:cubicBezTo>
                <a:cubicBezTo>
                  <a:pt x="14110" y="534520"/>
                  <a:pt x="12505" y="530985"/>
                  <a:pt x="11533" y="526950"/>
                </a:cubicBezTo>
                <a:cubicBezTo>
                  <a:pt x="10561" y="522914"/>
                  <a:pt x="10075" y="518010"/>
                  <a:pt x="10075" y="512236"/>
                </a:cubicBezTo>
                <a:lnTo>
                  <a:pt x="10075" y="463988"/>
                </a:lnTo>
                <a:cubicBezTo>
                  <a:pt x="10075" y="463517"/>
                  <a:pt x="10178" y="463120"/>
                  <a:pt x="10384" y="462796"/>
                </a:cubicBezTo>
                <a:cubicBezTo>
                  <a:pt x="10590" y="462471"/>
                  <a:pt x="10988" y="462177"/>
                  <a:pt x="11577" y="461912"/>
                </a:cubicBezTo>
                <a:cubicBezTo>
                  <a:pt x="12166" y="461647"/>
                  <a:pt x="12932" y="461470"/>
                  <a:pt x="13875" y="461382"/>
                </a:cubicBezTo>
                <a:cubicBezTo>
                  <a:pt x="14817" y="461293"/>
                  <a:pt x="15995" y="461249"/>
                  <a:pt x="17409" y="461249"/>
                </a:cubicBezTo>
                <a:close/>
                <a:moveTo>
                  <a:pt x="342091" y="460189"/>
                </a:moveTo>
                <a:cubicBezTo>
                  <a:pt x="344506" y="460189"/>
                  <a:pt x="346759" y="460321"/>
                  <a:pt x="348851" y="460586"/>
                </a:cubicBezTo>
                <a:cubicBezTo>
                  <a:pt x="350942" y="460851"/>
                  <a:pt x="352901" y="461220"/>
                  <a:pt x="354727" y="461691"/>
                </a:cubicBezTo>
                <a:lnTo>
                  <a:pt x="378763" y="461691"/>
                </a:lnTo>
                <a:cubicBezTo>
                  <a:pt x="379764" y="461691"/>
                  <a:pt x="380515" y="462177"/>
                  <a:pt x="381016" y="463149"/>
                </a:cubicBezTo>
                <a:cubicBezTo>
                  <a:pt x="381517" y="464121"/>
                  <a:pt x="381768" y="465608"/>
                  <a:pt x="381768" y="467611"/>
                </a:cubicBezTo>
                <a:cubicBezTo>
                  <a:pt x="381768" y="469673"/>
                  <a:pt x="381488" y="471161"/>
                  <a:pt x="380928" y="472074"/>
                </a:cubicBezTo>
                <a:cubicBezTo>
                  <a:pt x="380368" y="472987"/>
                  <a:pt x="379646" y="473444"/>
                  <a:pt x="378763" y="473444"/>
                </a:cubicBezTo>
                <a:lnTo>
                  <a:pt x="367363" y="473444"/>
                </a:lnTo>
                <a:cubicBezTo>
                  <a:pt x="369426" y="475564"/>
                  <a:pt x="370869" y="477906"/>
                  <a:pt x="371693" y="480469"/>
                </a:cubicBezTo>
                <a:cubicBezTo>
                  <a:pt x="372518" y="483031"/>
                  <a:pt x="372931" y="485697"/>
                  <a:pt x="372931" y="488466"/>
                </a:cubicBezTo>
                <a:cubicBezTo>
                  <a:pt x="372931" y="493061"/>
                  <a:pt x="372194" y="497126"/>
                  <a:pt x="370722" y="500661"/>
                </a:cubicBezTo>
                <a:cubicBezTo>
                  <a:pt x="369249" y="504195"/>
                  <a:pt x="367143" y="507185"/>
                  <a:pt x="364403" y="509629"/>
                </a:cubicBezTo>
                <a:cubicBezTo>
                  <a:pt x="361664" y="512075"/>
                  <a:pt x="358409" y="513945"/>
                  <a:pt x="354639" y="515241"/>
                </a:cubicBezTo>
                <a:cubicBezTo>
                  <a:pt x="350869" y="516537"/>
                  <a:pt x="346686" y="517185"/>
                  <a:pt x="342091" y="517185"/>
                </a:cubicBezTo>
                <a:cubicBezTo>
                  <a:pt x="338851" y="517185"/>
                  <a:pt x="335772" y="516758"/>
                  <a:pt x="332856" y="515904"/>
                </a:cubicBezTo>
                <a:cubicBezTo>
                  <a:pt x="329940" y="515050"/>
                  <a:pt x="327687" y="513974"/>
                  <a:pt x="326096" y="512679"/>
                </a:cubicBezTo>
                <a:cubicBezTo>
                  <a:pt x="325036" y="513739"/>
                  <a:pt x="324167" y="514946"/>
                  <a:pt x="323490" y="516302"/>
                </a:cubicBezTo>
                <a:cubicBezTo>
                  <a:pt x="322812" y="517656"/>
                  <a:pt x="322473" y="519217"/>
                  <a:pt x="322473" y="520985"/>
                </a:cubicBezTo>
                <a:cubicBezTo>
                  <a:pt x="322473" y="523047"/>
                  <a:pt x="323431" y="524755"/>
                  <a:pt x="325345" y="526110"/>
                </a:cubicBezTo>
                <a:cubicBezTo>
                  <a:pt x="327260" y="527465"/>
                  <a:pt x="329808" y="528201"/>
                  <a:pt x="332989" y="528319"/>
                </a:cubicBezTo>
                <a:lnTo>
                  <a:pt x="353755" y="529203"/>
                </a:lnTo>
                <a:cubicBezTo>
                  <a:pt x="357703" y="529321"/>
                  <a:pt x="361326" y="529866"/>
                  <a:pt x="364625" y="530838"/>
                </a:cubicBezTo>
                <a:cubicBezTo>
                  <a:pt x="367923" y="531810"/>
                  <a:pt x="370780" y="533194"/>
                  <a:pt x="373196" y="534991"/>
                </a:cubicBezTo>
                <a:cubicBezTo>
                  <a:pt x="375611" y="536788"/>
                  <a:pt x="377496" y="538997"/>
                  <a:pt x="378851" y="541619"/>
                </a:cubicBezTo>
                <a:cubicBezTo>
                  <a:pt x="380206" y="544240"/>
                  <a:pt x="380884" y="547289"/>
                  <a:pt x="380884" y="550764"/>
                </a:cubicBezTo>
                <a:cubicBezTo>
                  <a:pt x="380884" y="554417"/>
                  <a:pt x="380118" y="557893"/>
                  <a:pt x="378586" y="561191"/>
                </a:cubicBezTo>
                <a:cubicBezTo>
                  <a:pt x="377054" y="564491"/>
                  <a:pt x="374713" y="567392"/>
                  <a:pt x="371561" y="569896"/>
                </a:cubicBezTo>
                <a:cubicBezTo>
                  <a:pt x="368409" y="572400"/>
                  <a:pt x="364388" y="574373"/>
                  <a:pt x="359499" y="575817"/>
                </a:cubicBezTo>
                <a:cubicBezTo>
                  <a:pt x="354610" y="577259"/>
                  <a:pt x="348836" y="577981"/>
                  <a:pt x="342179" y="577981"/>
                </a:cubicBezTo>
                <a:cubicBezTo>
                  <a:pt x="335758" y="577981"/>
                  <a:pt x="330294" y="577436"/>
                  <a:pt x="325787" y="576347"/>
                </a:cubicBezTo>
                <a:cubicBezTo>
                  <a:pt x="321281" y="575257"/>
                  <a:pt x="317584" y="573769"/>
                  <a:pt x="314697" y="571884"/>
                </a:cubicBezTo>
                <a:cubicBezTo>
                  <a:pt x="311811" y="569999"/>
                  <a:pt x="309719" y="567746"/>
                  <a:pt x="308423" y="565124"/>
                </a:cubicBezTo>
                <a:cubicBezTo>
                  <a:pt x="307127" y="562502"/>
                  <a:pt x="306479" y="559660"/>
                  <a:pt x="306479" y="556597"/>
                </a:cubicBezTo>
                <a:cubicBezTo>
                  <a:pt x="306479" y="554653"/>
                  <a:pt x="306715" y="552767"/>
                  <a:pt x="307186" y="550941"/>
                </a:cubicBezTo>
                <a:cubicBezTo>
                  <a:pt x="307657" y="549115"/>
                  <a:pt x="308379" y="547377"/>
                  <a:pt x="309351" y="545727"/>
                </a:cubicBezTo>
                <a:cubicBezTo>
                  <a:pt x="310323" y="544078"/>
                  <a:pt x="311530" y="542502"/>
                  <a:pt x="312974" y="541000"/>
                </a:cubicBezTo>
                <a:cubicBezTo>
                  <a:pt x="314417" y="539498"/>
                  <a:pt x="316081" y="538010"/>
                  <a:pt x="317967" y="536537"/>
                </a:cubicBezTo>
                <a:cubicBezTo>
                  <a:pt x="315080" y="535065"/>
                  <a:pt x="312945" y="533209"/>
                  <a:pt x="311560" y="530970"/>
                </a:cubicBezTo>
                <a:cubicBezTo>
                  <a:pt x="310175" y="528731"/>
                  <a:pt x="309484" y="526316"/>
                  <a:pt x="309484" y="523724"/>
                </a:cubicBezTo>
                <a:cubicBezTo>
                  <a:pt x="309484" y="520131"/>
                  <a:pt x="310220" y="516920"/>
                  <a:pt x="311692" y="514092"/>
                </a:cubicBezTo>
                <a:cubicBezTo>
                  <a:pt x="313165" y="511264"/>
                  <a:pt x="314992" y="508731"/>
                  <a:pt x="317171" y="506493"/>
                </a:cubicBezTo>
                <a:cubicBezTo>
                  <a:pt x="315345" y="504313"/>
                  <a:pt x="313902" y="501853"/>
                  <a:pt x="312841" y="499114"/>
                </a:cubicBezTo>
                <a:cubicBezTo>
                  <a:pt x="311781" y="496374"/>
                  <a:pt x="311251" y="493061"/>
                  <a:pt x="311251" y="489172"/>
                </a:cubicBezTo>
                <a:cubicBezTo>
                  <a:pt x="311251" y="484637"/>
                  <a:pt x="312017" y="480572"/>
                  <a:pt x="313548" y="476978"/>
                </a:cubicBezTo>
                <a:cubicBezTo>
                  <a:pt x="315080" y="473384"/>
                  <a:pt x="317201" y="470351"/>
                  <a:pt x="319910" y="467876"/>
                </a:cubicBezTo>
                <a:cubicBezTo>
                  <a:pt x="322620" y="465402"/>
                  <a:pt x="325875" y="463502"/>
                  <a:pt x="329675" y="462177"/>
                </a:cubicBezTo>
                <a:cubicBezTo>
                  <a:pt x="333475" y="460851"/>
                  <a:pt x="337614" y="460189"/>
                  <a:pt x="342091" y="460189"/>
                </a:cubicBezTo>
                <a:close/>
                <a:moveTo>
                  <a:pt x="1127913" y="460100"/>
                </a:moveTo>
                <a:cubicBezTo>
                  <a:pt x="1130446" y="460100"/>
                  <a:pt x="1132905" y="460336"/>
                  <a:pt x="1135292" y="460807"/>
                </a:cubicBezTo>
                <a:cubicBezTo>
                  <a:pt x="1137678" y="461278"/>
                  <a:pt x="1139872" y="461897"/>
                  <a:pt x="1141875" y="462663"/>
                </a:cubicBezTo>
                <a:cubicBezTo>
                  <a:pt x="1143878" y="463429"/>
                  <a:pt x="1145660" y="464312"/>
                  <a:pt x="1147221" y="465314"/>
                </a:cubicBezTo>
                <a:cubicBezTo>
                  <a:pt x="1148782" y="466315"/>
                  <a:pt x="1149916" y="467170"/>
                  <a:pt x="1150623" y="467876"/>
                </a:cubicBezTo>
                <a:cubicBezTo>
                  <a:pt x="1151330" y="468583"/>
                  <a:pt x="1151816" y="469143"/>
                  <a:pt x="1152081" y="469555"/>
                </a:cubicBezTo>
                <a:cubicBezTo>
                  <a:pt x="1152347" y="469968"/>
                  <a:pt x="1152568" y="470454"/>
                  <a:pt x="1152744" y="471013"/>
                </a:cubicBezTo>
                <a:cubicBezTo>
                  <a:pt x="1152921" y="471573"/>
                  <a:pt x="1153039" y="472206"/>
                  <a:pt x="1153098" y="472914"/>
                </a:cubicBezTo>
                <a:cubicBezTo>
                  <a:pt x="1153156" y="473620"/>
                  <a:pt x="1153186" y="474504"/>
                  <a:pt x="1153186" y="475564"/>
                </a:cubicBezTo>
                <a:cubicBezTo>
                  <a:pt x="1153186" y="477862"/>
                  <a:pt x="1152921" y="479467"/>
                  <a:pt x="1152391" y="480380"/>
                </a:cubicBezTo>
                <a:cubicBezTo>
                  <a:pt x="1151861" y="481293"/>
                  <a:pt x="1151212" y="481750"/>
                  <a:pt x="1150446" y="481750"/>
                </a:cubicBezTo>
                <a:cubicBezTo>
                  <a:pt x="1149562" y="481750"/>
                  <a:pt x="1148546" y="481264"/>
                  <a:pt x="1147397" y="480292"/>
                </a:cubicBezTo>
                <a:cubicBezTo>
                  <a:pt x="1146249" y="479320"/>
                  <a:pt x="1144790" y="478245"/>
                  <a:pt x="1143024" y="477067"/>
                </a:cubicBezTo>
                <a:cubicBezTo>
                  <a:pt x="1141256" y="475888"/>
                  <a:pt x="1139121" y="474813"/>
                  <a:pt x="1136617" y="473841"/>
                </a:cubicBezTo>
                <a:cubicBezTo>
                  <a:pt x="1134114" y="472869"/>
                  <a:pt x="1131153" y="472383"/>
                  <a:pt x="1127736" y="472383"/>
                </a:cubicBezTo>
                <a:cubicBezTo>
                  <a:pt x="1120726" y="472383"/>
                  <a:pt x="1115350" y="475078"/>
                  <a:pt x="1111609" y="480469"/>
                </a:cubicBezTo>
                <a:cubicBezTo>
                  <a:pt x="1107868" y="485859"/>
                  <a:pt x="1105998" y="493679"/>
                  <a:pt x="1105998" y="503930"/>
                </a:cubicBezTo>
                <a:cubicBezTo>
                  <a:pt x="1105998" y="509055"/>
                  <a:pt x="1106484" y="513547"/>
                  <a:pt x="1107456" y="517406"/>
                </a:cubicBezTo>
                <a:cubicBezTo>
                  <a:pt x="1108427" y="521265"/>
                  <a:pt x="1109857" y="524490"/>
                  <a:pt x="1111741" y="527082"/>
                </a:cubicBezTo>
                <a:cubicBezTo>
                  <a:pt x="1113627" y="529674"/>
                  <a:pt x="1115939" y="531603"/>
                  <a:pt x="1118678" y="532870"/>
                </a:cubicBezTo>
                <a:cubicBezTo>
                  <a:pt x="1121418" y="534137"/>
                  <a:pt x="1124555" y="534770"/>
                  <a:pt x="1128090" y="534770"/>
                </a:cubicBezTo>
                <a:cubicBezTo>
                  <a:pt x="1131447" y="534770"/>
                  <a:pt x="1134393" y="534240"/>
                  <a:pt x="1136927" y="533179"/>
                </a:cubicBezTo>
                <a:cubicBezTo>
                  <a:pt x="1139460" y="532119"/>
                  <a:pt x="1141654" y="530956"/>
                  <a:pt x="1143510" y="529689"/>
                </a:cubicBezTo>
                <a:cubicBezTo>
                  <a:pt x="1145366" y="528422"/>
                  <a:pt x="1146926" y="527274"/>
                  <a:pt x="1148193" y="526242"/>
                </a:cubicBezTo>
                <a:cubicBezTo>
                  <a:pt x="1149460" y="525212"/>
                  <a:pt x="1150446" y="524696"/>
                  <a:pt x="1151153" y="524696"/>
                </a:cubicBezTo>
                <a:cubicBezTo>
                  <a:pt x="1151566" y="524696"/>
                  <a:pt x="1151920" y="524814"/>
                  <a:pt x="1152214" y="525049"/>
                </a:cubicBezTo>
                <a:cubicBezTo>
                  <a:pt x="1152509" y="525285"/>
                  <a:pt x="1152759" y="525683"/>
                  <a:pt x="1152965" y="526242"/>
                </a:cubicBezTo>
                <a:cubicBezTo>
                  <a:pt x="1153171" y="526802"/>
                  <a:pt x="1153318" y="527509"/>
                  <a:pt x="1153407" y="528363"/>
                </a:cubicBezTo>
                <a:cubicBezTo>
                  <a:pt x="1153495" y="529218"/>
                  <a:pt x="1153539" y="530234"/>
                  <a:pt x="1153539" y="531412"/>
                </a:cubicBezTo>
                <a:cubicBezTo>
                  <a:pt x="1153539" y="532413"/>
                  <a:pt x="1153510" y="533283"/>
                  <a:pt x="1153451" y="534019"/>
                </a:cubicBezTo>
                <a:cubicBezTo>
                  <a:pt x="1153393" y="534755"/>
                  <a:pt x="1153289" y="535374"/>
                  <a:pt x="1153142" y="535875"/>
                </a:cubicBezTo>
                <a:cubicBezTo>
                  <a:pt x="1152995" y="536376"/>
                  <a:pt x="1152818" y="536817"/>
                  <a:pt x="1152611" y="537200"/>
                </a:cubicBezTo>
                <a:cubicBezTo>
                  <a:pt x="1152405" y="537583"/>
                  <a:pt x="1151934" y="538143"/>
                  <a:pt x="1151198" y="538879"/>
                </a:cubicBezTo>
                <a:cubicBezTo>
                  <a:pt x="1150461" y="539616"/>
                  <a:pt x="1149209" y="540529"/>
                  <a:pt x="1147442" y="541619"/>
                </a:cubicBezTo>
                <a:cubicBezTo>
                  <a:pt x="1145674" y="542708"/>
                  <a:pt x="1143687" y="543680"/>
                  <a:pt x="1141477" y="544535"/>
                </a:cubicBezTo>
                <a:cubicBezTo>
                  <a:pt x="1139268" y="545389"/>
                  <a:pt x="1136868" y="546081"/>
                  <a:pt x="1134276" y="546611"/>
                </a:cubicBezTo>
                <a:cubicBezTo>
                  <a:pt x="1131683" y="547141"/>
                  <a:pt x="1129003" y="547406"/>
                  <a:pt x="1126234" y="547406"/>
                </a:cubicBezTo>
                <a:cubicBezTo>
                  <a:pt x="1120519" y="547406"/>
                  <a:pt x="1115453" y="546464"/>
                  <a:pt x="1111035" y="544579"/>
                </a:cubicBezTo>
                <a:cubicBezTo>
                  <a:pt x="1106616" y="542693"/>
                  <a:pt x="1102919" y="539940"/>
                  <a:pt x="1099945" y="536317"/>
                </a:cubicBezTo>
                <a:cubicBezTo>
                  <a:pt x="1096970" y="532693"/>
                  <a:pt x="1094701" y="528246"/>
                  <a:pt x="1093140" y="522973"/>
                </a:cubicBezTo>
                <a:cubicBezTo>
                  <a:pt x="1091579" y="517700"/>
                  <a:pt x="1090799" y="511618"/>
                  <a:pt x="1090799" y="504726"/>
                </a:cubicBezTo>
                <a:cubicBezTo>
                  <a:pt x="1090799" y="496890"/>
                  <a:pt x="1091756" y="490160"/>
                  <a:pt x="1093670" y="484533"/>
                </a:cubicBezTo>
                <a:cubicBezTo>
                  <a:pt x="1095585" y="478908"/>
                  <a:pt x="1098207" y="474298"/>
                  <a:pt x="1101535" y="470704"/>
                </a:cubicBezTo>
                <a:cubicBezTo>
                  <a:pt x="1104864" y="467111"/>
                  <a:pt x="1108781" y="464445"/>
                  <a:pt x="1113288" y="462707"/>
                </a:cubicBezTo>
                <a:cubicBezTo>
                  <a:pt x="1117795" y="460969"/>
                  <a:pt x="1122670" y="460100"/>
                  <a:pt x="1127913" y="460100"/>
                </a:cubicBezTo>
                <a:close/>
                <a:moveTo>
                  <a:pt x="1320955" y="460012"/>
                </a:moveTo>
                <a:cubicBezTo>
                  <a:pt x="1323076" y="460012"/>
                  <a:pt x="1325197" y="460189"/>
                  <a:pt x="1327318" y="460542"/>
                </a:cubicBezTo>
                <a:cubicBezTo>
                  <a:pt x="1329439" y="460896"/>
                  <a:pt x="1331353" y="461337"/>
                  <a:pt x="1333062" y="461867"/>
                </a:cubicBezTo>
                <a:cubicBezTo>
                  <a:pt x="1334770" y="462398"/>
                  <a:pt x="1336228" y="462972"/>
                  <a:pt x="1337436" y="463590"/>
                </a:cubicBezTo>
                <a:cubicBezTo>
                  <a:pt x="1338643" y="464210"/>
                  <a:pt x="1339557" y="464754"/>
                  <a:pt x="1340175" y="465225"/>
                </a:cubicBezTo>
                <a:cubicBezTo>
                  <a:pt x="1340794" y="465697"/>
                  <a:pt x="1341206" y="466109"/>
                  <a:pt x="1341412" y="466463"/>
                </a:cubicBezTo>
                <a:cubicBezTo>
                  <a:pt x="1341618" y="466816"/>
                  <a:pt x="1341766" y="467214"/>
                  <a:pt x="1341854" y="467656"/>
                </a:cubicBezTo>
                <a:cubicBezTo>
                  <a:pt x="1341943" y="468097"/>
                  <a:pt x="1342031" y="468642"/>
                  <a:pt x="1342119" y="469291"/>
                </a:cubicBezTo>
                <a:cubicBezTo>
                  <a:pt x="1342208" y="469938"/>
                  <a:pt x="1342252" y="470733"/>
                  <a:pt x="1342252" y="471676"/>
                </a:cubicBezTo>
                <a:cubicBezTo>
                  <a:pt x="1342252" y="472677"/>
                  <a:pt x="1342208" y="473547"/>
                  <a:pt x="1342119" y="474283"/>
                </a:cubicBezTo>
                <a:cubicBezTo>
                  <a:pt x="1342031" y="475019"/>
                  <a:pt x="1341884" y="475623"/>
                  <a:pt x="1341677" y="476094"/>
                </a:cubicBezTo>
                <a:cubicBezTo>
                  <a:pt x="1341471" y="476566"/>
                  <a:pt x="1341221" y="476904"/>
                  <a:pt x="1340926" y="477111"/>
                </a:cubicBezTo>
                <a:cubicBezTo>
                  <a:pt x="1340632" y="477317"/>
                  <a:pt x="1340308" y="477420"/>
                  <a:pt x="1339954" y="477420"/>
                </a:cubicBezTo>
                <a:cubicBezTo>
                  <a:pt x="1339424" y="477420"/>
                  <a:pt x="1338658" y="477096"/>
                  <a:pt x="1337657" y="476448"/>
                </a:cubicBezTo>
                <a:cubicBezTo>
                  <a:pt x="1336655" y="475800"/>
                  <a:pt x="1335359" y="475108"/>
                  <a:pt x="1333769" y="474371"/>
                </a:cubicBezTo>
                <a:cubicBezTo>
                  <a:pt x="1332178" y="473635"/>
                  <a:pt x="1330307" y="472943"/>
                  <a:pt x="1328157" y="472295"/>
                </a:cubicBezTo>
                <a:cubicBezTo>
                  <a:pt x="1326007" y="471647"/>
                  <a:pt x="1323548" y="471323"/>
                  <a:pt x="1320779" y="471323"/>
                </a:cubicBezTo>
                <a:cubicBezTo>
                  <a:pt x="1318304" y="471323"/>
                  <a:pt x="1316127" y="471603"/>
                  <a:pt x="1314241" y="472162"/>
                </a:cubicBezTo>
                <a:cubicBezTo>
                  <a:pt x="1312356" y="472722"/>
                  <a:pt x="1310810" y="473517"/>
                  <a:pt x="1309602" y="474548"/>
                </a:cubicBezTo>
                <a:cubicBezTo>
                  <a:pt x="1308394" y="475579"/>
                  <a:pt x="1307481" y="476802"/>
                  <a:pt x="1306863" y="478215"/>
                </a:cubicBezTo>
                <a:cubicBezTo>
                  <a:pt x="1306244" y="479629"/>
                  <a:pt x="1305935" y="481161"/>
                  <a:pt x="1305935" y="482810"/>
                </a:cubicBezTo>
                <a:cubicBezTo>
                  <a:pt x="1305935" y="485108"/>
                  <a:pt x="1306524" y="487037"/>
                  <a:pt x="1307702" y="488598"/>
                </a:cubicBezTo>
                <a:cubicBezTo>
                  <a:pt x="1308880" y="490160"/>
                  <a:pt x="1310412" y="491529"/>
                  <a:pt x="1312297" y="492708"/>
                </a:cubicBezTo>
                <a:cubicBezTo>
                  <a:pt x="1314183" y="493886"/>
                  <a:pt x="1316333" y="494946"/>
                  <a:pt x="1318746" y="495889"/>
                </a:cubicBezTo>
                <a:cubicBezTo>
                  <a:pt x="1321162" y="496831"/>
                  <a:pt x="1323621" y="497803"/>
                  <a:pt x="1326125" y="498805"/>
                </a:cubicBezTo>
                <a:cubicBezTo>
                  <a:pt x="1328629" y="499806"/>
                  <a:pt x="1331103" y="500926"/>
                  <a:pt x="1333548" y="502163"/>
                </a:cubicBezTo>
                <a:cubicBezTo>
                  <a:pt x="1335992" y="503400"/>
                  <a:pt x="1338157" y="504902"/>
                  <a:pt x="1340043" y="506670"/>
                </a:cubicBezTo>
                <a:cubicBezTo>
                  <a:pt x="1341928" y="508437"/>
                  <a:pt x="1343445" y="510558"/>
                  <a:pt x="1344594" y="513032"/>
                </a:cubicBezTo>
                <a:cubicBezTo>
                  <a:pt x="1345742" y="515506"/>
                  <a:pt x="1346317" y="518452"/>
                  <a:pt x="1346317" y="521868"/>
                </a:cubicBezTo>
                <a:cubicBezTo>
                  <a:pt x="1346317" y="525934"/>
                  <a:pt x="1345565" y="529557"/>
                  <a:pt x="1344063" y="532738"/>
                </a:cubicBezTo>
                <a:cubicBezTo>
                  <a:pt x="1342561" y="535919"/>
                  <a:pt x="1340425" y="538599"/>
                  <a:pt x="1337657" y="540779"/>
                </a:cubicBezTo>
                <a:cubicBezTo>
                  <a:pt x="1334888" y="542959"/>
                  <a:pt x="1331589" y="544608"/>
                  <a:pt x="1327760" y="545727"/>
                </a:cubicBezTo>
                <a:cubicBezTo>
                  <a:pt x="1323930" y="546847"/>
                  <a:pt x="1319718" y="547406"/>
                  <a:pt x="1315125" y="547406"/>
                </a:cubicBezTo>
                <a:cubicBezTo>
                  <a:pt x="1312297" y="547406"/>
                  <a:pt x="1309602" y="547186"/>
                  <a:pt x="1307039" y="546744"/>
                </a:cubicBezTo>
                <a:cubicBezTo>
                  <a:pt x="1304477" y="546302"/>
                  <a:pt x="1302179" y="545742"/>
                  <a:pt x="1300147" y="545065"/>
                </a:cubicBezTo>
                <a:cubicBezTo>
                  <a:pt x="1298114" y="544387"/>
                  <a:pt x="1296391" y="543680"/>
                  <a:pt x="1294977" y="542944"/>
                </a:cubicBezTo>
                <a:cubicBezTo>
                  <a:pt x="1293564" y="542208"/>
                  <a:pt x="1292532" y="541545"/>
                  <a:pt x="1291884" y="540956"/>
                </a:cubicBezTo>
                <a:cubicBezTo>
                  <a:pt x="1291236" y="540367"/>
                  <a:pt x="1290765" y="539542"/>
                  <a:pt x="1290471" y="538481"/>
                </a:cubicBezTo>
                <a:cubicBezTo>
                  <a:pt x="1290176" y="537421"/>
                  <a:pt x="1290029" y="535978"/>
                  <a:pt x="1290029" y="534152"/>
                </a:cubicBezTo>
                <a:cubicBezTo>
                  <a:pt x="1290029" y="533032"/>
                  <a:pt x="1290088" y="532090"/>
                  <a:pt x="1290206" y="531324"/>
                </a:cubicBezTo>
                <a:cubicBezTo>
                  <a:pt x="1290323" y="530558"/>
                  <a:pt x="1290471" y="529939"/>
                  <a:pt x="1290647" y="529468"/>
                </a:cubicBezTo>
                <a:cubicBezTo>
                  <a:pt x="1290824" y="528997"/>
                  <a:pt x="1291074" y="528658"/>
                  <a:pt x="1291398" y="528452"/>
                </a:cubicBezTo>
                <a:cubicBezTo>
                  <a:pt x="1291722" y="528246"/>
                  <a:pt x="1292091" y="528143"/>
                  <a:pt x="1292503" y="528143"/>
                </a:cubicBezTo>
                <a:cubicBezTo>
                  <a:pt x="1293151" y="528143"/>
                  <a:pt x="1294108" y="528540"/>
                  <a:pt x="1295375" y="529335"/>
                </a:cubicBezTo>
                <a:cubicBezTo>
                  <a:pt x="1296642" y="530131"/>
                  <a:pt x="1298203" y="531000"/>
                  <a:pt x="1300058" y="531942"/>
                </a:cubicBezTo>
                <a:cubicBezTo>
                  <a:pt x="1301914" y="532885"/>
                  <a:pt x="1304109" y="533754"/>
                  <a:pt x="1306642" y="534549"/>
                </a:cubicBezTo>
                <a:cubicBezTo>
                  <a:pt x="1309175" y="535345"/>
                  <a:pt x="1312091" y="535742"/>
                  <a:pt x="1315390" y="535742"/>
                </a:cubicBezTo>
                <a:cubicBezTo>
                  <a:pt x="1317862" y="535742"/>
                  <a:pt x="1320101" y="535477"/>
                  <a:pt x="1322104" y="534947"/>
                </a:cubicBezTo>
                <a:cubicBezTo>
                  <a:pt x="1324107" y="534417"/>
                  <a:pt x="1325845" y="533636"/>
                  <a:pt x="1327318" y="532605"/>
                </a:cubicBezTo>
                <a:cubicBezTo>
                  <a:pt x="1328791" y="531574"/>
                  <a:pt x="1329925" y="530263"/>
                  <a:pt x="1330720" y="528673"/>
                </a:cubicBezTo>
                <a:cubicBezTo>
                  <a:pt x="1331515" y="527082"/>
                  <a:pt x="1331913" y="525197"/>
                  <a:pt x="1331913" y="523017"/>
                </a:cubicBezTo>
                <a:cubicBezTo>
                  <a:pt x="1331913" y="520779"/>
                  <a:pt x="1331339" y="518894"/>
                  <a:pt x="1330190" y="517362"/>
                </a:cubicBezTo>
                <a:cubicBezTo>
                  <a:pt x="1329041" y="515830"/>
                  <a:pt x="1327524" y="514475"/>
                  <a:pt x="1325639" y="513297"/>
                </a:cubicBezTo>
                <a:cubicBezTo>
                  <a:pt x="1323754" y="512119"/>
                  <a:pt x="1321633" y="511073"/>
                  <a:pt x="1319276" y="510160"/>
                </a:cubicBezTo>
                <a:cubicBezTo>
                  <a:pt x="1316920" y="509247"/>
                  <a:pt x="1314492" y="508289"/>
                  <a:pt x="1311988" y="507288"/>
                </a:cubicBezTo>
                <a:cubicBezTo>
                  <a:pt x="1309484" y="506286"/>
                  <a:pt x="1307039" y="505153"/>
                  <a:pt x="1304654" y="503886"/>
                </a:cubicBezTo>
                <a:cubicBezTo>
                  <a:pt x="1302268" y="502619"/>
                  <a:pt x="1300132" y="501073"/>
                  <a:pt x="1298247" y="499247"/>
                </a:cubicBezTo>
                <a:cubicBezTo>
                  <a:pt x="1296362" y="497420"/>
                  <a:pt x="1294845" y="495241"/>
                  <a:pt x="1293696" y="492708"/>
                </a:cubicBezTo>
                <a:cubicBezTo>
                  <a:pt x="1292548" y="490174"/>
                  <a:pt x="1291973" y="487140"/>
                  <a:pt x="1291973" y="483606"/>
                </a:cubicBezTo>
                <a:cubicBezTo>
                  <a:pt x="1291973" y="480484"/>
                  <a:pt x="1292577" y="477494"/>
                  <a:pt x="1293785" y="474636"/>
                </a:cubicBezTo>
                <a:cubicBezTo>
                  <a:pt x="1294992" y="471779"/>
                  <a:pt x="1296804" y="469276"/>
                  <a:pt x="1299219" y="467125"/>
                </a:cubicBezTo>
                <a:cubicBezTo>
                  <a:pt x="1301635" y="464975"/>
                  <a:pt x="1304654" y="463252"/>
                  <a:pt x="1308277" y="461956"/>
                </a:cubicBezTo>
                <a:cubicBezTo>
                  <a:pt x="1311900" y="460660"/>
                  <a:pt x="1316127" y="460012"/>
                  <a:pt x="1320955" y="460012"/>
                </a:cubicBezTo>
                <a:close/>
                <a:moveTo>
                  <a:pt x="1205438" y="460012"/>
                </a:moveTo>
                <a:cubicBezTo>
                  <a:pt x="1211683" y="460012"/>
                  <a:pt x="1216999" y="461013"/>
                  <a:pt x="1221389" y="463016"/>
                </a:cubicBezTo>
                <a:cubicBezTo>
                  <a:pt x="1225777" y="465019"/>
                  <a:pt x="1229386" y="467715"/>
                  <a:pt x="1232213" y="471102"/>
                </a:cubicBezTo>
                <a:cubicBezTo>
                  <a:pt x="1235041" y="474489"/>
                  <a:pt x="1237118" y="478466"/>
                  <a:pt x="1238443" y="483031"/>
                </a:cubicBezTo>
                <a:cubicBezTo>
                  <a:pt x="1239769" y="487597"/>
                  <a:pt x="1240431" y="492472"/>
                  <a:pt x="1240431" y="497656"/>
                </a:cubicBezTo>
                <a:lnTo>
                  <a:pt x="1240431" y="500307"/>
                </a:lnTo>
                <a:cubicBezTo>
                  <a:pt x="1240431" y="502605"/>
                  <a:pt x="1239855" y="504239"/>
                  <a:pt x="1238701" y="505211"/>
                </a:cubicBezTo>
                <a:cubicBezTo>
                  <a:pt x="1237547" y="506183"/>
                  <a:pt x="1236230" y="506670"/>
                  <a:pt x="1234750" y="506670"/>
                </a:cubicBezTo>
                <a:lnTo>
                  <a:pt x="1182375" y="506670"/>
                </a:lnTo>
                <a:cubicBezTo>
                  <a:pt x="1182375" y="511088"/>
                  <a:pt x="1182819" y="515064"/>
                  <a:pt x="1183707" y="518599"/>
                </a:cubicBezTo>
                <a:cubicBezTo>
                  <a:pt x="1184594" y="522134"/>
                  <a:pt x="1186074" y="525167"/>
                  <a:pt x="1188146" y="527701"/>
                </a:cubicBezTo>
                <a:cubicBezTo>
                  <a:pt x="1190218" y="530234"/>
                  <a:pt x="1192912" y="532178"/>
                  <a:pt x="1196227" y="533533"/>
                </a:cubicBezTo>
                <a:cubicBezTo>
                  <a:pt x="1199542" y="534888"/>
                  <a:pt x="1203597" y="535566"/>
                  <a:pt x="1208391" y="535566"/>
                </a:cubicBezTo>
                <a:cubicBezTo>
                  <a:pt x="1212181" y="535566"/>
                  <a:pt x="1215555" y="535256"/>
                  <a:pt x="1218514" y="534638"/>
                </a:cubicBezTo>
                <a:cubicBezTo>
                  <a:pt x="1221474" y="534019"/>
                  <a:pt x="1224035" y="533327"/>
                  <a:pt x="1226196" y="532561"/>
                </a:cubicBezTo>
                <a:cubicBezTo>
                  <a:pt x="1228356" y="531795"/>
                  <a:pt x="1230133" y="531103"/>
                  <a:pt x="1231524" y="530484"/>
                </a:cubicBezTo>
                <a:cubicBezTo>
                  <a:pt x="1232915" y="529866"/>
                  <a:pt x="1233966" y="529557"/>
                  <a:pt x="1234677" y="529557"/>
                </a:cubicBezTo>
                <a:cubicBezTo>
                  <a:pt x="1235091" y="529557"/>
                  <a:pt x="1235461" y="529659"/>
                  <a:pt x="1235786" y="529866"/>
                </a:cubicBezTo>
                <a:cubicBezTo>
                  <a:pt x="1236112" y="530072"/>
                  <a:pt x="1236363" y="530381"/>
                  <a:pt x="1236540" y="530794"/>
                </a:cubicBezTo>
                <a:cubicBezTo>
                  <a:pt x="1236718" y="531206"/>
                  <a:pt x="1236851" y="531781"/>
                  <a:pt x="1236941" y="532516"/>
                </a:cubicBezTo>
                <a:cubicBezTo>
                  <a:pt x="1237029" y="533253"/>
                  <a:pt x="1237074" y="534152"/>
                  <a:pt x="1237074" y="535212"/>
                </a:cubicBezTo>
                <a:cubicBezTo>
                  <a:pt x="1237074" y="535978"/>
                  <a:pt x="1237045" y="536640"/>
                  <a:pt x="1236985" y="537200"/>
                </a:cubicBezTo>
                <a:cubicBezTo>
                  <a:pt x="1236926" y="537760"/>
                  <a:pt x="1236853" y="538261"/>
                  <a:pt x="1236764" y="538702"/>
                </a:cubicBezTo>
                <a:cubicBezTo>
                  <a:pt x="1236676" y="539144"/>
                  <a:pt x="1236529" y="539542"/>
                  <a:pt x="1236322" y="539896"/>
                </a:cubicBezTo>
                <a:cubicBezTo>
                  <a:pt x="1236116" y="540249"/>
                  <a:pt x="1235851" y="540588"/>
                  <a:pt x="1235527" y="540912"/>
                </a:cubicBezTo>
                <a:cubicBezTo>
                  <a:pt x="1235203" y="541235"/>
                  <a:pt x="1234246" y="541766"/>
                  <a:pt x="1232655" y="542502"/>
                </a:cubicBezTo>
                <a:cubicBezTo>
                  <a:pt x="1231065" y="543238"/>
                  <a:pt x="1229003" y="543960"/>
                  <a:pt x="1226470" y="544667"/>
                </a:cubicBezTo>
                <a:cubicBezTo>
                  <a:pt x="1223936" y="545374"/>
                  <a:pt x="1221006" y="546008"/>
                  <a:pt x="1217677" y="546567"/>
                </a:cubicBezTo>
                <a:cubicBezTo>
                  <a:pt x="1214349" y="547127"/>
                  <a:pt x="1210800" y="547406"/>
                  <a:pt x="1207029" y="547406"/>
                </a:cubicBezTo>
                <a:cubicBezTo>
                  <a:pt x="1200490" y="547406"/>
                  <a:pt x="1194761" y="546493"/>
                  <a:pt x="1189842" y="544667"/>
                </a:cubicBezTo>
                <a:cubicBezTo>
                  <a:pt x="1184923" y="542841"/>
                  <a:pt x="1180784" y="540131"/>
                  <a:pt x="1177426" y="536537"/>
                </a:cubicBezTo>
                <a:cubicBezTo>
                  <a:pt x="1174068" y="532944"/>
                  <a:pt x="1171535" y="528437"/>
                  <a:pt x="1169827" y="523017"/>
                </a:cubicBezTo>
                <a:cubicBezTo>
                  <a:pt x="1168119" y="517597"/>
                  <a:pt x="1167265" y="511294"/>
                  <a:pt x="1167265" y="504107"/>
                </a:cubicBezTo>
                <a:cubicBezTo>
                  <a:pt x="1167265" y="497273"/>
                  <a:pt x="1168148" y="491132"/>
                  <a:pt x="1169915" y="485682"/>
                </a:cubicBezTo>
                <a:cubicBezTo>
                  <a:pt x="1171683" y="480233"/>
                  <a:pt x="1174231" y="475609"/>
                  <a:pt x="1177559" y="471809"/>
                </a:cubicBezTo>
                <a:cubicBezTo>
                  <a:pt x="1180888" y="468009"/>
                  <a:pt x="1184908" y="465093"/>
                  <a:pt x="1189621" y="463060"/>
                </a:cubicBezTo>
                <a:cubicBezTo>
                  <a:pt x="1194334" y="461028"/>
                  <a:pt x="1199606" y="460012"/>
                  <a:pt x="1205438" y="460012"/>
                </a:cubicBezTo>
                <a:close/>
                <a:moveTo>
                  <a:pt x="1039183" y="460012"/>
                </a:moveTo>
                <a:cubicBezTo>
                  <a:pt x="1044898" y="460012"/>
                  <a:pt x="1049758" y="460660"/>
                  <a:pt x="1053763" y="461956"/>
                </a:cubicBezTo>
                <a:cubicBezTo>
                  <a:pt x="1057769" y="463252"/>
                  <a:pt x="1061011" y="465152"/>
                  <a:pt x="1063485" y="467656"/>
                </a:cubicBezTo>
                <a:cubicBezTo>
                  <a:pt x="1065959" y="470159"/>
                  <a:pt x="1067756" y="473267"/>
                  <a:pt x="1068875" y="476978"/>
                </a:cubicBezTo>
                <a:cubicBezTo>
                  <a:pt x="1069995" y="480690"/>
                  <a:pt x="1070553" y="485020"/>
                  <a:pt x="1070553" y="489968"/>
                </a:cubicBezTo>
                <a:lnTo>
                  <a:pt x="1070553" y="543607"/>
                </a:lnTo>
                <a:cubicBezTo>
                  <a:pt x="1070553" y="544314"/>
                  <a:pt x="1070317" y="544844"/>
                  <a:pt x="1069846" y="545197"/>
                </a:cubicBezTo>
                <a:cubicBezTo>
                  <a:pt x="1069375" y="545551"/>
                  <a:pt x="1068727" y="545816"/>
                  <a:pt x="1067903" y="545993"/>
                </a:cubicBezTo>
                <a:cubicBezTo>
                  <a:pt x="1067078" y="546169"/>
                  <a:pt x="1065870" y="546258"/>
                  <a:pt x="1064280" y="546258"/>
                </a:cubicBezTo>
                <a:cubicBezTo>
                  <a:pt x="1062747" y="546258"/>
                  <a:pt x="1061525" y="546169"/>
                  <a:pt x="1060612" y="545993"/>
                </a:cubicBezTo>
                <a:cubicBezTo>
                  <a:pt x="1059699" y="545816"/>
                  <a:pt x="1059036" y="545551"/>
                  <a:pt x="1058624" y="545197"/>
                </a:cubicBezTo>
                <a:cubicBezTo>
                  <a:pt x="1058211" y="544844"/>
                  <a:pt x="1058005" y="544314"/>
                  <a:pt x="1058005" y="543607"/>
                </a:cubicBezTo>
                <a:lnTo>
                  <a:pt x="1058005" y="535654"/>
                </a:lnTo>
                <a:cubicBezTo>
                  <a:pt x="1054530" y="539365"/>
                  <a:pt x="1050656" y="542252"/>
                  <a:pt x="1046385" y="544314"/>
                </a:cubicBezTo>
                <a:cubicBezTo>
                  <a:pt x="1042115" y="546376"/>
                  <a:pt x="1037593" y="547406"/>
                  <a:pt x="1032821" y="547406"/>
                </a:cubicBezTo>
                <a:cubicBezTo>
                  <a:pt x="1028639" y="547406"/>
                  <a:pt x="1024853" y="546862"/>
                  <a:pt x="1021466" y="545772"/>
                </a:cubicBezTo>
                <a:cubicBezTo>
                  <a:pt x="1018078" y="544682"/>
                  <a:pt x="1015192" y="543106"/>
                  <a:pt x="1012806" y="541044"/>
                </a:cubicBezTo>
                <a:cubicBezTo>
                  <a:pt x="1010420" y="538982"/>
                  <a:pt x="1008565" y="536449"/>
                  <a:pt x="1007239" y="533444"/>
                </a:cubicBezTo>
                <a:cubicBezTo>
                  <a:pt x="1005913" y="530440"/>
                  <a:pt x="1005251" y="527023"/>
                  <a:pt x="1005251" y="523194"/>
                </a:cubicBezTo>
                <a:cubicBezTo>
                  <a:pt x="1005251" y="518717"/>
                  <a:pt x="1006164" y="514829"/>
                  <a:pt x="1007990" y="511530"/>
                </a:cubicBezTo>
                <a:cubicBezTo>
                  <a:pt x="1009816" y="508230"/>
                  <a:pt x="1012437" y="505491"/>
                  <a:pt x="1015855" y="503312"/>
                </a:cubicBezTo>
                <a:cubicBezTo>
                  <a:pt x="1019272" y="501132"/>
                  <a:pt x="1023455" y="499497"/>
                  <a:pt x="1028402" y="498407"/>
                </a:cubicBezTo>
                <a:cubicBezTo>
                  <a:pt x="1033351" y="497317"/>
                  <a:pt x="1038918" y="496772"/>
                  <a:pt x="1045104" y="496772"/>
                </a:cubicBezTo>
                <a:lnTo>
                  <a:pt x="1056061" y="496772"/>
                </a:lnTo>
                <a:lnTo>
                  <a:pt x="1056061" y="490586"/>
                </a:lnTo>
                <a:cubicBezTo>
                  <a:pt x="1056061" y="487523"/>
                  <a:pt x="1055737" y="484813"/>
                  <a:pt x="1055089" y="482457"/>
                </a:cubicBezTo>
                <a:cubicBezTo>
                  <a:pt x="1054441" y="480101"/>
                  <a:pt x="1053396" y="478142"/>
                  <a:pt x="1051952" y="476580"/>
                </a:cubicBezTo>
                <a:cubicBezTo>
                  <a:pt x="1050509" y="475019"/>
                  <a:pt x="1048639" y="473841"/>
                  <a:pt x="1046341" y="473046"/>
                </a:cubicBezTo>
                <a:cubicBezTo>
                  <a:pt x="1044043" y="472250"/>
                  <a:pt x="1041216" y="471853"/>
                  <a:pt x="1037858" y="471853"/>
                </a:cubicBezTo>
                <a:cubicBezTo>
                  <a:pt x="1034264" y="471853"/>
                  <a:pt x="1031039" y="472280"/>
                  <a:pt x="1028182" y="473134"/>
                </a:cubicBezTo>
                <a:cubicBezTo>
                  <a:pt x="1025325" y="473988"/>
                  <a:pt x="1022821" y="474931"/>
                  <a:pt x="1020671" y="475962"/>
                </a:cubicBezTo>
                <a:cubicBezTo>
                  <a:pt x="1018520" y="476993"/>
                  <a:pt x="1016724" y="477935"/>
                  <a:pt x="1015281" y="478790"/>
                </a:cubicBezTo>
                <a:cubicBezTo>
                  <a:pt x="1013837" y="479644"/>
                  <a:pt x="1012762" y="480071"/>
                  <a:pt x="1012055" y="480071"/>
                </a:cubicBezTo>
                <a:cubicBezTo>
                  <a:pt x="1011584" y="480071"/>
                  <a:pt x="1011171" y="479953"/>
                  <a:pt x="1010818" y="479717"/>
                </a:cubicBezTo>
                <a:cubicBezTo>
                  <a:pt x="1010465" y="479482"/>
                  <a:pt x="1010155" y="479129"/>
                  <a:pt x="1009890" y="478657"/>
                </a:cubicBezTo>
                <a:cubicBezTo>
                  <a:pt x="1009625" y="478186"/>
                  <a:pt x="1009433" y="477582"/>
                  <a:pt x="1009316" y="476846"/>
                </a:cubicBezTo>
                <a:cubicBezTo>
                  <a:pt x="1009198" y="476109"/>
                  <a:pt x="1009139" y="475299"/>
                  <a:pt x="1009139" y="474415"/>
                </a:cubicBezTo>
                <a:cubicBezTo>
                  <a:pt x="1009139" y="472943"/>
                  <a:pt x="1009242" y="471779"/>
                  <a:pt x="1009448" y="470925"/>
                </a:cubicBezTo>
                <a:cubicBezTo>
                  <a:pt x="1009654" y="470071"/>
                  <a:pt x="1010155" y="469261"/>
                  <a:pt x="1010950" y="468495"/>
                </a:cubicBezTo>
                <a:cubicBezTo>
                  <a:pt x="1011745" y="467729"/>
                  <a:pt x="1013115" y="466831"/>
                  <a:pt x="1015059" y="465800"/>
                </a:cubicBezTo>
                <a:cubicBezTo>
                  <a:pt x="1017004" y="464769"/>
                  <a:pt x="1019242" y="463826"/>
                  <a:pt x="1021775" y="462972"/>
                </a:cubicBezTo>
                <a:cubicBezTo>
                  <a:pt x="1024309" y="462118"/>
                  <a:pt x="1027078" y="461411"/>
                  <a:pt x="1030081" y="460851"/>
                </a:cubicBezTo>
                <a:cubicBezTo>
                  <a:pt x="1033086" y="460292"/>
                  <a:pt x="1036120" y="460012"/>
                  <a:pt x="1039183" y="460012"/>
                </a:cubicBezTo>
                <a:close/>
                <a:moveTo>
                  <a:pt x="956481" y="460012"/>
                </a:moveTo>
                <a:cubicBezTo>
                  <a:pt x="962255" y="460012"/>
                  <a:pt x="967174" y="461131"/>
                  <a:pt x="971239" y="463370"/>
                </a:cubicBezTo>
                <a:cubicBezTo>
                  <a:pt x="975304" y="465608"/>
                  <a:pt x="978617" y="468672"/>
                  <a:pt x="981180" y="472560"/>
                </a:cubicBezTo>
                <a:cubicBezTo>
                  <a:pt x="983743" y="476448"/>
                  <a:pt x="985613" y="480970"/>
                  <a:pt x="986791" y="486124"/>
                </a:cubicBezTo>
                <a:cubicBezTo>
                  <a:pt x="987969" y="491279"/>
                  <a:pt x="988559" y="496743"/>
                  <a:pt x="988559" y="502516"/>
                </a:cubicBezTo>
                <a:cubicBezTo>
                  <a:pt x="988559" y="509468"/>
                  <a:pt x="987808" y="515712"/>
                  <a:pt x="986305" y="521250"/>
                </a:cubicBezTo>
                <a:cubicBezTo>
                  <a:pt x="984803" y="526788"/>
                  <a:pt x="982594" y="531486"/>
                  <a:pt x="979678" y="535345"/>
                </a:cubicBezTo>
                <a:cubicBezTo>
                  <a:pt x="976762" y="539203"/>
                  <a:pt x="973154" y="542178"/>
                  <a:pt x="968853" y="544270"/>
                </a:cubicBezTo>
                <a:cubicBezTo>
                  <a:pt x="964552" y="546361"/>
                  <a:pt x="959633" y="547406"/>
                  <a:pt x="954096" y="547406"/>
                </a:cubicBezTo>
                <a:cubicBezTo>
                  <a:pt x="951739" y="547406"/>
                  <a:pt x="949559" y="547171"/>
                  <a:pt x="947556" y="546700"/>
                </a:cubicBezTo>
                <a:cubicBezTo>
                  <a:pt x="945554" y="546228"/>
                  <a:pt x="943595" y="545492"/>
                  <a:pt x="941680" y="544490"/>
                </a:cubicBezTo>
                <a:cubicBezTo>
                  <a:pt x="939766" y="543489"/>
                  <a:pt x="937866" y="542222"/>
                  <a:pt x="935980" y="540691"/>
                </a:cubicBezTo>
                <a:cubicBezTo>
                  <a:pt x="934095" y="539159"/>
                  <a:pt x="932092" y="537362"/>
                  <a:pt x="929972" y="535300"/>
                </a:cubicBezTo>
                <a:lnTo>
                  <a:pt x="929972" y="575065"/>
                </a:lnTo>
                <a:cubicBezTo>
                  <a:pt x="929972" y="575536"/>
                  <a:pt x="929854" y="575949"/>
                  <a:pt x="929618" y="576302"/>
                </a:cubicBezTo>
                <a:cubicBezTo>
                  <a:pt x="929382" y="576656"/>
                  <a:pt x="928999" y="576950"/>
                  <a:pt x="928469" y="577186"/>
                </a:cubicBezTo>
                <a:cubicBezTo>
                  <a:pt x="927939" y="577422"/>
                  <a:pt x="927203" y="577598"/>
                  <a:pt x="926260" y="577716"/>
                </a:cubicBezTo>
                <a:cubicBezTo>
                  <a:pt x="925318" y="577834"/>
                  <a:pt x="924110" y="577893"/>
                  <a:pt x="922637" y="577893"/>
                </a:cubicBezTo>
                <a:cubicBezTo>
                  <a:pt x="921224" y="577893"/>
                  <a:pt x="920045" y="577834"/>
                  <a:pt x="919102" y="577716"/>
                </a:cubicBezTo>
                <a:cubicBezTo>
                  <a:pt x="918160" y="577598"/>
                  <a:pt x="917409" y="577422"/>
                  <a:pt x="916849" y="577186"/>
                </a:cubicBezTo>
                <a:cubicBezTo>
                  <a:pt x="916290" y="576950"/>
                  <a:pt x="915907" y="576656"/>
                  <a:pt x="915700" y="576302"/>
                </a:cubicBezTo>
                <a:cubicBezTo>
                  <a:pt x="915494" y="575949"/>
                  <a:pt x="915391" y="575536"/>
                  <a:pt x="915391" y="575065"/>
                </a:cubicBezTo>
                <a:lnTo>
                  <a:pt x="915391" y="463988"/>
                </a:lnTo>
                <a:cubicBezTo>
                  <a:pt x="915391" y="463458"/>
                  <a:pt x="915479" y="463031"/>
                  <a:pt x="915656" y="462707"/>
                </a:cubicBezTo>
                <a:cubicBezTo>
                  <a:pt x="915833" y="462383"/>
                  <a:pt x="916186" y="462103"/>
                  <a:pt x="916716" y="461867"/>
                </a:cubicBezTo>
                <a:cubicBezTo>
                  <a:pt x="917247" y="461632"/>
                  <a:pt x="917924" y="461470"/>
                  <a:pt x="918749" y="461382"/>
                </a:cubicBezTo>
                <a:cubicBezTo>
                  <a:pt x="919574" y="461293"/>
                  <a:pt x="920575" y="461249"/>
                  <a:pt x="921753" y="461249"/>
                </a:cubicBezTo>
                <a:cubicBezTo>
                  <a:pt x="922991" y="461249"/>
                  <a:pt x="924007" y="461293"/>
                  <a:pt x="924802" y="461382"/>
                </a:cubicBezTo>
                <a:cubicBezTo>
                  <a:pt x="925597" y="461470"/>
                  <a:pt x="926260" y="461632"/>
                  <a:pt x="926791" y="461867"/>
                </a:cubicBezTo>
                <a:cubicBezTo>
                  <a:pt x="927320" y="462103"/>
                  <a:pt x="927688" y="462383"/>
                  <a:pt x="927895" y="462707"/>
                </a:cubicBezTo>
                <a:cubicBezTo>
                  <a:pt x="928101" y="463031"/>
                  <a:pt x="928204" y="463458"/>
                  <a:pt x="928204" y="463988"/>
                </a:cubicBezTo>
                <a:lnTo>
                  <a:pt x="928204" y="474681"/>
                </a:lnTo>
                <a:cubicBezTo>
                  <a:pt x="930620" y="472206"/>
                  <a:pt x="932946" y="470056"/>
                  <a:pt x="935185" y="468230"/>
                </a:cubicBezTo>
                <a:cubicBezTo>
                  <a:pt x="937424" y="466403"/>
                  <a:pt x="939677" y="464887"/>
                  <a:pt x="941945" y="463679"/>
                </a:cubicBezTo>
                <a:cubicBezTo>
                  <a:pt x="944213" y="462471"/>
                  <a:pt x="946540" y="461558"/>
                  <a:pt x="948926" y="460939"/>
                </a:cubicBezTo>
                <a:cubicBezTo>
                  <a:pt x="951312" y="460321"/>
                  <a:pt x="953831" y="460012"/>
                  <a:pt x="956481" y="460012"/>
                </a:cubicBezTo>
                <a:close/>
                <a:moveTo>
                  <a:pt x="863757" y="460012"/>
                </a:moveTo>
                <a:cubicBezTo>
                  <a:pt x="865877" y="460012"/>
                  <a:pt x="867998" y="460189"/>
                  <a:pt x="870119" y="460542"/>
                </a:cubicBezTo>
                <a:cubicBezTo>
                  <a:pt x="872240" y="460896"/>
                  <a:pt x="874155" y="461337"/>
                  <a:pt x="875863" y="461867"/>
                </a:cubicBezTo>
                <a:cubicBezTo>
                  <a:pt x="877572" y="462398"/>
                  <a:pt x="879030" y="462972"/>
                  <a:pt x="880238" y="463590"/>
                </a:cubicBezTo>
                <a:cubicBezTo>
                  <a:pt x="881445" y="464210"/>
                  <a:pt x="882358" y="464754"/>
                  <a:pt x="882977" y="465225"/>
                </a:cubicBezTo>
                <a:cubicBezTo>
                  <a:pt x="883595" y="465697"/>
                  <a:pt x="884007" y="466109"/>
                  <a:pt x="884213" y="466463"/>
                </a:cubicBezTo>
                <a:cubicBezTo>
                  <a:pt x="884420" y="466816"/>
                  <a:pt x="884567" y="467214"/>
                  <a:pt x="884656" y="467656"/>
                </a:cubicBezTo>
                <a:cubicBezTo>
                  <a:pt x="884744" y="468097"/>
                  <a:pt x="884832" y="468642"/>
                  <a:pt x="884921" y="469291"/>
                </a:cubicBezTo>
                <a:cubicBezTo>
                  <a:pt x="885009" y="469938"/>
                  <a:pt x="885053" y="470733"/>
                  <a:pt x="885053" y="471676"/>
                </a:cubicBezTo>
                <a:cubicBezTo>
                  <a:pt x="885053" y="472677"/>
                  <a:pt x="885009" y="473547"/>
                  <a:pt x="884921" y="474283"/>
                </a:cubicBezTo>
                <a:cubicBezTo>
                  <a:pt x="884832" y="475019"/>
                  <a:pt x="884685" y="475623"/>
                  <a:pt x="884479" y="476094"/>
                </a:cubicBezTo>
                <a:cubicBezTo>
                  <a:pt x="884273" y="476566"/>
                  <a:pt x="884022" y="476904"/>
                  <a:pt x="883728" y="477111"/>
                </a:cubicBezTo>
                <a:cubicBezTo>
                  <a:pt x="883433" y="477317"/>
                  <a:pt x="883109" y="477420"/>
                  <a:pt x="882756" y="477420"/>
                </a:cubicBezTo>
                <a:cubicBezTo>
                  <a:pt x="882226" y="477420"/>
                  <a:pt x="881460" y="477096"/>
                  <a:pt x="880458" y="476448"/>
                </a:cubicBezTo>
                <a:cubicBezTo>
                  <a:pt x="879456" y="475800"/>
                  <a:pt x="878161" y="475108"/>
                  <a:pt x="876570" y="474371"/>
                </a:cubicBezTo>
                <a:cubicBezTo>
                  <a:pt x="874979" y="473635"/>
                  <a:pt x="873109" y="472943"/>
                  <a:pt x="870959" y="472295"/>
                </a:cubicBezTo>
                <a:cubicBezTo>
                  <a:pt x="868809" y="471647"/>
                  <a:pt x="866349" y="471323"/>
                  <a:pt x="863580" y="471323"/>
                </a:cubicBezTo>
                <a:cubicBezTo>
                  <a:pt x="861106" y="471323"/>
                  <a:pt x="858926" y="471603"/>
                  <a:pt x="857041" y="472162"/>
                </a:cubicBezTo>
                <a:cubicBezTo>
                  <a:pt x="855156" y="472722"/>
                  <a:pt x="853609" y="473517"/>
                  <a:pt x="852402" y="474548"/>
                </a:cubicBezTo>
                <a:cubicBezTo>
                  <a:pt x="851194" y="475579"/>
                  <a:pt x="850281" y="476802"/>
                  <a:pt x="849662" y="478215"/>
                </a:cubicBezTo>
                <a:cubicBezTo>
                  <a:pt x="849044" y="479629"/>
                  <a:pt x="848735" y="481161"/>
                  <a:pt x="848735" y="482810"/>
                </a:cubicBezTo>
                <a:cubicBezTo>
                  <a:pt x="848735" y="485108"/>
                  <a:pt x="849324" y="487037"/>
                  <a:pt x="850502" y="488598"/>
                </a:cubicBezTo>
                <a:cubicBezTo>
                  <a:pt x="851680" y="490160"/>
                  <a:pt x="853212" y="491529"/>
                  <a:pt x="855097" y="492708"/>
                </a:cubicBezTo>
                <a:cubicBezTo>
                  <a:pt x="856982" y="493886"/>
                  <a:pt x="859132" y="494946"/>
                  <a:pt x="861547" y="495889"/>
                </a:cubicBezTo>
                <a:cubicBezTo>
                  <a:pt x="863963" y="496831"/>
                  <a:pt x="866423" y="497803"/>
                  <a:pt x="868926" y="498805"/>
                </a:cubicBezTo>
                <a:cubicBezTo>
                  <a:pt x="871430" y="499806"/>
                  <a:pt x="873904" y="500926"/>
                  <a:pt x="876349" y="502163"/>
                </a:cubicBezTo>
                <a:cubicBezTo>
                  <a:pt x="878794" y="503400"/>
                  <a:pt x="880959" y="504902"/>
                  <a:pt x="882844" y="506670"/>
                </a:cubicBezTo>
                <a:cubicBezTo>
                  <a:pt x="884729" y="508437"/>
                  <a:pt x="886246" y="510558"/>
                  <a:pt x="887395" y="513032"/>
                </a:cubicBezTo>
                <a:cubicBezTo>
                  <a:pt x="888544" y="515506"/>
                  <a:pt x="889119" y="518452"/>
                  <a:pt x="889119" y="521868"/>
                </a:cubicBezTo>
                <a:cubicBezTo>
                  <a:pt x="889119" y="525934"/>
                  <a:pt x="888367" y="529557"/>
                  <a:pt x="886865" y="532738"/>
                </a:cubicBezTo>
                <a:cubicBezTo>
                  <a:pt x="885363" y="535919"/>
                  <a:pt x="883227" y="538599"/>
                  <a:pt x="880458" y="540779"/>
                </a:cubicBezTo>
                <a:cubicBezTo>
                  <a:pt x="877690" y="542959"/>
                  <a:pt x="874391" y="544608"/>
                  <a:pt x="870561" y="545727"/>
                </a:cubicBezTo>
                <a:cubicBezTo>
                  <a:pt x="866732" y="546847"/>
                  <a:pt x="862520" y="547406"/>
                  <a:pt x="857925" y="547406"/>
                </a:cubicBezTo>
                <a:cubicBezTo>
                  <a:pt x="855097" y="547406"/>
                  <a:pt x="852402" y="547186"/>
                  <a:pt x="849839" y="546744"/>
                </a:cubicBezTo>
                <a:cubicBezTo>
                  <a:pt x="847276" y="546302"/>
                  <a:pt x="844979" y="545742"/>
                  <a:pt x="842947" y="545065"/>
                </a:cubicBezTo>
                <a:cubicBezTo>
                  <a:pt x="840914" y="544387"/>
                  <a:pt x="839191" y="543680"/>
                  <a:pt x="837777" y="542944"/>
                </a:cubicBezTo>
                <a:cubicBezTo>
                  <a:pt x="836363" y="542208"/>
                  <a:pt x="835332" y="541545"/>
                  <a:pt x="834684" y="540956"/>
                </a:cubicBezTo>
                <a:cubicBezTo>
                  <a:pt x="834036" y="540367"/>
                  <a:pt x="833565" y="539542"/>
                  <a:pt x="833270" y="538481"/>
                </a:cubicBezTo>
                <a:cubicBezTo>
                  <a:pt x="832976" y="537421"/>
                  <a:pt x="832829" y="535978"/>
                  <a:pt x="832829" y="534152"/>
                </a:cubicBezTo>
                <a:cubicBezTo>
                  <a:pt x="832829" y="533032"/>
                  <a:pt x="832887" y="532090"/>
                  <a:pt x="833005" y="531324"/>
                </a:cubicBezTo>
                <a:cubicBezTo>
                  <a:pt x="833123" y="530558"/>
                  <a:pt x="833270" y="529939"/>
                  <a:pt x="833447" y="529468"/>
                </a:cubicBezTo>
                <a:cubicBezTo>
                  <a:pt x="833624" y="528997"/>
                  <a:pt x="833874" y="528658"/>
                  <a:pt x="834198" y="528452"/>
                </a:cubicBezTo>
                <a:cubicBezTo>
                  <a:pt x="834522" y="528246"/>
                  <a:pt x="834891" y="528143"/>
                  <a:pt x="835303" y="528143"/>
                </a:cubicBezTo>
                <a:cubicBezTo>
                  <a:pt x="835951" y="528143"/>
                  <a:pt x="836908" y="528540"/>
                  <a:pt x="838175" y="529335"/>
                </a:cubicBezTo>
                <a:cubicBezTo>
                  <a:pt x="839441" y="530131"/>
                  <a:pt x="841003" y="531000"/>
                  <a:pt x="842858" y="531942"/>
                </a:cubicBezTo>
                <a:cubicBezTo>
                  <a:pt x="844714" y="532885"/>
                  <a:pt x="846908" y="533754"/>
                  <a:pt x="849442" y="534549"/>
                </a:cubicBezTo>
                <a:cubicBezTo>
                  <a:pt x="851975" y="535345"/>
                  <a:pt x="854891" y="535742"/>
                  <a:pt x="858190" y="535742"/>
                </a:cubicBezTo>
                <a:cubicBezTo>
                  <a:pt x="860664" y="535742"/>
                  <a:pt x="862903" y="535477"/>
                  <a:pt x="864905" y="534947"/>
                </a:cubicBezTo>
                <a:cubicBezTo>
                  <a:pt x="866909" y="534417"/>
                  <a:pt x="868647" y="533636"/>
                  <a:pt x="870119" y="532605"/>
                </a:cubicBezTo>
                <a:cubicBezTo>
                  <a:pt x="871592" y="531574"/>
                  <a:pt x="872726" y="530263"/>
                  <a:pt x="873521" y="528673"/>
                </a:cubicBezTo>
                <a:cubicBezTo>
                  <a:pt x="874317" y="527082"/>
                  <a:pt x="874714" y="525197"/>
                  <a:pt x="874714" y="523017"/>
                </a:cubicBezTo>
                <a:cubicBezTo>
                  <a:pt x="874714" y="520779"/>
                  <a:pt x="874140" y="518894"/>
                  <a:pt x="872991" y="517362"/>
                </a:cubicBezTo>
                <a:cubicBezTo>
                  <a:pt x="871842" y="515830"/>
                  <a:pt x="870326" y="514475"/>
                  <a:pt x="868440" y="513297"/>
                </a:cubicBezTo>
                <a:cubicBezTo>
                  <a:pt x="866555" y="512119"/>
                  <a:pt x="864434" y="511073"/>
                  <a:pt x="862078" y="510160"/>
                </a:cubicBezTo>
                <a:cubicBezTo>
                  <a:pt x="859722" y="509247"/>
                  <a:pt x="857291" y="508289"/>
                  <a:pt x="854787" y="507288"/>
                </a:cubicBezTo>
                <a:cubicBezTo>
                  <a:pt x="852284" y="506286"/>
                  <a:pt x="849839" y="505153"/>
                  <a:pt x="847453" y="503886"/>
                </a:cubicBezTo>
                <a:cubicBezTo>
                  <a:pt x="845067" y="502619"/>
                  <a:pt x="842932" y="501073"/>
                  <a:pt x="841047" y="499247"/>
                </a:cubicBezTo>
                <a:cubicBezTo>
                  <a:pt x="839162" y="497420"/>
                  <a:pt x="837645" y="495241"/>
                  <a:pt x="836496" y="492708"/>
                </a:cubicBezTo>
                <a:cubicBezTo>
                  <a:pt x="835347" y="490174"/>
                  <a:pt x="834773" y="487140"/>
                  <a:pt x="834773" y="483606"/>
                </a:cubicBezTo>
                <a:cubicBezTo>
                  <a:pt x="834773" y="480484"/>
                  <a:pt x="835377" y="477494"/>
                  <a:pt x="836584" y="474636"/>
                </a:cubicBezTo>
                <a:cubicBezTo>
                  <a:pt x="837792" y="471779"/>
                  <a:pt x="839603" y="469276"/>
                  <a:pt x="842019" y="467125"/>
                </a:cubicBezTo>
                <a:cubicBezTo>
                  <a:pt x="844434" y="464975"/>
                  <a:pt x="847453" y="463252"/>
                  <a:pt x="851076" y="461956"/>
                </a:cubicBezTo>
                <a:cubicBezTo>
                  <a:pt x="854700" y="460660"/>
                  <a:pt x="858926" y="460012"/>
                  <a:pt x="863757" y="460012"/>
                </a:cubicBezTo>
                <a:close/>
                <a:moveTo>
                  <a:pt x="786338" y="460012"/>
                </a:moveTo>
                <a:cubicBezTo>
                  <a:pt x="792583" y="460012"/>
                  <a:pt x="797899" y="461013"/>
                  <a:pt x="802288" y="463016"/>
                </a:cubicBezTo>
                <a:cubicBezTo>
                  <a:pt x="806677" y="465019"/>
                  <a:pt x="810286" y="467715"/>
                  <a:pt x="813114" y="471102"/>
                </a:cubicBezTo>
                <a:cubicBezTo>
                  <a:pt x="815941" y="474489"/>
                  <a:pt x="818018" y="478466"/>
                  <a:pt x="819343" y="483031"/>
                </a:cubicBezTo>
                <a:cubicBezTo>
                  <a:pt x="820669" y="487597"/>
                  <a:pt x="821332" y="492472"/>
                  <a:pt x="821332" y="497656"/>
                </a:cubicBezTo>
                <a:lnTo>
                  <a:pt x="821332" y="500307"/>
                </a:lnTo>
                <a:cubicBezTo>
                  <a:pt x="821332" y="502605"/>
                  <a:pt x="820754" y="504239"/>
                  <a:pt x="819601" y="505211"/>
                </a:cubicBezTo>
                <a:cubicBezTo>
                  <a:pt x="818447" y="506183"/>
                  <a:pt x="817130" y="506670"/>
                  <a:pt x="815650" y="506670"/>
                </a:cubicBezTo>
                <a:lnTo>
                  <a:pt x="763275" y="506670"/>
                </a:lnTo>
                <a:cubicBezTo>
                  <a:pt x="763275" y="511088"/>
                  <a:pt x="763718" y="515064"/>
                  <a:pt x="764606" y="518599"/>
                </a:cubicBezTo>
                <a:cubicBezTo>
                  <a:pt x="765494" y="522134"/>
                  <a:pt x="766974" y="525167"/>
                  <a:pt x="769046" y="527701"/>
                </a:cubicBezTo>
                <a:cubicBezTo>
                  <a:pt x="771118" y="530234"/>
                  <a:pt x="773811" y="532178"/>
                  <a:pt x="777127" y="533533"/>
                </a:cubicBezTo>
                <a:cubicBezTo>
                  <a:pt x="780442" y="534888"/>
                  <a:pt x="784497" y="535566"/>
                  <a:pt x="789292" y="535566"/>
                </a:cubicBezTo>
                <a:cubicBezTo>
                  <a:pt x="793080" y="535566"/>
                  <a:pt x="796455" y="535256"/>
                  <a:pt x="799415" y="534638"/>
                </a:cubicBezTo>
                <a:cubicBezTo>
                  <a:pt x="802374" y="534019"/>
                  <a:pt x="804934" y="533327"/>
                  <a:pt x="807095" y="532561"/>
                </a:cubicBezTo>
                <a:cubicBezTo>
                  <a:pt x="809256" y="531795"/>
                  <a:pt x="811032" y="531103"/>
                  <a:pt x="812424" y="530484"/>
                </a:cubicBezTo>
                <a:cubicBezTo>
                  <a:pt x="813815" y="529866"/>
                  <a:pt x="814866" y="529557"/>
                  <a:pt x="815577" y="529557"/>
                </a:cubicBezTo>
                <a:cubicBezTo>
                  <a:pt x="815991" y="529557"/>
                  <a:pt x="816361" y="529659"/>
                  <a:pt x="816686" y="529866"/>
                </a:cubicBezTo>
                <a:cubicBezTo>
                  <a:pt x="817011" y="530072"/>
                  <a:pt x="817263" y="530381"/>
                  <a:pt x="817440" y="530794"/>
                </a:cubicBezTo>
                <a:cubicBezTo>
                  <a:pt x="817618" y="531206"/>
                  <a:pt x="817752" y="531781"/>
                  <a:pt x="817840" y="532516"/>
                </a:cubicBezTo>
                <a:cubicBezTo>
                  <a:pt x="817930" y="533253"/>
                  <a:pt x="817974" y="534152"/>
                  <a:pt x="817974" y="535212"/>
                </a:cubicBezTo>
                <a:cubicBezTo>
                  <a:pt x="817974" y="535978"/>
                  <a:pt x="817945" y="536640"/>
                  <a:pt x="817885" y="537200"/>
                </a:cubicBezTo>
                <a:cubicBezTo>
                  <a:pt x="817826" y="537760"/>
                  <a:pt x="817753" y="538261"/>
                  <a:pt x="817664" y="538702"/>
                </a:cubicBezTo>
                <a:cubicBezTo>
                  <a:pt x="817576" y="539144"/>
                  <a:pt x="817429" y="539542"/>
                  <a:pt x="817223" y="539896"/>
                </a:cubicBezTo>
                <a:cubicBezTo>
                  <a:pt x="817016" y="540249"/>
                  <a:pt x="816751" y="540588"/>
                  <a:pt x="816428" y="540912"/>
                </a:cubicBezTo>
                <a:cubicBezTo>
                  <a:pt x="816103" y="541235"/>
                  <a:pt x="815146" y="541766"/>
                  <a:pt x="813555" y="542502"/>
                </a:cubicBezTo>
                <a:cubicBezTo>
                  <a:pt x="811964" y="543238"/>
                  <a:pt x="809903" y="543960"/>
                  <a:pt x="807369" y="544667"/>
                </a:cubicBezTo>
                <a:cubicBezTo>
                  <a:pt x="804836" y="545374"/>
                  <a:pt x="801905" y="546008"/>
                  <a:pt x="798577" y="546567"/>
                </a:cubicBezTo>
                <a:cubicBezTo>
                  <a:pt x="795248" y="547127"/>
                  <a:pt x="791699" y="547406"/>
                  <a:pt x="787929" y="547406"/>
                </a:cubicBezTo>
                <a:cubicBezTo>
                  <a:pt x="781390" y="547406"/>
                  <a:pt x="775660" y="546493"/>
                  <a:pt x="770742" y="544667"/>
                </a:cubicBezTo>
                <a:cubicBezTo>
                  <a:pt x="765823" y="542841"/>
                  <a:pt x="761684" y="540131"/>
                  <a:pt x="758326" y="536537"/>
                </a:cubicBezTo>
                <a:cubicBezTo>
                  <a:pt x="754968" y="532944"/>
                  <a:pt x="752435" y="528437"/>
                  <a:pt x="750726" y="523017"/>
                </a:cubicBezTo>
                <a:cubicBezTo>
                  <a:pt x="749018" y="517597"/>
                  <a:pt x="748164" y="511294"/>
                  <a:pt x="748164" y="504107"/>
                </a:cubicBezTo>
                <a:cubicBezTo>
                  <a:pt x="748164" y="497273"/>
                  <a:pt x="749048" y="491132"/>
                  <a:pt x="750815" y="485682"/>
                </a:cubicBezTo>
                <a:cubicBezTo>
                  <a:pt x="752582" y="480233"/>
                  <a:pt x="755130" y="475609"/>
                  <a:pt x="758458" y="471809"/>
                </a:cubicBezTo>
                <a:cubicBezTo>
                  <a:pt x="761787" y="468009"/>
                  <a:pt x="765807" y="465093"/>
                  <a:pt x="770521" y="463060"/>
                </a:cubicBezTo>
                <a:cubicBezTo>
                  <a:pt x="775234" y="461028"/>
                  <a:pt x="780506" y="460012"/>
                  <a:pt x="786338" y="460012"/>
                </a:cubicBezTo>
                <a:close/>
                <a:moveTo>
                  <a:pt x="649561" y="460012"/>
                </a:moveTo>
                <a:cubicBezTo>
                  <a:pt x="652859" y="460012"/>
                  <a:pt x="655820" y="460395"/>
                  <a:pt x="658442" y="461160"/>
                </a:cubicBezTo>
                <a:cubicBezTo>
                  <a:pt x="661063" y="461927"/>
                  <a:pt x="663375" y="463001"/>
                  <a:pt x="665378" y="464386"/>
                </a:cubicBezTo>
                <a:cubicBezTo>
                  <a:pt x="667381" y="465770"/>
                  <a:pt x="669089" y="467420"/>
                  <a:pt x="670503" y="469335"/>
                </a:cubicBezTo>
                <a:cubicBezTo>
                  <a:pt x="671917" y="471249"/>
                  <a:pt x="673095" y="473384"/>
                  <a:pt x="674038" y="475741"/>
                </a:cubicBezTo>
                <a:cubicBezTo>
                  <a:pt x="676689" y="472855"/>
                  <a:pt x="679207" y="470410"/>
                  <a:pt x="681593" y="468406"/>
                </a:cubicBezTo>
                <a:cubicBezTo>
                  <a:pt x="683979" y="466403"/>
                  <a:pt x="686277" y="464784"/>
                  <a:pt x="688486" y="463546"/>
                </a:cubicBezTo>
                <a:cubicBezTo>
                  <a:pt x="690695" y="462310"/>
                  <a:pt x="692845" y="461411"/>
                  <a:pt x="694937" y="460851"/>
                </a:cubicBezTo>
                <a:cubicBezTo>
                  <a:pt x="697028" y="460292"/>
                  <a:pt x="699134" y="460012"/>
                  <a:pt x="701255" y="460012"/>
                </a:cubicBezTo>
                <a:cubicBezTo>
                  <a:pt x="706380" y="460012"/>
                  <a:pt x="710681" y="460910"/>
                  <a:pt x="714157" y="462707"/>
                </a:cubicBezTo>
                <a:cubicBezTo>
                  <a:pt x="717632" y="464504"/>
                  <a:pt x="720445" y="466904"/>
                  <a:pt x="722596" y="469909"/>
                </a:cubicBezTo>
                <a:cubicBezTo>
                  <a:pt x="724746" y="472914"/>
                  <a:pt x="726277" y="476433"/>
                  <a:pt x="727191" y="480469"/>
                </a:cubicBezTo>
                <a:cubicBezTo>
                  <a:pt x="728104" y="484504"/>
                  <a:pt x="728561" y="488760"/>
                  <a:pt x="728561" y="493238"/>
                </a:cubicBezTo>
                <a:lnTo>
                  <a:pt x="728561" y="543519"/>
                </a:lnTo>
                <a:cubicBezTo>
                  <a:pt x="728561" y="543990"/>
                  <a:pt x="728442" y="544387"/>
                  <a:pt x="728207" y="544711"/>
                </a:cubicBezTo>
                <a:cubicBezTo>
                  <a:pt x="727971" y="545035"/>
                  <a:pt x="727588" y="545315"/>
                  <a:pt x="727058" y="545551"/>
                </a:cubicBezTo>
                <a:cubicBezTo>
                  <a:pt x="726528" y="545787"/>
                  <a:pt x="725791" y="545963"/>
                  <a:pt x="724849" y="546081"/>
                </a:cubicBezTo>
                <a:cubicBezTo>
                  <a:pt x="723906" y="546199"/>
                  <a:pt x="722728" y="546258"/>
                  <a:pt x="721314" y="546258"/>
                </a:cubicBezTo>
                <a:cubicBezTo>
                  <a:pt x="719842" y="546258"/>
                  <a:pt x="718634" y="546199"/>
                  <a:pt x="717691" y="546081"/>
                </a:cubicBezTo>
                <a:cubicBezTo>
                  <a:pt x="716748" y="545963"/>
                  <a:pt x="715998" y="545787"/>
                  <a:pt x="715438" y="545551"/>
                </a:cubicBezTo>
                <a:cubicBezTo>
                  <a:pt x="714878" y="545315"/>
                  <a:pt x="714480" y="545035"/>
                  <a:pt x="714245" y="544711"/>
                </a:cubicBezTo>
                <a:cubicBezTo>
                  <a:pt x="714010" y="544387"/>
                  <a:pt x="713891" y="543990"/>
                  <a:pt x="713891" y="543519"/>
                </a:cubicBezTo>
                <a:lnTo>
                  <a:pt x="713891" y="495182"/>
                </a:lnTo>
                <a:cubicBezTo>
                  <a:pt x="713891" y="491824"/>
                  <a:pt x="713597" y="488760"/>
                  <a:pt x="713008" y="485992"/>
                </a:cubicBezTo>
                <a:cubicBezTo>
                  <a:pt x="712418" y="483223"/>
                  <a:pt x="711476" y="480837"/>
                  <a:pt x="710180" y="478834"/>
                </a:cubicBezTo>
                <a:cubicBezTo>
                  <a:pt x="708884" y="476831"/>
                  <a:pt x="707234" y="475299"/>
                  <a:pt x="705231" y="474239"/>
                </a:cubicBezTo>
                <a:cubicBezTo>
                  <a:pt x="703229" y="473178"/>
                  <a:pt x="700872" y="472648"/>
                  <a:pt x="698162" y="472648"/>
                </a:cubicBezTo>
                <a:cubicBezTo>
                  <a:pt x="694804" y="472648"/>
                  <a:pt x="691432" y="473944"/>
                  <a:pt x="688044" y="476536"/>
                </a:cubicBezTo>
                <a:cubicBezTo>
                  <a:pt x="684657" y="479129"/>
                  <a:pt x="680931" y="482928"/>
                  <a:pt x="676866" y="487936"/>
                </a:cubicBezTo>
                <a:lnTo>
                  <a:pt x="676866" y="543519"/>
                </a:lnTo>
                <a:cubicBezTo>
                  <a:pt x="676866" y="543990"/>
                  <a:pt x="676748" y="544387"/>
                  <a:pt x="676512" y="544711"/>
                </a:cubicBezTo>
                <a:cubicBezTo>
                  <a:pt x="676277" y="545035"/>
                  <a:pt x="675879" y="545315"/>
                  <a:pt x="675319" y="545551"/>
                </a:cubicBezTo>
                <a:cubicBezTo>
                  <a:pt x="674760" y="545787"/>
                  <a:pt x="674008" y="545963"/>
                  <a:pt x="673066" y="546081"/>
                </a:cubicBezTo>
                <a:cubicBezTo>
                  <a:pt x="672123" y="546199"/>
                  <a:pt x="670945" y="546258"/>
                  <a:pt x="669531" y="546258"/>
                </a:cubicBezTo>
                <a:cubicBezTo>
                  <a:pt x="668176" y="546258"/>
                  <a:pt x="667013" y="546199"/>
                  <a:pt x="666041" y="546081"/>
                </a:cubicBezTo>
                <a:cubicBezTo>
                  <a:pt x="665069" y="545963"/>
                  <a:pt x="664303" y="545787"/>
                  <a:pt x="663744" y="545551"/>
                </a:cubicBezTo>
                <a:cubicBezTo>
                  <a:pt x="663183" y="545315"/>
                  <a:pt x="662801" y="545035"/>
                  <a:pt x="662594" y="544711"/>
                </a:cubicBezTo>
                <a:cubicBezTo>
                  <a:pt x="662388" y="544387"/>
                  <a:pt x="662285" y="543990"/>
                  <a:pt x="662285" y="543519"/>
                </a:cubicBezTo>
                <a:lnTo>
                  <a:pt x="662285" y="495182"/>
                </a:lnTo>
                <a:cubicBezTo>
                  <a:pt x="662285" y="491824"/>
                  <a:pt x="661961" y="488760"/>
                  <a:pt x="661313" y="485992"/>
                </a:cubicBezTo>
                <a:cubicBezTo>
                  <a:pt x="660665" y="483223"/>
                  <a:pt x="659693" y="480837"/>
                  <a:pt x="658397" y="478834"/>
                </a:cubicBezTo>
                <a:cubicBezTo>
                  <a:pt x="657101" y="476831"/>
                  <a:pt x="655466" y="475299"/>
                  <a:pt x="653493" y="474239"/>
                </a:cubicBezTo>
                <a:cubicBezTo>
                  <a:pt x="651519" y="473178"/>
                  <a:pt x="649177" y="472648"/>
                  <a:pt x="646468" y="472648"/>
                </a:cubicBezTo>
                <a:cubicBezTo>
                  <a:pt x="643110" y="472648"/>
                  <a:pt x="639722" y="473944"/>
                  <a:pt x="636305" y="476536"/>
                </a:cubicBezTo>
                <a:cubicBezTo>
                  <a:pt x="632889" y="479129"/>
                  <a:pt x="629177" y="482928"/>
                  <a:pt x="625171" y="487936"/>
                </a:cubicBezTo>
                <a:lnTo>
                  <a:pt x="625171" y="543519"/>
                </a:lnTo>
                <a:cubicBezTo>
                  <a:pt x="625171" y="543990"/>
                  <a:pt x="625053" y="544387"/>
                  <a:pt x="624818" y="544711"/>
                </a:cubicBezTo>
                <a:cubicBezTo>
                  <a:pt x="624582" y="545035"/>
                  <a:pt x="624199" y="545315"/>
                  <a:pt x="623669" y="545551"/>
                </a:cubicBezTo>
                <a:cubicBezTo>
                  <a:pt x="623139" y="545787"/>
                  <a:pt x="622402" y="545963"/>
                  <a:pt x="621460" y="546081"/>
                </a:cubicBezTo>
                <a:cubicBezTo>
                  <a:pt x="620517" y="546199"/>
                  <a:pt x="619310" y="546258"/>
                  <a:pt x="617837" y="546258"/>
                </a:cubicBezTo>
                <a:cubicBezTo>
                  <a:pt x="616423" y="546258"/>
                  <a:pt x="615245" y="546199"/>
                  <a:pt x="614302" y="546081"/>
                </a:cubicBezTo>
                <a:cubicBezTo>
                  <a:pt x="613360" y="545963"/>
                  <a:pt x="612608" y="545787"/>
                  <a:pt x="612049" y="545551"/>
                </a:cubicBezTo>
                <a:cubicBezTo>
                  <a:pt x="611489" y="545315"/>
                  <a:pt x="611106" y="545035"/>
                  <a:pt x="610900" y="544711"/>
                </a:cubicBezTo>
                <a:cubicBezTo>
                  <a:pt x="610694" y="544387"/>
                  <a:pt x="610590" y="543990"/>
                  <a:pt x="610590" y="543519"/>
                </a:cubicBezTo>
                <a:lnTo>
                  <a:pt x="610590" y="463988"/>
                </a:lnTo>
                <a:cubicBezTo>
                  <a:pt x="610590" y="463517"/>
                  <a:pt x="610679" y="463120"/>
                  <a:pt x="610856" y="462796"/>
                </a:cubicBezTo>
                <a:cubicBezTo>
                  <a:pt x="611033" y="462471"/>
                  <a:pt x="611386" y="462177"/>
                  <a:pt x="611917" y="461912"/>
                </a:cubicBezTo>
                <a:cubicBezTo>
                  <a:pt x="612446" y="461647"/>
                  <a:pt x="613124" y="461470"/>
                  <a:pt x="613949" y="461382"/>
                </a:cubicBezTo>
                <a:cubicBezTo>
                  <a:pt x="614773" y="461293"/>
                  <a:pt x="615863" y="461249"/>
                  <a:pt x="617218" y="461249"/>
                </a:cubicBezTo>
                <a:cubicBezTo>
                  <a:pt x="618514" y="461249"/>
                  <a:pt x="619590" y="461293"/>
                  <a:pt x="620444" y="461382"/>
                </a:cubicBezTo>
                <a:cubicBezTo>
                  <a:pt x="621298" y="461470"/>
                  <a:pt x="621961" y="461647"/>
                  <a:pt x="622432" y="461912"/>
                </a:cubicBezTo>
                <a:cubicBezTo>
                  <a:pt x="622903" y="462177"/>
                  <a:pt x="623242" y="462471"/>
                  <a:pt x="623448" y="462796"/>
                </a:cubicBezTo>
                <a:cubicBezTo>
                  <a:pt x="623655" y="463120"/>
                  <a:pt x="623757" y="463517"/>
                  <a:pt x="623757" y="463988"/>
                </a:cubicBezTo>
                <a:lnTo>
                  <a:pt x="623757" y="474504"/>
                </a:lnTo>
                <a:cubicBezTo>
                  <a:pt x="628235" y="469497"/>
                  <a:pt x="632579" y="465829"/>
                  <a:pt x="636791" y="463502"/>
                </a:cubicBezTo>
                <a:cubicBezTo>
                  <a:pt x="641004" y="461175"/>
                  <a:pt x="645260" y="460012"/>
                  <a:pt x="649561" y="460012"/>
                </a:cubicBezTo>
                <a:close/>
                <a:moveTo>
                  <a:pt x="553408" y="460012"/>
                </a:moveTo>
                <a:cubicBezTo>
                  <a:pt x="559123" y="460012"/>
                  <a:pt x="563983" y="460660"/>
                  <a:pt x="567989" y="461956"/>
                </a:cubicBezTo>
                <a:cubicBezTo>
                  <a:pt x="571995" y="463252"/>
                  <a:pt x="575235" y="465152"/>
                  <a:pt x="577709" y="467656"/>
                </a:cubicBezTo>
                <a:cubicBezTo>
                  <a:pt x="580183" y="470159"/>
                  <a:pt x="581980" y="473267"/>
                  <a:pt x="583099" y="476978"/>
                </a:cubicBezTo>
                <a:cubicBezTo>
                  <a:pt x="584219" y="480690"/>
                  <a:pt x="584778" y="485020"/>
                  <a:pt x="584778" y="489968"/>
                </a:cubicBezTo>
                <a:lnTo>
                  <a:pt x="584778" y="543607"/>
                </a:lnTo>
                <a:cubicBezTo>
                  <a:pt x="584778" y="544314"/>
                  <a:pt x="584543" y="544844"/>
                  <a:pt x="584071" y="545197"/>
                </a:cubicBezTo>
                <a:cubicBezTo>
                  <a:pt x="583600" y="545551"/>
                  <a:pt x="582952" y="545816"/>
                  <a:pt x="582127" y="545993"/>
                </a:cubicBezTo>
                <a:cubicBezTo>
                  <a:pt x="581303" y="546169"/>
                  <a:pt x="580095" y="546258"/>
                  <a:pt x="578504" y="546258"/>
                </a:cubicBezTo>
                <a:cubicBezTo>
                  <a:pt x="576973" y="546258"/>
                  <a:pt x="575751" y="546169"/>
                  <a:pt x="574837" y="545993"/>
                </a:cubicBezTo>
                <a:cubicBezTo>
                  <a:pt x="573924" y="545816"/>
                  <a:pt x="573261" y="545551"/>
                  <a:pt x="572849" y="545197"/>
                </a:cubicBezTo>
                <a:cubicBezTo>
                  <a:pt x="572437" y="544844"/>
                  <a:pt x="572230" y="544314"/>
                  <a:pt x="572230" y="543607"/>
                </a:cubicBezTo>
                <a:lnTo>
                  <a:pt x="572230" y="535654"/>
                </a:lnTo>
                <a:cubicBezTo>
                  <a:pt x="568754" y="539365"/>
                  <a:pt x="564881" y="542252"/>
                  <a:pt x="560610" y="544314"/>
                </a:cubicBezTo>
                <a:cubicBezTo>
                  <a:pt x="556339" y="546376"/>
                  <a:pt x="551818" y="547406"/>
                  <a:pt x="547046" y="547406"/>
                </a:cubicBezTo>
                <a:cubicBezTo>
                  <a:pt x="542863" y="547406"/>
                  <a:pt x="539078" y="546862"/>
                  <a:pt x="535691" y="545772"/>
                </a:cubicBezTo>
                <a:cubicBezTo>
                  <a:pt x="532304" y="544682"/>
                  <a:pt x="529417" y="543106"/>
                  <a:pt x="527031" y="541044"/>
                </a:cubicBezTo>
                <a:cubicBezTo>
                  <a:pt x="524645" y="538982"/>
                  <a:pt x="522789" y="536449"/>
                  <a:pt x="521464" y="533444"/>
                </a:cubicBezTo>
                <a:cubicBezTo>
                  <a:pt x="520138" y="530440"/>
                  <a:pt x="519475" y="527023"/>
                  <a:pt x="519475" y="523194"/>
                </a:cubicBezTo>
                <a:cubicBezTo>
                  <a:pt x="519475" y="518717"/>
                  <a:pt x="520389" y="514829"/>
                  <a:pt x="522215" y="511530"/>
                </a:cubicBezTo>
                <a:cubicBezTo>
                  <a:pt x="524041" y="508230"/>
                  <a:pt x="526662" y="505491"/>
                  <a:pt x="530079" y="503312"/>
                </a:cubicBezTo>
                <a:cubicBezTo>
                  <a:pt x="533496" y="501132"/>
                  <a:pt x="537679" y="499497"/>
                  <a:pt x="542627" y="498407"/>
                </a:cubicBezTo>
                <a:cubicBezTo>
                  <a:pt x="547576" y="497317"/>
                  <a:pt x="553143" y="496772"/>
                  <a:pt x="559329" y="496772"/>
                </a:cubicBezTo>
                <a:lnTo>
                  <a:pt x="570286" y="496772"/>
                </a:lnTo>
                <a:lnTo>
                  <a:pt x="570286" y="490586"/>
                </a:lnTo>
                <a:cubicBezTo>
                  <a:pt x="570286" y="487523"/>
                  <a:pt x="569962" y="484813"/>
                  <a:pt x="569314" y="482457"/>
                </a:cubicBezTo>
                <a:cubicBezTo>
                  <a:pt x="568666" y="480101"/>
                  <a:pt x="567621" y="478142"/>
                  <a:pt x="566177" y="476580"/>
                </a:cubicBezTo>
                <a:cubicBezTo>
                  <a:pt x="564734" y="475019"/>
                  <a:pt x="562863" y="473841"/>
                  <a:pt x="560566" y="473046"/>
                </a:cubicBezTo>
                <a:cubicBezTo>
                  <a:pt x="558268" y="472250"/>
                  <a:pt x="555441" y="471853"/>
                  <a:pt x="552083" y="471853"/>
                </a:cubicBezTo>
                <a:cubicBezTo>
                  <a:pt x="548489" y="471853"/>
                  <a:pt x="545264" y="472280"/>
                  <a:pt x="542406" y="473134"/>
                </a:cubicBezTo>
                <a:cubicBezTo>
                  <a:pt x="539549" y="473988"/>
                  <a:pt x="537046" y="474931"/>
                  <a:pt x="534895" y="475962"/>
                </a:cubicBezTo>
                <a:cubicBezTo>
                  <a:pt x="532745" y="476993"/>
                  <a:pt x="530948" y="477935"/>
                  <a:pt x="529505" y="478790"/>
                </a:cubicBezTo>
                <a:cubicBezTo>
                  <a:pt x="528062" y="479644"/>
                  <a:pt x="526987" y="480071"/>
                  <a:pt x="526279" y="480071"/>
                </a:cubicBezTo>
                <a:cubicBezTo>
                  <a:pt x="525808" y="480071"/>
                  <a:pt x="525396" y="479953"/>
                  <a:pt x="525042" y="479717"/>
                </a:cubicBezTo>
                <a:cubicBezTo>
                  <a:pt x="524689" y="479482"/>
                  <a:pt x="524379" y="479129"/>
                  <a:pt x="524115" y="478657"/>
                </a:cubicBezTo>
                <a:cubicBezTo>
                  <a:pt x="523849" y="478186"/>
                  <a:pt x="523658" y="477582"/>
                  <a:pt x="523540" y="476846"/>
                </a:cubicBezTo>
                <a:cubicBezTo>
                  <a:pt x="523422" y="476109"/>
                  <a:pt x="523364" y="475299"/>
                  <a:pt x="523364" y="474415"/>
                </a:cubicBezTo>
                <a:cubicBezTo>
                  <a:pt x="523364" y="472943"/>
                  <a:pt x="523467" y="471779"/>
                  <a:pt x="523673" y="470925"/>
                </a:cubicBezTo>
                <a:cubicBezTo>
                  <a:pt x="523879" y="470071"/>
                  <a:pt x="524379" y="469261"/>
                  <a:pt x="525175" y="468495"/>
                </a:cubicBezTo>
                <a:cubicBezTo>
                  <a:pt x="525970" y="467729"/>
                  <a:pt x="527340" y="466831"/>
                  <a:pt x="529284" y="465800"/>
                </a:cubicBezTo>
                <a:cubicBezTo>
                  <a:pt x="531228" y="464769"/>
                  <a:pt x="533467" y="463826"/>
                  <a:pt x="536000" y="462972"/>
                </a:cubicBezTo>
                <a:cubicBezTo>
                  <a:pt x="538533" y="462118"/>
                  <a:pt x="541302" y="461411"/>
                  <a:pt x="544307" y="460851"/>
                </a:cubicBezTo>
                <a:cubicBezTo>
                  <a:pt x="547311" y="460292"/>
                  <a:pt x="550345" y="460012"/>
                  <a:pt x="553408" y="460012"/>
                </a:cubicBezTo>
                <a:close/>
                <a:moveTo>
                  <a:pt x="469646" y="460012"/>
                </a:moveTo>
                <a:cubicBezTo>
                  <a:pt x="474948" y="460012"/>
                  <a:pt x="479410" y="460910"/>
                  <a:pt x="483033" y="462707"/>
                </a:cubicBezTo>
                <a:cubicBezTo>
                  <a:pt x="486656" y="464504"/>
                  <a:pt x="489587" y="466904"/>
                  <a:pt x="491826" y="469909"/>
                </a:cubicBezTo>
                <a:cubicBezTo>
                  <a:pt x="494065" y="472914"/>
                  <a:pt x="495670" y="476433"/>
                  <a:pt x="496642" y="480469"/>
                </a:cubicBezTo>
                <a:cubicBezTo>
                  <a:pt x="497614" y="484504"/>
                  <a:pt x="498100" y="489350"/>
                  <a:pt x="498100" y="495005"/>
                </a:cubicBezTo>
                <a:lnTo>
                  <a:pt x="498100" y="543519"/>
                </a:lnTo>
                <a:cubicBezTo>
                  <a:pt x="498100" y="543990"/>
                  <a:pt x="497982" y="544387"/>
                  <a:pt x="497746" y="544711"/>
                </a:cubicBezTo>
                <a:cubicBezTo>
                  <a:pt x="497511" y="545035"/>
                  <a:pt x="497128" y="545315"/>
                  <a:pt x="496598" y="545551"/>
                </a:cubicBezTo>
                <a:cubicBezTo>
                  <a:pt x="496068" y="545787"/>
                  <a:pt x="495331" y="545963"/>
                  <a:pt x="494389" y="546081"/>
                </a:cubicBezTo>
                <a:cubicBezTo>
                  <a:pt x="493446" y="546199"/>
                  <a:pt x="492268" y="546258"/>
                  <a:pt x="490854" y="546258"/>
                </a:cubicBezTo>
                <a:cubicBezTo>
                  <a:pt x="489381" y="546258"/>
                  <a:pt x="488174" y="546199"/>
                  <a:pt x="487231" y="546081"/>
                </a:cubicBezTo>
                <a:cubicBezTo>
                  <a:pt x="486288" y="545963"/>
                  <a:pt x="485552" y="545787"/>
                  <a:pt x="485021" y="545551"/>
                </a:cubicBezTo>
                <a:cubicBezTo>
                  <a:pt x="484491" y="545315"/>
                  <a:pt x="484109" y="545035"/>
                  <a:pt x="483873" y="544711"/>
                </a:cubicBezTo>
                <a:cubicBezTo>
                  <a:pt x="483638" y="544387"/>
                  <a:pt x="483520" y="543990"/>
                  <a:pt x="483520" y="543519"/>
                </a:cubicBezTo>
                <a:lnTo>
                  <a:pt x="483520" y="496949"/>
                </a:lnTo>
                <a:cubicBezTo>
                  <a:pt x="483520" y="492413"/>
                  <a:pt x="483166" y="488760"/>
                  <a:pt x="482459" y="485992"/>
                </a:cubicBezTo>
                <a:cubicBezTo>
                  <a:pt x="481752" y="483223"/>
                  <a:pt x="480721" y="480837"/>
                  <a:pt x="479366" y="478834"/>
                </a:cubicBezTo>
                <a:cubicBezTo>
                  <a:pt x="478011" y="476831"/>
                  <a:pt x="476259" y="475299"/>
                  <a:pt x="474109" y="474239"/>
                </a:cubicBezTo>
                <a:cubicBezTo>
                  <a:pt x="471958" y="473178"/>
                  <a:pt x="469469" y="472648"/>
                  <a:pt x="466642" y="472648"/>
                </a:cubicBezTo>
                <a:cubicBezTo>
                  <a:pt x="462989" y="472648"/>
                  <a:pt x="459336" y="473944"/>
                  <a:pt x="455684" y="476536"/>
                </a:cubicBezTo>
                <a:cubicBezTo>
                  <a:pt x="452031" y="479129"/>
                  <a:pt x="448202" y="482928"/>
                  <a:pt x="444196" y="487936"/>
                </a:cubicBezTo>
                <a:lnTo>
                  <a:pt x="444196" y="543519"/>
                </a:lnTo>
                <a:cubicBezTo>
                  <a:pt x="444196" y="543990"/>
                  <a:pt x="444078" y="544387"/>
                  <a:pt x="443843" y="544711"/>
                </a:cubicBezTo>
                <a:cubicBezTo>
                  <a:pt x="443607" y="545035"/>
                  <a:pt x="443224" y="545315"/>
                  <a:pt x="442694" y="545551"/>
                </a:cubicBezTo>
                <a:cubicBezTo>
                  <a:pt x="442164" y="545787"/>
                  <a:pt x="441427" y="545963"/>
                  <a:pt x="440485" y="546081"/>
                </a:cubicBezTo>
                <a:cubicBezTo>
                  <a:pt x="439542" y="546199"/>
                  <a:pt x="438334" y="546258"/>
                  <a:pt x="436862" y="546258"/>
                </a:cubicBezTo>
                <a:cubicBezTo>
                  <a:pt x="435448" y="546258"/>
                  <a:pt x="434270" y="546199"/>
                  <a:pt x="433327" y="546081"/>
                </a:cubicBezTo>
                <a:cubicBezTo>
                  <a:pt x="432385" y="545963"/>
                  <a:pt x="431633" y="545787"/>
                  <a:pt x="431074" y="545551"/>
                </a:cubicBezTo>
                <a:cubicBezTo>
                  <a:pt x="430514" y="545315"/>
                  <a:pt x="430131" y="545035"/>
                  <a:pt x="429925" y="544711"/>
                </a:cubicBezTo>
                <a:cubicBezTo>
                  <a:pt x="429719" y="544387"/>
                  <a:pt x="429616" y="543990"/>
                  <a:pt x="429616" y="543519"/>
                </a:cubicBezTo>
                <a:lnTo>
                  <a:pt x="429616" y="463988"/>
                </a:lnTo>
                <a:cubicBezTo>
                  <a:pt x="429616" y="463517"/>
                  <a:pt x="429704" y="463120"/>
                  <a:pt x="429881" y="462796"/>
                </a:cubicBezTo>
                <a:cubicBezTo>
                  <a:pt x="430058" y="462471"/>
                  <a:pt x="430411" y="462177"/>
                  <a:pt x="430941" y="461912"/>
                </a:cubicBezTo>
                <a:cubicBezTo>
                  <a:pt x="431471" y="461647"/>
                  <a:pt x="432149" y="461470"/>
                  <a:pt x="432973" y="461382"/>
                </a:cubicBezTo>
                <a:cubicBezTo>
                  <a:pt x="433798" y="461293"/>
                  <a:pt x="434888" y="461249"/>
                  <a:pt x="436243" y="461249"/>
                </a:cubicBezTo>
                <a:cubicBezTo>
                  <a:pt x="437539" y="461249"/>
                  <a:pt x="438614" y="461293"/>
                  <a:pt x="439469" y="461382"/>
                </a:cubicBezTo>
                <a:cubicBezTo>
                  <a:pt x="440323" y="461470"/>
                  <a:pt x="440985" y="461647"/>
                  <a:pt x="441456" y="461912"/>
                </a:cubicBezTo>
                <a:cubicBezTo>
                  <a:pt x="441928" y="462177"/>
                  <a:pt x="442267" y="462471"/>
                  <a:pt x="442473" y="462796"/>
                </a:cubicBezTo>
                <a:cubicBezTo>
                  <a:pt x="442679" y="463120"/>
                  <a:pt x="442783" y="463517"/>
                  <a:pt x="442783" y="463988"/>
                </a:cubicBezTo>
                <a:lnTo>
                  <a:pt x="442783" y="474504"/>
                </a:lnTo>
                <a:cubicBezTo>
                  <a:pt x="447260" y="469497"/>
                  <a:pt x="451722" y="465829"/>
                  <a:pt x="456170" y="463502"/>
                </a:cubicBezTo>
                <a:cubicBezTo>
                  <a:pt x="460618" y="461175"/>
                  <a:pt x="465110" y="460012"/>
                  <a:pt x="469646" y="460012"/>
                </a:cubicBezTo>
                <a:close/>
                <a:moveTo>
                  <a:pt x="260097" y="460012"/>
                </a:moveTo>
                <a:cubicBezTo>
                  <a:pt x="265399" y="460012"/>
                  <a:pt x="269860" y="460910"/>
                  <a:pt x="273483" y="462707"/>
                </a:cubicBezTo>
                <a:cubicBezTo>
                  <a:pt x="277106" y="464504"/>
                  <a:pt x="280037" y="466904"/>
                  <a:pt x="282276" y="469909"/>
                </a:cubicBezTo>
                <a:cubicBezTo>
                  <a:pt x="284514" y="472914"/>
                  <a:pt x="286120" y="476433"/>
                  <a:pt x="287092" y="480469"/>
                </a:cubicBezTo>
                <a:cubicBezTo>
                  <a:pt x="288064" y="484504"/>
                  <a:pt x="288550" y="489350"/>
                  <a:pt x="288550" y="495005"/>
                </a:cubicBezTo>
                <a:lnTo>
                  <a:pt x="288550" y="543519"/>
                </a:lnTo>
                <a:cubicBezTo>
                  <a:pt x="288550" y="543990"/>
                  <a:pt x="288432" y="544387"/>
                  <a:pt x="288196" y="544711"/>
                </a:cubicBezTo>
                <a:cubicBezTo>
                  <a:pt x="287961" y="545035"/>
                  <a:pt x="287578" y="545315"/>
                  <a:pt x="287048" y="545551"/>
                </a:cubicBezTo>
                <a:cubicBezTo>
                  <a:pt x="286517" y="545787"/>
                  <a:pt x="285781" y="545963"/>
                  <a:pt x="284838" y="546081"/>
                </a:cubicBezTo>
                <a:cubicBezTo>
                  <a:pt x="283895" y="546199"/>
                  <a:pt x="282718" y="546258"/>
                  <a:pt x="281304" y="546258"/>
                </a:cubicBezTo>
                <a:cubicBezTo>
                  <a:pt x="279831" y="546258"/>
                  <a:pt x="278623" y="546199"/>
                  <a:pt x="277681" y="546081"/>
                </a:cubicBezTo>
                <a:cubicBezTo>
                  <a:pt x="276738" y="545963"/>
                  <a:pt x="276002" y="545787"/>
                  <a:pt x="275472" y="545551"/>
                </a:cubicBezTo>
                <a:cubicBezTo>
                  <a:pt x="274941" y="545315"/>
                  <a:pt x="274558" y="545035"/>
                  <a:pt x="274323" y="544711"/>
                </a:cubicBezTo>
                <a:cubicBezTo>
                  <a:pt x="274087" y="544387"/>
                  <a:pt x="273969" y="543990"/>
                  <a:pt x="273969" y="543519"/>
                </a:cubicBezTo>
                <a:lnTo>
                  <a:pt x="273969" y="496949"/>
                </a:lnTo>
                <a:cubicBezTo>
                  <a:pt x="273969" y="492413"/>
                  <a:pt x="273616" y="488760"/>
                  <a:pt x="272909" y="485992"/>
                </a:cubicBezTo>
                <a:cubicBezTo>
                  <a:pt x="272202" y="483223"/>
                  <a:pt x="271171" y="480837"/>
                  <a:pt x="269816" y="478834"/>
                </a:cubicBezTo>
                <a:cubicBezTo>
                  <a:pt x="268461" y="476831"/>
                  <a:pt x="266709" y="475299"/>
                  <a:pt x="264559" y="474239"/>
                </a:cubicBezTo>
                <a:cubicBezTo>
                  <a:pt x="262409" y="473178"/>
                  <a:pt x="259920" y="472648"/>
                  <a:pt x="257092" y="472648"/>
                </a:cubicBezTo>
                <a:cubicBezTo>
                  <a:pt x="253440" y="472648"/>
                  <a:pt x="249787" y="473944"/>
                  <a:pt x="246135" y="476536"/>
                </a:cubicBezTo>
                <a:cubicBezTo>
                  <a:pt x="242482" y="479129"/>
                  <a:pt x="238653" y="482928"/>
                  <a:pt x="234647" y="487936"/>
                </a:cubicBezTo>
                <a:lnTo>
                  <a:pt x="234647" y="543519"/>
                </a:lnTo>
                <a:cubicBezTo>
                  <a:pt x="234647" y="543990"/>
                  <a:pt x="234529" y="544387"/>
                  <a:pt x="234293" y="544711"/>
                </a:cubicBezTo>
                <a:cubicBezTo>
                  <a:pt x="234058" y="545035"/>
                  <a:pt x="233675" y="545315"/>
                  <a:pt x="233145" y="545551"/>
                </a:cubicBezTo>
                <a:cubicBezTo>
                  <a:pt x="232615" y="545787"/>
                  <a:pt x="231878" y="545963"/>
                  <a:pt x="230936" y="546081"/>
                </a:cubicBezTo>
                <a:cubicBezTo>
                  <a:pt x="229993" y="546199"/>
                  <a:pt x="228786" y="546258"/>
                  <a:pt x="227312" y="546258"/>
                </a:cubicBezTo>
                <a:cubicBezTo>
                  <a:pt x="225899" y="546258"/>
                  <a:pt x="224721" y="546199"/>
                  <a:pt x="223778" y="546081"/>
                </a:cubicBezTo>
                <a:cubicBezTo>
                  <a:pt x="222835" y="545963"/>
                  <a:pt x="222084" y="545787"/>
                  <a:pt x="221525" y="545551"/>
                </a:cubicBezTo>
                <a:cubicBezTo>
                  <a:pt x="220965" y="545315"/>
                  <a:pt x="220582" y="545035"/>
                  <a:pt x="220376" y="544711"/>
                </a:cubicBezTo>
                <a:cubicBezTo>
                  <a:pt x="220170" y="544387"/>
                  <a:pt x="220067" y="543990"/>
                  <a:pt x="220067" y="543519"/>
                </a:cubicBezTo>
                <a:lnTo>
                  <a:pt x="220067" y="463988"/>
                </a:lnTo>
                <a:cubicBezTo>
                  <a:pt x="220067" y="463517"/>
                  <a:pt x="220155" y="463120"/>
                  <a:pt x="220332" y="462796"/>
                </a:cubicBezTo>
                <a:cubicBezTo>
                  <a:pt x="220509" y="462471"/>
                  <a:pt x="220862" y="462177"/>
                  <a:pt x="221392" y="461912"/>
                </a:cubicBezTo>
                <a:cubicBezTo>
                  <a:pt x="221922" y="461647"/>
                  <a:pt x="222600" y="461470"/>
                  <a:pt x="223424" y="461382"/>
                </a:cubicBezTo>
                <a:cubicBezTo>
                  <a:pt x="224249" y="461293"/>
                  <a:pt x="225339" y="461249"/>
                  <a:pt x="226694" y="461249"/>
                </a:cubicBezTo>
                <a:cubicBezTo>
                  <a:pt x="227990" y="461249"/>
                  <a:pt x="229065" y="461293"/>
                  <a:pt x="229920" y="461382"/>
                </a:cubicBezTo>
                <a:cubicBezTo>
                  <a:pt x="230774" y="461470"/>
                  <a:pt x="231436" y="461647"/>
                  <a:pt x="231908" y="461912"/>
                </a:cubicBezTo>
                <a:cubicBezTo>
                  <a:pt x="232379" y="462177"/>
                  <a:pt x="232718" y="462471"/>
                  <a:pt x="232924" y="462796"/>
                </a:cubicBezTo>
                <a:cubicBezTo>
                  <a:pt x="233130" y="463120"/>
                  <a:pt x="233233" y="463517"/>
                  <a:pt x="233233" y="463988"/>
                </a:cubicBezTo>
                <a:lnTo>
                  <a:pt x="233233" y="474504"/>
                </a:lnTo>
                <a:cubicBezTo>
                  <a:pt x="237711" y="469497"/>
                  <a:pt x="242173" y="465829"/>
                  <a:pt x="246621" y="463502"/>
                </a:cubicBezTo>
                <a:cubicBezTo>
                  <a:pt x="251069" y="461175"/>
                  <a:pt x="255561" y="460012"/>
                  <a:pt x="260097" y="460012"/>
                </a:cubicBezTo>
                <a:close/>
                <a:moveTo>
                  <a:pt x="130333" y="460012"/>
                </a:moveTo>
                <a:cubicBezTo>
                  <a:pt x="132454" y="460012"/>
                  <a:pt x="134574" y="460189"/>
                  <a:pt x="136695" y="460542"/>
                </a:cubicBezTo>
                <a:cubicBezTo>
                  <a:pt x="138816" y="460896"/>
                  <a:pt x="140730" y="461337"/>
                  <a:pt x="142439" y="461867"/>
                </a:cubicBezTo>
                <a:cubicBezTo>
                  <a:pt x="144147" y="462398"/>
                  <a:pt x="145605" y="462972"/>
                  <a:pt x="146813" y="463590"/>
                </a:cubicBezTo>
                <a:cubicBezTo>
                  <a:pt x="148021" y="464210"/>
                  <a:pt x="148934" y="464754"/>
                  <a:pt x="149552" y="465225"/>
                </a:cubicBezTo>
                <a:cubicBezTo>
                  <a:pt x="150171" y="465697"/>
                  <a:pt x="150583" y="466109"/>
                  <a:pt x="150790" y="466463"/>
                </a:cubicBezTo>
                <a:cubicBezTo>
                  <a:pt x="150996" y="466816"/>
                  <a:pt x="151143" y="467214"/>
                  <a:pt x="151231" y="467656"/>
                </a:cubicBezTo>
                <a:cubicBezTo>
                  <a:pt x="151320" y="468097"/>
                  <a:pt x="151408" y="468642"/>
                  <a:pt x="151496" y="469291"/>
                </a:cubicBezTo>
                <a:cubicBezTo>
                  <a:pt x="151585" y="469938"/>
                  <a:pt x="151629" y="470733"/>
                  <a:pt x="151629" y="471676"/>
                </a:cubicBezTo>
                <a:cubicBezTo>
                  <a:pt x="151629" y="472677"/>
                  <a:pt x="151585" y="473547"/>
                  <a:pt x="151496" y="474283"/>
                </a:cubicBezTo>
                <a:cubicBezTo>
                  <a:pt x="151408" y="475019"/>
                  <a:pt x="151261" y="475623"/>
                  <a:pt x="151055" y="476094"/>
                </a:cubicBezTo>
                <a:cubicBezTo>
                  <a:pt x="150848" y="476566"/>
                  <a:pt x="150598" y="476904"/>
                  <a:pt x="150303" y="477111"/>
                </a:cubicBezTo>
                <a:cubicBezTo>
                  <a:pt x="150009" y="477317"/>
                  <a:pt x="149685" y="477420"/>
                  <a:pt x="149332" y="477420"/>
                </a:cubicBezTo>
                <a:cubicBezTo>
                  <a:pt x="148801" y="477420"/>
                  <a:pt x="148035" y="477096"/>
                  <a:pt x="147034" y="476448"/>
                </a:cubicBezTo>
                <a:cubicBezTo>
                  <a:pt x="146033" y="475800"/>
                  <a:pt x="144736" y="475108"/>
                  <a:pt x="143146" y="474371"/>
                </a:cubicBezTo>
                <a:cubicBezTo>
                  <a:pt x="141555" y="473635"/>
                  <a:pt x="139685" y="472943"/>
                  <a:pt x="137534" y="472295"/>
                </a:cubicBezTo>
                <a:cubicBezTo>
                  <a:pt x="135384" y="471647"/>
                  <a:pt x="132925" y="471323"/>
                  <a:pt x="130156" y="471323"/>
                </a:cubicBezTo>
                <a:cubicBezTo>
                  <a:pt x="127682" y="471323"/>
                  <a:pt x="125502" y="471603"/>
                  <a:pt x="123616" y="472162"/>
                </a:cubicBezTo>
                <a:cubicBezTo>
                  <a:pt x="121731" y="472722"/>
                  <a:pt x="120185" y="473517"/>
                  <a:pt x="118977" y="474548"/>
                </a:cubicBezTo>
                <a:cubicBezTo>
                  <a:pt x="117769" y="475579"/>
                  <a:pt x="116857" y="476802"/>
                  <a:pt x="116238" y="478215"/>
                </a:cubicBezTo>
                <a:cubicBezTo>
                  <a:pt x="115620" y="479629"/>
                  <a:pt x="115310" y="481161"/>
                  <a:pt x="115310" y="482810"/>
                </a:cubicBezTo>
                <a:cubicBezTo>
                  <a:pt x="115310" y="485108"/>
                  <a:pt x="115899" y="487037"/>
                  <a:pt x="117078" y="488598"/>
                </a:cubicBezTo>
                <a:cubicBezTo>
                  <a:pt x="118256" y="490160"/>
                  <a:pt x="119788" y="491529"/>
                  <a:pt x="121673" y="492708"/>
                </a:cubicBezTo>
                <a:cubicBezTo>
                  <a:pt x="123558" y="493886"/>
                  <a:pt x="125708" y="494946"/>
                  <a:pt x="128123" y="495889"/>
                </a:cubicBezTo>
                <a:cubicBezTo>
                  <a:pt x="130539" y="496831"/>
                  <a:pt x="132998" y="497803"/>
                  <a:pt x="135502" y="498805"/>
                </a:cubicBezTo>
                <a:cubicBezTo>
                  <a:pt x="138006" y="499806"/>
                  <a:pt x="140480" y="500926"/>
                  <a:pt x="142925" y="502163"/>
                </a:cubicBezTo>
                <a:cubicBezTo>
                  <a:pt x="145370" y="503400"/>
                  <a:pt x="147535" y="504902"/>
                  <a:pt x="149420" y="506670"/>
                </a:cubicBezTo>
                <a:cubicBezTo>
                  <a:pt x="151305" y="508437"/>
                  <a:pt x="152822" y="510558"/>
                  <a:pt x="153971" y="513032"/>
                </a:cubicBezTo>
                <a:cubicBezTo>
                  <a:pt x="155119" y="515506"/>
                  <a:pt x="155694" y="518452"/>
                  <a:pt x="155694" y="521868"/>
                </a:cubicBezTo>
                <a:cubicBezTo>
                  <a:pt x="155694" y="525934"/>
                  <a:pt x="154943" y="529557"/>
                  <a:pt x="153440" y="532738"/>
                </a:cubicBezTo>
                <a:cubicBezTo>
                  <a:pt x="151938" y="535919"/>
                  <a:pt x="149803" y="538599"/>
                  <a:pt x="147034" y="540779"/>
                </a:cubicBezTo>
                <a:cubicBezTo>
                  <a:pt x="144265" y="542959"/>
                  <a:pt x="140966" y="544608"/>
                  <a:pt x="137137" y="545727"/>
                </a:cubicBezTo>
                <a:cubicBezTo>
                  <a:pt x="133307" y="546847"/>
                  <a:pt x="129096" y="547406"/>
                  <a:pt x="124500" y="547406"/>
                </a:cubicBezTo>
                <a:cubicBezTo>
                  <a:pt x="121673" y="547406"/>
                  <a:pt x="118977" y="547186"/>
                  <a:pt x="116415" y="546744"/>
                </a:cubicBezTo>
                <a:cubicBezTo>
                  <a:pt x="113852" y="546302"/>
                  <a:pt x="111555" y="545742"/>
                  <a:pt x="109522" y="545065"/>
                </a:cubicBezTo>
                <a:cubicBezTo>
                  <a:pt x="107489" y="544387"/>
                  <a:pt x="105767" y="543680"/>
                  <a:pt x="104353" y="542944"/>
                </a:cubicBezTo>
                <a:cubicBezTo>
                  <a:pt x="102939" y="542208"/>
                  <a:pt x="101908" y="541545"/>
                  <a:pt x="101260" y="540956"/>
                </a:cubicBezTo>
                <a:cubicBezTo>
                  <a:pt x="100612" y="540367"/>
                  <a:pt x="100141" y="539542"/>
                  <a:pt x="99846" y="538481"/>
                </a:cubicBezTo>
                <a:cubicBezTo>
                  <a:pt x="99552" y="537421"/>
                  <a:pt x="99404" y="535978"/>
                  <a:pt x="99404" y="534152"/>
                </a:cubicBezTo>
                <a:cubicBezTo>
                  <a:pt x="99404" y="533032"/>
                  <a:pt x="99463" y="532090"/>
                  <a:pt x="99581" y="531324"/>
                </a:cubicBezTo>
                <a:cubicBezTo>
                  <a:pt x="99699" y="530558"/>
                  <a:pt x="99846" y="529939"/>
                  <a:pt x="100023" y="529468"/>
                </a:cubicBezTo>
                <a:cubicBezTo>
                  <a:pt x="100199" y="528997"/>
                  <a:pt x="100450" y="528658"/>
                  <a:pt x="100774" y="528452"/>
                </a:cubicBezTo>
                <a:cubicBezTo>
                  <a:pt x="101098" y="528246"/>
                  <a:pt x="101466" y="528143"/>
                  <a:pt x="101878" y="528143"/>
                </a:cubicBezTo>
                <a:cubicBezTo>
                  <a:pt x="102526" y="528143"/>
                  <a:pt x="103484" y="528540"/>
                  <a:pt x="104750" y="529335"/>
                </a:cubicBezTo>
                <a:cubicBezTo>
                  <a:pt x="106017" y="530131"/>
                  <a:pt x="107578" y="531000"/>
                  <a:pt x="109434" y="531942"/>
                </a:cubicBezTo>
                <a:cubicBezTo>
                  <a:pt x="111290" y="532885"/>
                  <a:pt x="113484" y="533754"/>
                  <a:pt x="116017" y="534549"/>
                </a:cubicBezTo>
                <a:cubicBezTo>
                  <a:pt x="118550" y="535345"/>
                  <a:pt x="121466" y="535742"/>
                  <a:pt x="124765" y="535742"/>
                </a:cubicBezTo>
                <a:cubicBezTo>
                  <a:pt x="127240" y="535742"/>
                  <a:pt x="129478" y="535477"/>
                  <a:pt x="131481" y="534947"/>
                </a:cubicBezTo>
                <a:cubicBezTo>
                  <a:pt x="133484" y="534417"/>
                  <a:pt x="135222" y="533636"/>
                  <a:pt x="136695" y="532605"/>
                </a:cubicBezTo>
                <a:cubicBezTo>
                  <a:pt x="138168" y="531574"/>
                  <a:pt x="139302" y="530263"/>
                  <a:pt x="140097" y="528673"/>
                </a:cubicBezTo>
                <a:cubicBezTo>
                  <a:pt x="140892" y="527082"/>
                  <a:pt x="141290" y="525197"/>
                  <a:pt x="141290" y="523017"/>
                </a:cubicBezTo>
                <a:cubicBezTo>
                  <a:pt x="141290" y="520779"/>
                  <a:pt x="140716" y="518894"/>
                  <a:pt x="139567" y="517362"/>
                </a:cubicBezTo>
                <a:cubicBezTo>
                  <a:pt x="138418" y="515830"/>
                  <a:pt x="136901" y="514475"/>
                  <a:pt x="135016" y="513297"/>
                </a:cubicBezTo>
                <a:cubicBezTo>
                  <a:pt x="133130" y="512119"/>
                  <a:pt x="131010" y="511073"/>
                  <a:pt x="128653" y="510160"/>
                </a:cubicBezTo>
                <a:cubicBezTo>
                  <a:pt x="126297" y="509247"/>
                  <a:pt x="123867" y="508289"/>
                  <a:pt x="121363" y="507288"/>
                </a:cubicBezTo>
                <a:cubicBezTo>
                  <a:pt x="118859" y="506286"/>
                  <a:pt x="116415" y="505153"/>
                  <a:pt x="114029" y="503886"/>
                </a:cubicBezTo>
                <a:cubicBezTo>
                  <a:pt x="111643" y="502619"/>
                  <a:pt x="109507" y="501073"/>
                  <a:pt x="107622" y="499247"/>
                </a:cubicBezTo>
                <a:cubicBezTo>
                  <a:pt x="105737" y="497420"/>
                  <a:pt x="104220" y="495241"/>
                  <a:pt x="103071" y="492708"/>
                </a:cubicBezTo>
                <a:cubicBezTo>
                  <a:pt x="101922" y="490174"/>
                  <a:pt x="101348" y="487140"/>
                  <a:pt x="101348" y="483606"/>
                </a:cubicBezTo>
                <a:cubicBezTo>
                  <a:pt x="101348" y="480484"/>
                  <a:pt x="101952" y="477494"/>
                  <a:pt x="103160" y="474636"/>
                </a:cubicBezTo>
                <a:cubicBezTo>
                  <a:pt x="104368" y="471779"/>
                  <a:pt x="106179" y="469276"/>
                  <a:pt x="108594" y="467125"/>
                </a:cubicBezTo>
                <a:cubicBezTo>
                  <a:pt x="111010" y="464975"/>
                  <a:pt x="114029" y="463252"/>
                  <a:pt x="117652" y="461956"/>
                </a:cubicBezTo>
                <a:cubicBezTo>
                  <a:pt x="121275" y="460660"/>
                  <a:pt x="125502" y="460012"/>
                  <a:pt x="130333" y="460012"/>
                </a:cubicBezTo>
                <a:close/>
                <a:moveTo>
                  <a:pt x="1383282" y="439952"/>
                </a:moveTo>
                <a:cubicBezTo>
                  <a:pt x="1384755" y="439952"/>
                  <a:pt x="1385962" y="440012"/>
                  <a:pt x="1386905" y="440129"/>
                </a:cubicBezTo>
                <a:cubicBezTo>
                  <a:pt x="1387847" y="440247"/>
                  <a:pt x="1388584" y="440439"/>
                  <a:pt x="1389114" y="440703"/>
                </a:cubicBezTo>
                <a:cubicBezTo>
                  <a:pt x="1389644" y="440969"/>
                  <a:pt x="1390027" y="441278"/>
                  <a:pt x="1390263" y="441632"/>
                </a:cubicBezTo>
                <a:cubicBezTo>
                  <a:pt x="1390498" y="441985"/>
                  <a:pt x="1390616" y="442368"/>
                  <a:pt x="1390616" y="442780"/>
                </a:cubicBezTo>
                <a:lnTo>
                  <a:pt x="1390616" y="461691"/>
                </a:lnTo>
                <a:lnTo>
                  <a:pt x="1411029" y="461691"/>
                </a:lnTo>
                <a:cubicBezTo>
                  <a:pt x="1411500" y="461691"/>
                  <a:pt x="1411913" y="461794"/>
                  <a:pt x="1412266" y="462000"/>
                </a:cubicBezTo>
                <a:cubicBezTo>
                  <a:pt x="1412620" y="462206"/>
                  <a:pt x="1412929" y="462560"/>
                  <a:pt x="1413194" y="463060"/>
                </a:cubicBezTo>
                <a:cubicBezTo>
                  <a:pt x="1413459" y="463561"/>
                  <a:pt x="1413650" y="464195"/>
                  <a:pt x="1413768" y="464961"/>
                </a:cubicBezTo>
                <a:cubicBezTo>
                  <a:pt x="1413886" y="465726"/>
                  <a:pt x="1413945" y="466669"/>
                  <a:pt x="1413945" y="467788"/>
                </a:cubicBezTo>
                <a:cubicBezTo>
                  <a:pt x="1413945" y="469909"/>
                  <a:pt x="1413680" y="471441"/>
                  <a:pt x="1413150" y="472383"/>
                </a:cubicBezTo>
                <a:cubicBezTo>
                  <a:pt x="1412620" y="473325"/>
                  <a:pt x="1411913" y="473797"/>
                  <a:pt x="1411029" y="473797"/>
                </a:cubicBezTo>
                <a:lnTo>
                  <a:pt x="1390616" y="473797"/>
                </a:lnTo>
                <a:lnTo>
                  <a:pt x="1390616" y="518157"/>
                </a:lnTo>
                <a:cubicBezTo>
                  <a:pt x="1390616" y="523636"/>
                  <a:pt x="1391426" y="527775"/>
                  <a:pt x="1393046" y="530572"/>
                </a:cubicBezTo>
                <a:cubicBezTo>
                  <a:pt x="1394666" y="533371"/>
                  <a:pt x="1397568" y="534770"/>
                  <a:pt x="1401750" y="534770"/>
                </a:cubicBezTo>
                <a:cubicBezTo>
                  <a:pt x="1403105" y="534770"/>
                  <a:pt x="1404313" y="534638"/>
                  <a:pt x="1405374" y="534372"/>
                </a:cubicBezTo>
                <a:cubicBezTo>
                  <a:pt x="1406434" y="534107"/>
                  <a:pt x="1407376" y="533827"/>
                  <a:pt x="1408201" y="533533"/>
                </a:cubicBezTo>
                <a:cubicBezTo>
                  <a:pt x="1409026" y="533239"/>
                  <a:pt x="1409733" y="532959"/>
                  <a:pt x="1410322" y="532693"/>
                </a:cubicBezTo>
                <a:cubicBezTo>
                  <a:pt x="1410911" y="532428"/>
                  <a:pt x="1411441" y="532295"/>
                  <a:pt x="1411913" y="532295"/>
                </a:cubicBezTo>
                <a:cubicBezTo>
                  <a:pt x="1412207" y="532295"/>
                  <a:pt x="1412487" y="532369"/>
                  <a:pt x="1412752" y="532516"/>
                </a:cubicBezTo>
                <a:cubicBezTo>
                  <a:pt x="1413017" y="532664"/>
                  <a:pt x="1413223" y="532944"/>
                  <a:pt x="1413371" y="533356"/>
                </a:cubicBezTo>
                <a:cubicBezTo>
                  <a:pt x="1413518" y="533769"/>
                  <a:pt x="1413650" y="534328"/>
                  <a:pt x="1413768" y="535035"/>
                </a:cubicBezTo>
                <a:cubicBezTo>
                  <a:pt x="1413886" y="535742"/>
                  <a:pt x="1413945" y="536626"/>
                  <a:pt x="1413945" y="537686"/>
                </a:cubicBezTo>
                <a:cubicBezTo>
                  <a:pt x="1413945" y="539395"/>
                  <a:pt x="1413827" y="540749"/>
                  <a:pt x="1413592" y="541751"/>
                </a:cubicBezTo>
                <a:cubicBezTo>
                  <a:pt x="1413356" y="542753"/>
                  <a:pt x="1413002" y="543489"/>
                  <a:pt x="1412531" y="543960"/>
                </a:cubicBezTo>
                <a:cubicBezTo>
                  <a:pt x="1412060" y="544431"/>
                  <a:pt x="1411353" y="544874"/>
                  <a:pt x="1410410" y="545286"/>
                </a:cubicBezTo>
                <a:cubicBezTo>
                  <a:pt x="1409468" y="545698"/>
                  <a:pt x="1408393" y="546037"/>
                  <a:pt x="1407185" y="546302"/>
                </a:cubicBezTo>
                <a:cubicBezTo>
                  <a:pt x="1405977" y="546567"/>
                  <a:pt x="1404696" y="546788"/>
                  <a:pt x="1403341" y="546965"/>
                </a:cubicBezTo>
                <a:cubicBezTo>
                  <a:pt x="1401986" y="547141"/>
                  <a:pt x="1400631" y="547230"/>
                  <a:pt x="1399276" y="547230"/>
                </a:cubicBezTo>
                <a:cubicBezTo>
                  <a:pt x="1395152" y="547230"/>
                  <a:pt x="1391618" y="546685"/>
                  <a:pt x="1388672" y="545595"/>
                </a:cubicBezTo>
                <a:cubicBezTo>
                  <a:pt x="1385726" y="544505"/>
                  <a:pt x="1383311" y="542856"/>
                  <a:pt x="1381426" y="540646"/>
                </a:cubicBezTo>
                <a:cubicBezTo>
                  <a:pt x="1379541" y="538437"/>
                  <a:pt x="1378171" y="535639"/>
                  <a:pt x="1377317" y="532252"/>
                </a:cubicBezTo>
                <a:cubicBezTo>
                  <a:pt x="1376463" y="528864"/>
                  <a:pt x="1376036" y="524873"/>
                  <a:pt x="1376036" y="520278"/>
                </a:cubicBezTo>
                <a:lnTo>
                  <a:pt x="1376036" y="473797"/>
                </a:lnTo>
                <a:lnTo>
                  <a:pt x="1364902" y="473797"/>
                </a:lnTo>
                <a:cubicBezTo>
                  <a:pt x="1364018" y="473797"/>
                  <a:pt x="1363311" y="473325"/>
                  <a:pt x="1362781" y="472383"/>
                </a:cubicBezTo>
                <a:cubicBezTo>
                  <a:pt x="1362250" y="471441"/>
                  <a:pt x="1361985" y="469909"/>
                  <a:pt x="1361985" y="467788"/>
                </a:cubicBezTo>
                <a:cubicBezTo>
                  <a:pt x="1361985" y="466669"/>
                  <a:pt x="1362059" y="465726"/>
                  <a:pt x="1362206" y="464961"/>
                </a:cubicBezTo>
                <a:cubicBezTo>
                  <a:pt x="1362354" y="464195"/>
                  <a:pt x="1362545" y="463561"/>
                  <a:pt x="1362781" y="463060"/>
                </a:cubicBezTo>
                <a:cubicBezTo>
                  <a:pt x="1363016" y="462560"/>
                  <a:pt x="1363326" y="462206"/>
                  <a:pt x="1363709" y="462000"/>
                </a:cubicBezTo>
                <a:cubicBezTo>
                  <a:pt x="1364091" y="461794"/>
                  <a:pt x="1364519" y="461691"/>
                  <a:pt x="1364990" y="461691"/>
                </a:cubicBezTo>
                <a:lnTo>
                  <a:pt x="1376036" y="461691"/>
                </a:lnTo>
                <a:lnTo>
                  <a:pt x="1376036" y="442780"/>
                </a:lnTo>
                <a:cubicBezTo>
                  <a:pt x="1376036" y="442368"/>
                  <a:pt x="1376139" y="441985"/>
                  <a:pt x="1376345" y="441632"/>
                </a:cubicBezTo>
                <a:cubicBezTo>
                  <a:pt x="1376551" y="441278"/>
                  <a:pt x="1376934" y="440969"/>
                  <a:pt x="1377494" y="440703"/>
                </a:cubicBezTo>
                <a:cubicBezTo>
                  <a:pt x="1378053" y="440439"/>
                  <a:pt x="1378805" y="440247"/>
                  <a:pt x="1379747" y="440129"/>
                </a:cubicBezTo>
                <a:cubicBezTo>
                  <a:pt x="1380690" y="440012"/>
                  <a:pt x="1381868" y="439952"/>
                  <a:pt x="1383282" y="439952"/>
                </a:cubicBezTo>
                <a:close/>
                <a:moveTo>
                  <a:pt x="189301" y="428465"/>
                </a:moveTo>
                <a:cubicBezTo>
                  <a:pt x="192718" y="428465"/>
                  <a:pt x="195060" y="429069"/>
                  <a:pt x="196326" y="430276"/>
                </a:cubicBezTo>
                <a:cubicBezTo>
                  <a:pt x="197593" y="431484"/>
                  <a:pt x="198226" y="433767"/>
                  <a:pt x="198226" y="437125"/>
                </a:cubicBezTo>
                <a:cubicBezTo>
                  <a:pt x="198226" y="440542"/>
                  <a:pt x="197578" y="442869"/>
                  <a:pt x="196282" y="444106"/>
                </a:cubicBezTo>
                <a:cubicBezTo>
                  <a:pt x="194986" y="445343"/>
                  <a:pt x="192600" y="445961"/>
                  <a:pt x="189124" y="445961"/>
                </a:cubicBezTo>
                <a:cubicBezTo>
                  <a:pt x="185707" y="445961"/>
                  <a:pt x="183366" y="445358"/>
                  <a:pt x="182099" y="444150"/>
                </a:cubicBezTo>
                <a:cubicBezTo>
                  <a:pt x="180833" y="442942"/>
                  <a:pt x="180199" y="440660"/>
                  <a:pt x="180199" y="437302"/>
                </a:cubicBezTo>
                <a:cubicBezTo>
                  <a:pt x="180199" y="433885"/>
                  <a:pt x="180847" y="431557"/>
                  <a:pt x="182143" y="430320"/>
                </a:cubicBezTo>
                <a:cubicBezTo>
                  <a:pt x="183439" y="429083"/>
                  <a:pt x="185825" y="428465"/>
                  <a:pt x="189301" y="428465"/>
                </a:cubicBezTo>
                <a:close/>
                <a:moveTo>
                  <a:pt x="1490447" y="422986"/>
                </a:moveTo>
                <a:cubicBezTo>
                  <a:pt x="1491920" y="422986"/>
                  <a:pt x="1493128" y="423060"/>
                  <a:pt x="1494070" y="423207"/>
                </a:cubicBezTo>
                <a:cubicBezTo>
                  <a:pt x="1495013" y="423354"/>
                  <a:pt x="1495749" y="423531"/>
                  <a:pt x="1496280" y="423737"/>
                </a:cubicBezTo>
                <a:cubicBezTo>
                  <a:pt x="1496810" y="423944"/>
                  <a:pt x="1497207" y="424238"/>
                  <a:pt x="1497473" y="424621"/>
                </a:cubicBezTo>
                <a:cubicBezTo>
                  <a:pt x="1497738" y="425004"/>
                  <a:pt x="1497870" y="425402"/>
                  <a:pt x="1497870" y="425814"/>
                </a:cubicBezTo>
                <a:lnTo>
                  <a:pt x="1497870" y="543519"/>
                </a:lnTo>
                <a:cubicBezTo>
                  <a:pt x="1497870" y="543990"/>
                  <a:pt x="1497767" y="544402"/>
                  <a:pt x="1497561" y="544756"/>
                </a:cubicBezTo>
                <a:cubicBezTo>
                  <a:pt x="1497355" y="545109"/>
                  <a:pt x="1497001" y="545389"/>
                  <a:pt x="1496501" y="545595"/>
                </a:cubicBezTo>
                <a:cubicBezTo>
                  <a:pt x="1496000" y="545801"/>
                  <a:pt x="1495337" y="545963"/>
                  <a:pt x="1494512" y="546081"/>
                </a:cubicBezTo>
                <a:cubicBezTo>
                  <a:pt x="1493687" y="546199"/>
                  <a:pt x="1492686" y="546258"/>
                  <a:pt x="1491508" y="546258"/>
                </a:cubicBezTo>
                <a:cubicBezTo>
                  <a:pt x="1490271" y="546258"/>
                  <a:pt x="1489240" y="546199"/>
                  <a:pt x="1488415" y="546081"/>
                </a:cubicBezTo>
                <a:cubicBezTo>
                  <a:pt x="1487590" y="545963"/>
                  <a:pt x="1486913" y="545801"/>
                  <a:pt x="1486383" y="545595"/>
                </a:cubicBezTo>
                <a:cubicBezTo>
                  <a:pt x="1485852" y="545389"/>
                  <a:pt x="1485469" y="545109"/>
                  <a:pt x="1485234" y="544756"/>
                </a:cubicBezTo>
                <a:cubicBezTo>
                  <a:pt x="1484998" y="544402"/>
                  <a:pt x="1484880" y="543990"/>
                  <a:pt x="1484880" y="543519"/>
                </a:cubicBezTo>
                <a:lnTo>
                  <a:pt x="1484880" y="533002"/>
                </a:lnTo>
                <a:cubicBezTo>
                  <a:pt x="1480697" y="537539"/>
                  <a:pt x="1476353" y="541073"/>
                  <a:pt x="1471846" y="543607"/>
                </a:cubicBezTo>
                <a:cubicBezTo>
                  <a:pt x="1467340" y="546140"/>
                  <a:pt x="1462406" y="547406"/>
                  <a:pt x="1457045" y="547406"/>
                </a:cubicBezTo>
                <a:cubicBezTo>
                  <a:pt x="1451213" y="547406"/>
                  <a:pt x="1446235" y="546272"/>
                  <a:pt x="1442111" y="544004"/>
                </a:cubicBezTo>
                <a:cubicBezTo>
                  <a:pt x="1437987" y="541736"/>
                  <a:pt x="1434644" y="538673"/>
                  <a:pt x="1432081" y="534814"/>
                </a:cubicBezTo>
                <a:cubicBezTo>
                  <a:pt x="1429519" y="530956"/>
                  <a:pt x="1427648" y="526419"/>
                  <a:pt x="1426470" y="521206"/>
                </a:cubicBezTo>
                <a:cubicBezTo>
                  <a:pt x="1425292" y="515992"/>
                  <a:pt x="1424702" y="510499"/>
                  <a:pt x="1424702" y="504726"/>
                </a:cubicBezTo>
                <a:cubicBezTo>
                  <a:pt x="1424702" y="497892"/>
                  <a:pt x="1425439" y="491721"/>
                  <a:pt x="1426912" y="486212"/>
                </a:cubicBezTo>
                <a:cubicBezTo>
                  <a:pt x="1428384" y="480704"/>
                  <a:pt x="1430564" y="476006"/>
                  <a:pt x="1433451" y="472118"/>
                </a:cubicBezTo>
                <a:cubicBezTo>
                  <a:pt x="1436337" y="468230"/>
                  <a:pt x="1439916" y="465240"/>
                  <a:pt x="1444187" y="463149"/>
                </a:cubicBezTo>
                <a:cubicBezTo>
                  <a:pt x="1448458" y="461058"/>
                  <a:pt x="1453392" y="460012"/>
                  <a:pt x="1458989" y="460012"/>
                </a:cubicBezTo>
                <a:cubicBezTo>
                  <a:pt x="1463643" y="460012"/>
                  <a:pt x="1467899" y="461028"/>
                  <a:pt x="1471758" y="463060"/>
                </a:cubicBezTo>
                <a:cubicBezTo>
                  <a:pt x="1475616" y="465093"/>
                  <a:pt x="1479431" y="468083"/>
                  <a:pt x="1483201" y="472030"/>
                </a:cubicBezTo>
                <a:lnTo>
                  <a:pt x="1483201" y="425814"/>
                </a:lnTo>
                <a:cubicBezTo>
                  <a:pt x="1483201" y="425402"/>
                  <a:pt x="1483304" y="425004"/>
                  <a:pt x="1483510" y="424621"/>
                </a:cubicBezTo>
                <a:cubicBezTo>
                  <a:pt x="1483717" y="424238"/>
                  <a:pt x="1484114" y="423944"/>
                  <a:pt x="1484704" y="423737"/>
                </a:cubicBezTo>
                <a:cubicBezTo>
                  <a:pt x="1485293" y="423531"/>
                  <a:pt x="1486044" y="423354"/>
                  <a:pt x="1486957" y="423207"/>
                </a:cubicBezTo>
                <a:cubicBezTo>
                  <a:pt x="1487870" y="423060"/>
                  <a:pt x="1489034" y="422986"/>
                  <a:pt x="1490447" y="422986"/>
                </a:cubicBezTo>
                <a:close/>
                <a:moveTo>
                  <a:pt x="8865787" y="364363"/>
                </a:moveTo>
                <a:cubicBezTo>
                  <a:pt x="8867349" y="364363"/>
                  <a:pt x="8868717" y="364461"/>
                  <a:pt x="8869889" y="364657"/>
                </a:cubicBezTo>
                <a:cubicBezTo>
                  <a:pt x="8871061" y="364852"/>
                  <a:pt x="8872021" y="365210"/>
                  <a:pt x="8872770" y="365731"/>
                </a:cubicBezTo>
                <a:cubicBezTo>
                  <a:pt x="8873519" y="366252"/>
                  <a:pt x="8874072" y="367033"/>
                  <a:pt x="8874430" y="368075"/>
                </a:cubicBezTo>
                <a:cubicBezTo>
                  <a:pt x="8874789" y="369117"/>
                  <a:pt x="8874967" y="370517"/>
                  <a:pt x="8874967" y="372275"/>
                </a:cubicBezTo>
                <a:cubicBezTo>
                  <a:pt x="8874967" y="374293"/>
                  <a:pt x="8874870" y="376149"/>
                  <a:pt x="8874675" y="377842"/>
                </a:cubicBezTo>
                <a:cubicBezTo>
                  <a:pt x="8874479" y="379535"/>
                  <a:pt x="8874170" y="381130"/>
                  <a:pt x="8873747" y="382627"/>
                </a:cubicBezTo>
                <a:cubicBezTo>
                  <a:pt x="8873323" y="384125"/>
                  <a:pt x="8872737" y="385606"/>
                  <a:pt x="8871989" y="387071"/>
                </a:cubicBezTo>
                <a:cubicBezTo>
                  <a:pt x="8871240" y="388537"/>
                  <a:pt x="8870312" y="390083"/>
                  <a:pt x="8869205" y="391711"/>
                </a:cubicBezTo>
                <a:lnTo>
                  <a:pt x="8855922" y="411635"/>
                </a:lnTo>
                <a:cubicBezTo>
                  <a:pt x="8855597" y="412156"/>
                  <a:pt x="8855222" y="412579"/>
                  <a:pt x="8854799" y="412905"/>
                </a:cubicBezTo>
                <a:cubicBezTo>
                  <a:pt x="8854376" y="413230"/>
                  <a:pt x="8853871" y="413507"/>
                  <a:pt x="8853285" y="413735"/>
                </a:cubicBezTo>
                <a:cubicBezTo>
                  <a:pt x="8852699" y="413963"/>
                  <a:pt x="8851999" y="414142"/>
                  <a:pt x="8851185" y="414272"/>
                </a:cubicBezTo>
                <a:cubicBezTo>
                  <a:pt x="8850371" y="414402"/>
                  <a:pt x="8849378" y="414468"/>
                  <a:pt x="8848206" y="414468"/>
                </a:cubicBezTo>
                <a:cubicBezTo>
                  <a:pt x="8847099" y="414468"/>
                  <a:pt x="8846171" y="414419"/>
                  <a:pt x="8845423" y="414321"/>
                </a:cubicBezTo>
                <a:cubicBezTo>
                  <a:pt x="8844674" y="414223"/>
                  <a:pt x="8844137" y="414044"/>
                  <a:pt x="8843811" y="413784"/>
                </a:cubicBezTo>
                <a:cubicBezTo>
                  <a:pt x="8843486" y="413523"/>
                  <a:pt x="8843307" y="413214"/>
                  <a:pt x="8843274" y="412856"/>
                </a:cubicBezTo>
                <a:cubicBezTo>
                  <a:pt x="8843241" y="412498"/>
                  <a:pt x="8843355" y="412026"/>
                  <a:pt x="8843616" y="411440"/>
                </a:cubicBezTo>
                <a:lnTo>
                  <a:pt x="8856411" y="384776"/>
                </a:lnTo>
                <a:lnTo>
                  <a:pt x="8856411" y="372275"/>
                </a:lnTo>
                <a:cubicBezTo>
                  <a:pt x="8856411" y="370517"/>
                  <a:pt x="8856606" y="369117"/>
                  <a:pt x="8856997" y="368075"/>
                </a:cubicBezTo>
                <a:cubicBezTo>
                  <a:pt x="8857387" y="367033"/>
                  <a:pt x="8857957" y="366252"/>
                  <a:pt x="8858706" y="365731"/>
                </a:cubicBezTo>
                <a:cubicBezTo>
                  <a:pt x="8859455" y="365210"/>
                  <a:pt x="8860415" y="364852"/>
                  <a:pt x="8861587" y="364657"/>
                </a:cubicBezTo>
                <a:cubicBezTo>
                  <a:pt x="8862759" y="364461"/>
                  <a:pt x="8864159" y="364363"/>
                  <a:pt x="8865787" y="364363"/>
                </a:cubicBezTo>
                <a:close/>
                <a:moveTo>
                  <a:pt x="8298630" y="304981"/>
                </a:moveTo>
                <a:cubicBezTo>
                  <a:pt x="8293834" y="304981"/>
                  <a:pt x="8289711" y="305827"/>
                  <a:pt x="8286262" y="307521"/>
                </a:cubicBezTo>
                <a:cubicBezTo>
                  <a:pt x="8282812" y="309213"/>
                  <a:pt x="8279971" y="311606"/>
                  <a:pt x="8277737" y="314699"/>
                </a:cubicBezTo>
                <a:cubicBezTo>
                  <a:pt x="8275503" y="317792"/>
                  <a:pt x="8273845" y="321455"/>
                  <a:pt x="8272761" y="325687"/>
                </a:cubicBezTo>
                <a:cubicBezTo>
                  <a:pt x="8271677" y="329919"/>
                  <a:pt x="8271135" y="334542"/>
                  <a:pt x="8271135" y="339556"/>
                </a:cubicBezTo>
                <a:cubicBezTo>
                  <a:pt x="8271135" y="344374"/>
                  <a:pt x="8271578" y="348899"/>
                  <a:pt x="8272465" y="353132"/>
                </a:cubicBezTo>
                <a:cubicBezTo>
                  <a:pt x="8273352" y="357364"/>
                  <a:pt x="8274831" y="361059"/>
                  <a:pt x="8276900" y="364217"/>
                </a:cubicBezTo>
                <a:cubicBezTo>
                  <a:pt x="8278969" y="367375"/>
                  <a:pt x="8281745" y="369882"/>
                  <a:pt x="8285227" y="371738"/>
                </a:cubicBezTo>
                <a:cubicBezTo>
                  <a:pt x="8288709" y="373593"/>
                  <a:pt x="8293045" y="374521"/>
                  <a:pt x="8298236" y="374521"/>
                </a:cubicBezTo>
                <a:cubicBezTo>
                  <a:pt x="8302967" y="374521"/>
                  <a:pt x="8307073" y="373675"/>
                  <a:pt x="8310555" y="371982"/>
                </a:cubicBezTo>
                <a:cubicBezTo>
                  <a:pt x="8314037" y="370289"/>
                  <a:pt x="8316895" y="367912"/>
                  <a:pt x="8319129" y="364852"/>
                </a:cubicBezTo>
                <a:cubicBezTo>
                  <a:pt x="8321362" y="361792"/>
                  <a:pt x="8323005" y="358145"/>
                  <a:pt x="8324056" y="353913"/>
                </a:cubicBezTo>
                <a:cubicBezTo>
                  <a:pt x="8325108" y="349681"/>
                  <a:pt x="8325633" y="345025"/>
                  <a:pt x="8325633" y="339946"/>
                </a:cubicBezTo>
                <a:cubicBezTo>
                  <a:pt x="8325633" y="335193"/>
                  <a:pt x="8325190" y="330700"/>
                  <a:pt x="8324303" y="326468"/>
                </a:cubicBezTo>
                <a:cubicBezTo>
                  <a:pt x="8323416" y="322236"/>
                  <a:pt x="8321954" y="318524"/>
                  <a:pt x="8319917" y="315334"/>
                </a:cubicBezTo>
                <a:cubicBezTo>
                  <a:pt x="8317880" y="312144"/>
                  <a:pt x="8315121" y="309620"/>
                  <a:pt x="8311639" y="307765"/>
                </a:cubicBezTo>
                <a:cubicBezTo>
                  <a:pt x="8308157" y="305909"/>
                  <a:pt x="8303820" y="304981"/>
                  <a:pt x="8298630" y="304981"/>
                </a:cubicBezTo>
                <a:close/>
                <a:moveTo>
                  <a:pt x="7136580" y="304981"/>
                </a:moveTo>
                <a:cubicBezTo>
                  <a:pt x="7131784" y="304981"/>
                  <a:pt x="7127661" y="305827"/>
                  <a:pt x="7124212" y="307521"/>
                </a:cubicBezTo>
                <a:cubicBezTo>
                  <a:pt x="7120762" y="309213"/>
                  <a:pt x="7117921" y="311606"/>
                  <a:pt x="7115687" y="314699"/>
                </a:cubicBezTo>
                <a:cubicBezTo>
                  <a:pt x="7113454" y="317792"/>
                  <a:pt x="7111795" y="321455"/>
                  <a:pt x="7110711" y="325687"/>
                </a:cubicBezTo>
                <a:cubicBezTo>
                  <a:pt x="7109627" y="329919"/>
                  <a:pt x="7109085" y="334542"/>
                  <a:pt x="7109085" y="339556"/>
                </a:cubicBezTo>
                <a:cubicBezTo>
                  <a:pt x="7109085" y="344374"/>
                  <a:pt x="7109528" y="348899"/>
                  <a:pt x="7110415" y="353132"/>
                </a:cubicBezTo>
                <a:cubicBezTo>
                  <a:pt x="7111303" y="357364"/>
                  <a:pt x="7112781" y="361059"/>
                  <a:pt x="7114850" y="364217"/>
                </a:cubicBezTo>
                <a:cubicBezTo>
                  <a:pt x="7116920" y="367375"/>
                  <a:pt x="7119695" y="369882"/>
                  <a:pt x="7123177" y="371738"/>
                </a:cubicBezTo>
                <a:cubicBezTo>
                  <a:pt x="7126659" y="373593"/>
                  <a:pt x="7130995" y="374521"/>
                  <a:pt x="7136186" y="374521"/>
                </a:cubicBezTo>
                <a:cubicBezTo>
                  <a:pt x="7140917" y="374521"/>
                  <a:pt x="7145023" y="373675"/>
                  <a:pt x="7148505" y="371982"/>
                </a:cubicBezTo>
                <a:cubicBezTo>
                  <a:pt x="7151987" y="370289"/>
                  <a:pt x="7154845" y="367912"/>
                  <a:pt x="7157079" y="364852"/>
                </a:cubicBezTo>
                <a:cubicBezTo>
                  <a:pt x="7159312" y="361792"/>
                  <a:pt x="7160955" y="358145"/>
                  <a:pt x="7162007" y="353913"/>
                </a:cubicBezTo>
                <a:cubicBezTo>
                  <a:pt x="7163058" y="349681"/>
                  <a:pt x="7163584" y="345025"/>
                  <a:pt x="7163584" y="339946"/>
                </a:cubicBezTo>
                <a:cubicBezTo>
                  <a:pt x="7163584" y="335193"/>
                  <a:pt x="7163140" y="330700"/>
                  <a:pt x="7162253" y="326468"/>
                </a:cubicBezTo>
                <a:cubicBezTo>
                  <a:pt x="7161366" y="322236"/>
                  <a:pt x="7159904" y="318524"/>
                  <a:pt x="7157867" y="315334"/>
                </a:cubicBezTo>
                <a:cubicBezTo>
                  <a:pt x="7155830" y="312144"/>
                  <a:pt x="7153071" y="309620"/>
                  <a:pt x="7149589" y="307765"/>
                </a:cubicBezTo>
                <a:cubicBezTo>
                  <a:pt x="7146107" y="305909"/>
                  <a:pt x="7141771" y="304981"/>
                  <a:pt x="7136580" y="304981"/>
                </a:cubicBezTo>
                <a:close/>
                <a:moveTo>
                  <a:pt x="8724718" y="304102"/>
                </a:moveTo>
                <a:cubicBezTo>
                  <a:pt x="8720722" y="304102"/>
                  <a:pt x="8717217" y="304851"/>
                  <a:pt x="8714204" y="306348"/>
                </a:cubicBezTo>
                <a:cubicBezTo>
                  <a:pt x="8711190" y="307846"/>
                  <a:pt x="8708668" y="309832"/>
                  <a:pt x="8706637" y="312306"/>
                </a:cubicBezTo>
                <a:cubicBezTo>
                  <a:pt x="8704605" y="314781"/>
                  <a:pt x="8703033" y="317662"/>
                  <a:pt x="8701920" y="320950"/>
                </a:cubicBezTo>
                <a:cubicBezTo>
                  <a:pt x="8700806" y="324238"/>
                  <a:pt x="8700184" y="327673"/>
                  <a:pt x="8700053" y="331254"/>
                </a:cubicBezTo>
                <a:lnTo>
                  <a:pt x="8748008" y="331254"/>
                </a:lnTo>
                <a:cubicBezTo>
                  <a:pt x="8748203" y="322789"/>
                  <a:pt x="8746319" y="316148"/>
                  <a:pt x="8742357" y="311330"/>
                </a:cubicBezTo>
                <a:cubicBezTo>
                  <a:pt x="8738394" y="306511"/>
                  <a:pt x="8732515" y="304102"/>
                  <a:pt x="8724718" y="304102"/>
                </a:cubicBezTo>
                <a:close/>
                <a:moveTo>
                  <a:pt x="8562793" y="304102"/>
                </a:moveTo>
                <a:cubicBezTo>
                  <a:pt x="8558797" y="304102"/>
                  <a:pt x="8555292" y="304851"/>
                  <a:pt x="8552279" y="306348"/>
                </a:cubicBezTo>
                <a:cubicBezTo>
                  <a:pt x="8549265" y="307846"/>
                  <a:pt x="8546743" y="309832"/>
                  <a:pt x="8544712" y="312306"/>
                </a:cubicBezTo>
                <a:cubicBezTo>
                  <a:pt x="8542681" y="314781"/>
                  <a:pt x="8541108" y="317662"/>
                  <a:pt x="8539995" y="320950"/>
                </a:cubicBezTo>
                <a:cubicBezTo>
                  <a:pt x="8538881" y="324238"/>
                  <a:pt x="8538259" y="327673"/>
                  <a:pt x="8538127" y="331254"/>
                </a:cubicBezTo>
                <a:lnTo>
                  <a:pt x="8586083" y="331254"/>
                </a:lnTo>
                <a:cubicBezTo>
                  <a:pt x="8586278" y="322789"/>
                  <a:pt x="8584394" y="316148"/>
                  <a:pt x="8580432" y="311330"/>
                </a:cubicBezTo>
                <a:cubicBezTo>
                  <a:pt x="8576469" y="306511"/>
                  <a:pt x="8570589" y="304102"/>
                  <a:pt x="8562793" y="304102"/>
                </a:cubicBezTo>
                <a:close/>
                <a:moveTo>
                  <a:pt x="7972243" y="304102"/>
                </a:moveTo>
                <a:cubicBezTo>
                  <a:pt x="7968247" y="304102"/>
                  <a:pt x="7964742" y="304851"/>
                  <a:pt x="7961729" y="306348"/>
                </a:cubicBezTo>
                <a:cubicBezTo>
                  <a:pt x="7958715" y="307846"/>
                  <a:pt x="7956193" y="309832"/>
                  <a:pt x="7954162" y="312306"/>
                </a:cubicBezTo>
                <a:cubicBezTo>
                  <a:pt x="7952131" y="314781"/>
                  <a:pt x="7950558" y="317662"/>
                  <a:pt x="7949445" y="320950"/>
                </a:cubicBezTo>
                <a:cubicBezTo>
                  <a:pt x="7948331" y="324238"/>
                  <a:pt x="7947709" y="327673"/>
                  <a:pt x="7947577" y="331254"/>
                </a:cubicBezTo>
                <a:lnTo>
                  <a:pt x="7995533" y="331254"/>
                </a:lnTo>
                <a:cubicBezTo>
                  <a:pt x="7995728" y="322789"/>
                  <a:pt x="7993844" y="316148"/>
                  <a:pt x="7989882" y="311330"/>
                </a:cubicBezTo>
                <a:cubicBezTo>
                  <a:pt x="7985919" y="306511"/>
                  <a:pt x="7980039" y="304102"/>
                  <a:pt x="7972243" y="304102"/>
                </a:cubicBezTo>
                <a:close/>
                <a:moveTo>
                  <a:pt x="7562669" y="304102"/>
                </a:moveTo>
                <a:cubicBezTo>
                  <a:pt x="7558672" y="304102"/>
                  <a:pt x="7555167" y="304851"/>
                  <a:pt x="7552154" y="306348"/>
                </a:cubicBezTo>
                <a:cubicBezTo>
                  <a:pt x="7549140" y="307846"/>
                  <a:pt x="7546618" y="309832"/>
                  <a:pt x="7544587" y="312306"/>
                </a:cubicBezTo>
                <a:cubicBezTo>
                  <a:pt x="7542556" y="314781"/>
                  <a:pt x="7540983" y="317662"/>
                  <a:pt x="7539870" y="320950"/>
                </a:cubicBezTo>
                <a:cubicBezTo>
                  <a:pt x="7538756" y="324238"/>
                  <a:pt x="7538134" y="327673"/>
                  <a:pt x="7538003" y="331254"/>
                </a:cubicBezTo>
                <a:lnTo>
                  <a:pt x="7585958" y="331254"/>
                </a:lnTo>
                <a:cubicBezTo>
                  <a:pt x="7586153" y="322789"/>
                  <a:pt x="7584270" y="316148"/>
                  <a:pt x="7580307" y="311330"/>
                </a:cubicBezTo>
                <a:cubicBezTo>
                  <a:pt x="7576344" y="306511"/>
                  <a:pt x="7570465" y="304102"/>
                  <a:pt x="7562669" y="304102"/>
                </a:cubicBezTo>
                <a:close/>
                <a:moveTo>
                  <a:pt x="7400744" y="304102"/>
                </a:moveTo>
                <a:cubicBezTo>
                  <a:pt x="7396747" y="304102"/>
                  <a:pt x="7393242" y="304851"/>
                  <a:pt x="7390229" y="306348"/>
                </a:cubicBezTo>
                <a:cubicBezTo>
                  <a:pt x="7387215" y="307846"/>
                  <a:pt x="7384693" y="309832"/>
                  <a:pt x="7382662" y="312306"/>
                </a:cubicBezTo>
                <a:cubicBezTo>
                  <a:pt x="7380631" y="314781"/>
                  <a:pt x="7379058" y="317662"/>
                  <a:pt x="7377945" y="320950"/>
                </a:cubicBezTo>
                <a:cubicBezTo>
                  <a:pt x="7376831" y="324238"/>
                  <a:pt x="7376209" y="327673"/>
                  <a:pt x="7376078" y="331254"/>
                </a:cubicBezTo>
                <a:lnTo>
                  <a:pt x="7424033" y="331254"/>
                </a:lnTo>
                <a:cubicBezTo>
                  <a:pt x="7424228" y="322789"/>
                  <a:pt x="7422345" y="316148"/>
                  <a:pt x="7418382" y="311330"/>
                </a:cubicBezTo>
                <a:cubicBezTo>
                  <a:pt x="7414419" y="306511"/>
                  <a:pt x="7408540" y="304102"/>
                  <a:pt x="7400744" y="304102"/>
                </a:cubicBezTo>
                <a:close/>
                <a:moveTo>
                  <a:pt x="6810194" y="304102"/>
                </a:moveTo>
                <a:cubicBezTo>
                  <a:pt x="6806197" y="304102"/>
                  <a:pt x="6802692" y="304851"/>
                  <a:pt x="6799679" y="306348"/>
                </a:cubicBezTo>
                <a:cubicBezTo>
                  <a:pt x="6796665" y="307846"/>
                  <a:pt x="6794143" y="309832"/>
                  <a:pt x="6792112" y="312306"/>
                </a:cubicBezTo>
                <a:cubicBezTo>
                  <a:pt x="6790081" y="314781"/>
                  <a:pt x="6788508" y="317662"/>
                  <a:pt x="6787395" y="320950"/>
                </a:cubicBezTo>
                <a:cubicBezTo>
                  <a:pt x="6786281" y="324238"/>
                  <a:pt x="6785659" y="327673"/>
                  <a:pt x="6785528" y="331254"/>
                </a:cubicBezTo>
                <a:lnTo>
                  <a:pt x="6833483" y="331254"/>
                </a:lnTo>
                <a:cubicBezTo>
                  <a:pt x="6833678" y="322789"/>
                  <a:pt x="6831795" y="316148"/>
                  <a:pt x="6827832" y="311330"/>
                </a:cubicBezTo>
                <a:cubicBezTo>
                  <a:pt x="6823869" y="306511"/>
                  <a:pt x="6817990" y="304102"/>
                  <a:pt x="6810194" y="304102"/>
                </a:cubicBezTo>
                <a:close/>
                <a:moveTo>
                  <a:pt x="8864712" y="296679"/>
                </a:moveTo>
                <a:cubicBezTo>
                  <a:pt x="8866731" y="296679"/>
                  <a:pt x="8868391" y="296858"/>
                  <a:pt x="8869693" y="297217"/>
                </a:cubicBezTo>
                <a:cubicBezTo>
                  <a:pt x="8870995" y="297575"/>
                  <a:pt x="8872054" y="298193"/>
                  <a:pt x="8872867" y="299072"/>
                </a:cubicBezTo>
                <a:cubicBezTo>
                  <a:pt x="8873681" y="299951"/>
                  <a:pt x="8874235" y="301123"/>
                  <a:pt x="8874528" y="302588"/>
                </a:cubicBezTo>
                <a:cubicBezTo>
                  <a:pt x="8874821" y="304053"/>
                  <a:pt x="8874967" y="305893"/>
                  <a:pt x="8874967" y="308107"/>
                </a:cubicBezTo>
                <a:cubicBezTo>
                  <a:pt x="8874967" y="310190"/>
                  <a:pt x="8874821" y="311948"/>
                  <a:pt x="8874528" y="313381"/>
                </a:cubicBezTo>
                <a:cubicBezTo>
                  <a:pt x="8874235" y="314813"/>
                  <a:pt x="8873681" y="315969"/>
                  <a:pt x="8872867" y="316848"/>
                </a:cubicBezTo>
                <a:cubicBezTo>
                  <a:pt x="8872054" y="317727"/>
                  <a:pt x="8870995" y="318345"/>
                  <a:pt x="8869693" y="318704"/>
                </a:cubicBezTo>
                <a:cubicBezTo>
                  <a:pt x="8868391" y="319062"/>
                  <a:pt x="8866731" y="319241"/>
                  <a:pt x="8864712" y="319241"/>
                </a:cubicBezTo>
                <a:cubicBezTo>
                  <a:pt x="8862629" y="319241"/>
                  <a:pt x="8860936" y="319062"/>
                  <a:pt x="8859633" y="318704"/>
                </a:cubicBezTo>
                <a:cubicBezTo>
                  <a:pt x="8858331" y="318345"/>
                  <a:pt x="8857289" y="317727"/>
                  <a:pt x="8856508" y="316848"/>
                </a:cubicBezTo>
                <a:cubicBezTo>
                  <a:pt x="8855727" y="315969"/>
                  <a:pt x="8855189" y="314813"/>
                  <a:pt x="8854897" y="313381"/>
                </a:cubicBezTo>
                <a:cubicBezTo>
                  <a:pt x="8854603" y="311948"/>
                  <a:pt x="8854457" y="310190"/>
                  <a:pt x="8854457" y="308107"/>
                </a:cubicBezTo>
                <a:cubicBezTo>
                  <a:pt x="8854457" y="305893"/>
                  <a:pt x="8854603" y="304053"/>
                  <a:pt x="8854897" y="302588"/>
                </a:cubicBezTo>
                <a:cubicBezTo>
                  <a:pt x="8855189" y="301123"/>
                  <a:pt x="8855727" y="299951"/>
                  <a:pt x="8856508" y="299072"/>
                </a:cubicBezTo>
                <a:cubicBezTo>
                  <a:pt x="8857289" y="298193"/>
                  <a:pt x="8858331" y="297575"/>
                  <a:pt x="8859633" y="297217"/>
                </a:cubicBezTo>
                <a:cubicBezTo>
                  <a:pt x="8860936" y="296858"/>
                  <a:pt x="8862629" y="296679"/>
                  <a:pt x="8864712" y="296679"/>
                </a:cubicBezTo>
                <a:close/>
                <a:moveTo>
                  <a:pt x="8823040" y="291503"/>
                </a:moveTo>
                <a:cubicBezTo>
                  <a:pt x="8823887" y="291503"/>
                  <a:pt x="8824847" y="291552"/>
                  <a:pt x="8825921" y="291649"/>
                </a:cubicBezTo>
                <a:cubicBezTo>
                  <a:pt x="8826996" y="291747"/>
                  <a:pt x="8828119" y="291926"/>
                  <a:pt x="8829291" y="292187"/>
                </a:cubicBezTo>
                <a:cubicBezTo>
                  <a:pt x="8830463" y="292447"/>
                  <a:pt x="8831521" y="292740"/>
                  <a:pt x="8832465" y="293066"/>
                </a:cubicBezTo>
                <a:cubicBezTo>
                  <a:pt x="8833409" y="293391"/>
                  <a:pt x="8834077" y="293717"/>
                  <a:pt x="8834467" y="294042"/>
                </a:cubicBezTo>
                <a:cubicBezTo>
                  <a:pt x="8834858" y="294368"/>
                  <a:pt x="8835119" y="294677"/>
                  <a:pt x="8835249" y="294970"/>
                </a:cubicBezTo>
                <a:cubicBezTo>
                  <a:pt x="8835379" y="295263"/>
                  <a:pt x="8835493" y="295638"/>
                  <a:pt x="8835591" y="296093"/>
                </a:cubicBezTo>
                <a:cubicBezTo>
                  <a:pt x="8835689" y="296549"/>
                  <a:pt x="8835753" y="297217"/>
                  <a:pt x="8835786" y="298096"/>
                </a:cubicBezTo>
                <a:cubicBezTo>
                  <a:pt x="8835819" y="298975"/>
                  <a:pt x="8835835" y="300163"/>
                  <a:pt x="8835835" y="301660"/>
                </a:cubicBezTo>
                <a:cubicBezTo>
                  <a:pt x="8835835" y="303093"/>
                  <a:pt x="8835803" y="304298"/>
                  <a:pt x="8835737" y="305274"/>
                </a:cubicBezTo>
                <a:cubicBezTo>
                  <a:pt x="8835672" y="306251"/>
                  <a:pt x="8835542" y="307016"/>
                  <a:pt x="8835347" y="307569"/>
                </a:cubicBezTo>
                <a:cubicBezTo>
                  <a:pt x="8835151" y="308123"/>
                  <a:pt x="8834907" y="308546"/>
                  <a:pt x="8834614" y="308839"/>
                </a:cubicBezTo>
                <a:cubicBezTo>
                  <a:pt x="8834321" y="309132"/>
                  <a:pt x="8833914" y="309278"/>
                  <a:pt x="8833393" y="309278"/>
                </a:cubicBezTo>
                <a:cubicBezTo>
                  <a:pt x="8832872" y="309278"/>
                  <a:pt x="8832237" y="309132"/>
                  <a:pt x="8831489" y="308839"/>
                </a:cubicBezTo>
                <a:cubicBezTo>
                  <a:pt x="8830740" y="308546"/>
                  <a:pt x="8829893" y="308253"/>
                  <a:pt x="8828949" y="307960"/>
                </a:cubicBezTo>
                <a:cubicBezTo>
                  <a:pt x="8828005" y="307667"/>
                  <a:pt x="8826947" y="307390"/>
                  <a:pt x="8825775" y="307130"/>
                </a:cubicBezTo>
                <a:cubicBezTo>
                  <a:pt x="8824603" y="306869"/>
                  <a:pt x="8823333" y="306739"/>
                  <a:pt x="8821966" y="306739"/>
                </a:cubicBezTo>
                <a:cubicBezTo>
                  <a:pt x="8820338" y="306739"/>
                  <a:pt x="8818743" y="307065"/>
                  <a:pt x="8817180" y="307716"/>
                </a:cubicBezTo>
                <a:cubicBezTo>
                  <a:pt x="8815617" y="308367"/>
                  <a:pt x="8813973" y="309441"/>
                  <a:pt x="8812248" y="310939"/>
                </a:cubicBezTo>
                <a:cubicBezTo>
                  <a:pt x="8810523" y="312436"/>
                  <a:pt x="8808716" y="314422"/>
                  <a:pt x="8806827" y="316897"/>
                </a:cubicBezTo>
                <a:cubicBezTo>
                  <a:pt x="8804939" y="319371"/>
                  <a:pt x="8802855" y="322399"/>
                  <a:pt x="8800577" y="325980"/>
                </a:cubicBezTo>
                <a:lnTo>
                  <a:pt x="8800577" y="383800"/>
                </a:lnTo>
                <a:cubicBezTo>
                  <a:pt x="8800577" y="384320"/>
                  <a:pt x="8800446" y="384760"/>
                  <a:pt x="8800186" y="385118"/>
                </a:cubicBezTo>
                <a:cubicBezTo>
                  <a:pt x="8799925" y="385476"/>
                  <a:pt x="8799502" y="385786"/>
                  <a:pt x="8798916" y="386046"/>
                </a:cubicBezTo>
                <a:cubicBezTo>
                  <a:pt x="8798330" y="386306"/>
                  <a:pt x="8797516" y="386502"/>
                  <a:pt x="8796475" y="386632"/>
                </a:cubicBezTo>
                <a:cubicBezTo>
                  <a:pt x="8795433" y="386762"/>
                  <a:pt x="8794098" y="386827"/>
                  <a:pt x="8792470" y="386827"/>
                </a:cubicBezTo>
                <a:cubicBezTo>
                  <a:pt x="8790907" y="386827"/>
                  <a:pt x="8789605" y="386762"/>
                  <a:pt x="8788563" y="386632"/>
                </a:cubicBezTo>
                <a:cubicBezTo>
                  <a:pt x="8787521" y="386502"/>
                  <a:pt x="8786691" y="386306"/>
                  <a:pt x="8786073" y="386046"/>
                </a:cubicBezTo>
                <a:cubicBezTo>
                  <a:pt x="8785454" y="385786"/>
                  <a:pt x="8785031" y="385476"/>
                  <a:pt x="8784803" y="385118"/>
                </a:cubicBezTo>
                <a:cubicBezTo>
                  <a:pt x="8784575" y="384760"/>
                  <a:pt x="8784461" y="384320"/>
                  <a:pt x="8784461" y="383800"/>
                </a:cubicBezTo>
                <a:lnTo>
                  <a:pt x="8784461" y="295898"/>
                </a:lnTo>
                <a:cubicBezTo>
                  <a:pt x="8784461" y="295377"/>
                  <a:pt x="8784559" y="294938"/>
                  <a:pt x="8784754" y="294579"/>
                </a:cubicBezTo>
                <a:cubicBezTo>
                  <a:pt x="8784950" y="294221"/>
                  <a:pt x="8785340" y="293896"/>
                  <a:pt x="8785926" y="293603"/>
                </a:cubicBezTo>
                <a:cubicBezTo>
                  <a:pt x="8786512" y="293310"/>
                  <a:pt x="8787261" y="293114"/>
                  <a:pt x="8788173" y="293017"/>
                </a:cubicBezTo>
                <a:cubicBezTo>
                  <a:pt x="8789084" y="292919"/>
                  <a:pt x="8790289" y="292870"/>
                  <a:pt x="8791787" y="292870"/>
                </a:cubicBezTo>
                <a:cubicBezTo>
                  <a:pt x="8793219" y="292870"/>
                  <a:pt x="8794407" y="292919"/>
                  <a:pt x="8795351" y="293017"/>
                </a:cubicBezTo>
                <a:cubicBezTo>
                  <a:pt x="8796295" y="293114"/>
                  <a:pt x="8797028" y="293310"/>
                  <a:pt x="8797549" y="293603"/>
                </a:cubicBezTo>
                <a:cubicBezTo>
                  <a:pt x="8798070" y="293896"/>
                  <a:pt x="8798444" y="294221"/>
                  <a:pt x="8798672" y="294579"/>
                </a:cubicBezTo>
                <a:cubicBezTo>
                  <a:pt x="8798900" y="294938"/>
                  <a:pt x="8799014" y="295377"/>
                  <a:pt x="8799014" y="295898"/>
                </a:cubicBezTo>
                <a:lnTo>
                  <a:pt x="8799014" y="308692"/>
                </a:lnTo>
                <a:cubicBezTo>
                  <a:pt x="8801423" y="305176"/>
                  <a:pt x="8803686" y="302312"/>
                  <a:pt x="8805802" y="300098"/>
                </a:cubicBezTo>
                <a:cubicBezTo>
                  <a:pt x="8807918" y="297884"/>
                  <a:pt x="8809920" y="296142"/>
                  <a:pt x="8811809" y="294873"/>
                </a:cubicBezTo>
                <a:cubicBezTo>
                  <a:pt x="8813697" y="293603"/>
                  <a:pt x="8815569" y="292724"/>
                  <a:pt x="8817425" y="292236"/>
                </a:cubicBezTo>
                <a:cubicBezTo>
                  <a:pt x="8819280" y="291747"/>
                  <a:pt x="8821152" y="291503"/>
                  <a:pt x="8823040" y="291503"/>
                </a:cubicBezTo>
                <a:close/>
                <a:moveTo>
                  <a:pt x="8725544" y="291503"/>
                </a:moveTo>
                <a:cubicBezTo>
                  <a:pt x="8732446" y="291503"/>
                  <a:pt x="8738322" y="292610"/>
                  <a:pt x="8743173" y="294824"/>
                </a:cubicBezTo>
                <a:cubicBezTo>
                  <a:pt x="8748024" y="297037"/>
                  <a:pt x="8752012" y="300016"/>
                  <a:pt x="8755137" y="303760"/>
                </a:cubicBezTo>
                <a:cubicBezTo>
                  <a:pt x="8758263" y="307504"/>
                  <a:pt x="8760558" y="311899"/>
                  <a:pt x="8762023" y="316946"/>
                </a:cubicBezTo>
                <a:cubicBezTo>
                  <a:pt x="8763488" y="321992"/>
                  <a:pt x="8764221" y="327380"/>
                  <a:pt x="8764221" y="333110"/>
                </a:cubicBezTo>
                <a:lnTo>
                  <a:pt x="8764221" y="336040"/>
                </a:lnTo>
                <a:cubicBezTo>
                  <a:pt x="8764221" y="338579"/>
                  <a:pt x="8763583" y="340386"/>
                  <a:pt x="8762308" y="341460"/>
                </a:cubicBezTo>
                <a:cubicBezTo>
                  <a:pt x="8761033" y="342535"/>
                  <a:pt x="8759577" y="343072"/>
                  <a:pt x="8757941" y="343072"/>
                </a:cubicBezTo>
                <a:lnTo>
                  <a:pt x="8700053" y="343072"/>
                </a:lnTo>
                <a:cubicBezTo>
                  <a:pt x="8700053" y="347955"/>
                  <a:pt x="8700543" y="352350"/>
                  <a:pt x="8701525" y="356257"/>
                </a:cubicBezTo>
                <a:cubicBezTo>
                  <a:pt x="8702506" y="360164"/>
                  <a:pt x="8704141" y="363517"/>
                  <a:pt x="8706431" y="366317"/>
                </a:cubicBezTo>
                <a:cubicBezTo>
                  <a:pt x="8708721" y="369117"/>
                  <a:pt x="8711699" y="371265"/>
                  <a:pt x="8715363" y="372763"/>
                </a:cubicBezTo>
                <a:cubicBezTo>
                  <a:pt x="8719027" y="374261"/>
                  <a:pt x="8723509" y="375009"/>
                  <a:pt x="8728808" y="375009"/>
                </a:cubicBezTo>
                <a:cubicBezTo>
                  <a:pt x="8732996" y="375009"/>
                  <a:pt x="8736725" y="374668"/>
                  <a:pt x="8739997" y="373984"/>
                </a:cubicBezTo>
                <a:cubicBezTo>
                  <a:pt x="8743268" y="373300"/>
                  <a:pt x="8746098" y="372535"/>
                  <a:pt x="8748486" y="371689"/>
                </a:cubicBezTo>
                <a:cubicBezTo>
                  <a:pt x="8750875" y="370842"/>
                  <a:pt x="8752837" y="370077"/>
                  <a:pt x="8754375" y="369394"/>
                </a:cubicBezTo>
                <a:cubicBezTo>
                  <a:pt x="8755913" y="368710"/>
                  <a:pt x="8757075" y="368368"/>
                  <a:pt x="8757860" y="368368"/>
                </a:cubicBezTo>
                <a:cubicBezTo>
                  <a:pt x="8758318" y="368368"/>
                  <a:pt x="8758727" y="368482"/>
                  <a:pt x="8759086" y="368710"/>
                </a:cubicBezTo>
                <a:cubicBezTo>
                  <a:pt x="8759446" y="368938"/>
                  <a:pt x="8759724" y="369280"/>
                  <a:pt x="8759920" y="369735"/>
                </a:cubicBezTo>
                <a:cubicBezTo>
                  <a:pt x="8760117" y="370191"/>
                  <a:pt x="8760264" y="370826"/>
                  <a:pt x="8760362" y="371640"/>
                </a:cubicBezTo>
                <a:cubicBezTo>
                  <a:pt x="8760460" y="372454"/>
                  <a:pt x="8760509" y="373447"/>
                  <a:pt x="8760509" y="374619"/>
                </a:cubicBezTo>
                <a:cubicBezTo>
                  <a:pt x="8760509" y="375465"/>
                  <a:pt x="8760477" y="376198"/>
                  <a:pt x="8760412" y="376816"/>
                </a:cubicBezTo>
                <a:cubicBezTo>
                  <a:pt x="8760347" y="377435"/>
                  <a:pt x="8760265" y="377988"/>
                  <a:pt x="8760167" y="378477"/>
                </a:cubicBezTo>
                <a:cubicBezTo>
                  <a:pt x="8760070" y="378965"/>
                  <a:pt x="8759907" y="379404"/>
                  <a:pt x="8759679" y="379795"/>
                </a:cubicBezTo>
                <a:cubicBezTo>
                  <a:pt x="8759451" y="380186"/>
                  <a:pt x="8759158" y="380560"/>
                  <a:pt x="8758800" y="380918"/>
                </a:cubicBezTo>
                <a:cubicBezTo>
                  <a:pt x="8758442" y="381276"/>
                  <a:pt x="8757384" y="381863"/>
                  <a:pt x="8755626" y="382677"/>
                </a:cubicBezTo>
                <a:cubicBezTo>
                  <a:pt x="8753868" y="383490"/>
                  <a:pt x="8751589" y="384288"/>
                  <a:pt x="8748789" y="385069"/>
                </a:cubicBezTo>
                <a:cubicBezTo>
                  <a:pt x="8745989" y="385851"/>
                  <a:pt x="8742750" y="386551"/>
                  <a:pt x="8739071" y="387169"/>
                </a:cubicBezTo>
                <a:cubicBezTo>
                  <a:pt x="8735392" y="387788"/>
                  <a:pt x="8731469" y="388097"/>
                  <a:pt x="8727302" y="388097"/>
                </a:cubicBezTo>
                <a:cubicBezTo>
                  <a:pt x="8720075" y="388097"/>
                  <a:pt x="8713743" y="387088"/>
                  <a:pt x="8708305" y="385069"/>
                </a:cubicBezTo>
                <a:cubicBezTo>
                  <a:pt x="8702869" y="383051"/>
                  <a:pt x="8698295" y="380056"/>
                  <a:pt x="8694583" y="376084"/>
                </a:cubicBezTo>
                <a:cubicBezTo>
                  <a:pt x="8690872" y="372112"/>
                  <a:pt x="8688072" y="367131"/>
                  <a:pt x="8686183" y="361140"/>
                </a:cubicBezTo>
                <a:cubicBezTo>
                  <a:pt x="8684295" y="355150"/>
                  <a:pt x="8683351" y="348183"/>
                  <a:pt x="8683351" y="340239"/>
                </a:cubicBezTo>
                <a:cubicBezTo>
                  <a:pt x="8683351" y="332686"/>
                  <a:pt x="8684328" y="325899"/>
                  <a:pt x="8686281" y="319875"/>
                </a:cubicBezTo>
                <a:cubicBezTo>
                  <a:pt x="8688235" y="313853"/>
                  <a:pt x="8691051" y="308742"/>
                  <a:pt x="8694729" y="304542"/>
                </a:cubicBezTo>
                <a:cubicBezTo>
                  <a:pt x="8698409" y="300342"/>
                  <a:pt x="8702852" y="297119"/>
                  <a:pt x="8708061" y="294873"/>
                </a:cubicBezTo>
                <a:cubicBezTo>
                  <a:pt x="8713270" y="292626"/>
                  <a:pt x="8719098" y="291503"/>
                  <a:pt x="8725544" y="291503"/>
                </a:cubicBezTo>
                <a:close/>
                <a:moveTo>
                  <a:pt x="8563619" y="291503"/>
                </a:moveTo>
                <a:cubicBezTo>
                  <a:pt x="8570521" y="291503"/>
                  <a:pt x="8576397" y="292610"/>
                  <a:pt x="8581248" y="294824"/>
                </a:cubicBezTo>
                <a:cubicBezTo>
                  <a:pt x="8586099" y="297037"/>
                  <a:pt x="8590087" y="300016"/>
                  <a:pt x="8593213" y="303760"/>
                </a:cubicBezTo>
                <a:cubicBezTo>
                  <a:pt x="8596338" y="307504"/>
                  <a:pt x="8598633" y="311899"/>
                  <a:pt x="8600098" y="316946"/>
                </a:cubicBezTo>
                <a:cubicBezTo>
                  <a:pt x="8601563" y="321992"/>
                  <a:pt x="8602295" y="327380"/>
                  <a:pt x="8602295" y="333110"/>
                </a:cubicBezTo>
                <a:lnTo>
                  <a:pt x="8602295" y="336040"/>
                </a:lnTo>
                <a:cubicBezTo>
                  <a:pt x="8602295" y="338579"/>
                  <a:pt x="8601658" y="340386"/>
                  <a:pt x="8600383" y="341460"/>
                </a:cubicBezTo>
                <a:cubicBezTo>
                  <a:pt x="8599107" y="342535"/>
                  <a:pt x="8597652" y="343072"/>
                  <a:pt x="8596016" y="343072"/>
                </a:cubicBezTo>
                <a:lnTo>
                  <a:pt x="8538127" y="343072"/>
                </a:lnTo>
                <a:cubicBezTo>
                  <a:pt x="8538127" y="347955"/>
                  <a:pt x="8538618" y="352350"/>
                  <a:pt x="8539599" y="356257"/>
                </a:cubicBezTo>
                <a:cubicBezTo>
                  <a:pt x="8540581" y="360164"/>
                  <a:pt x="8542217" y="363517"/>
                  <a:pt x="8544507" y="366317"/>
                </a:cubicBezTo>
                <a:cubicBezTo>
                  <a:pt x="8546797" y="369117"/>
                  <a:pt x="8549774" y="371265"/>
                  <a:pt x="8553438" y="372763"/>
                </a:cubicBezTo>
                <a:cubicBezTo>
                  <a:pt x="8557102" y="374261"/>
                  <a:pt x="8561584" y="375009"/>
                  <a:pt x="8566883" y="375009"/>
                </a:cubicBezTo>
                <a:cubicBezTo>
                  <a:pt x="8571071" y="375009"/>
                  <a:pt x="8574800" y="374668"/>
                  <a:pt x="8578071" y="373984"/>
                </a:cubicBezTo>
                <a:cubicBezTo>
                  <a:pt x="8581343" y="373300"/>
                  <a:pt x="8584173" y="372535"/>
                  <a:pt x="8586561" y="371689"/>
                </a:cubicBezTo>
                <a:cubicBezTo>
                  <a:pt x="8588949" y="370842"/>
                  <a:pt x="8590913" y="370077"/>
                  <a:pt x="8592450" y="369394"/>
                </a:cubicBezTo>
                <a:cubicBezTo>
                  <a:pt x="8593988" y="368710"/>
                  <a:pt x="8595150" y="368368"/>
                  <a:pt x="8595935" y="368368"/>
                </a:cubicBezTo>
                <a:cubicBezTo>
                  <a:pt x="8596393" y="368368"/>
                  <a:pt x="8596801" y="368482"/>
                  <a:pt x="8597161" y="368710"/>
                </a:cubicBezTo>
                <a:cubicBezTo>
                  <a:pt x="8597521" y="368938"/>
                  <a:pt x="8597799" y="369280"/>
                  <a:pt x="8597995" y="369735"/>
                </a:cubicBezTo>
                <a:cubicBezTo>
                  <a:pt x="8598191" y="370191"/>
                  <a:pt x="8598339" y="370826"/>
                  <a:pt x="8598437" y="371640"/>
                </a:cubicBezTo>
                <a:cubicBezTo>
                  <a:pt x="8598535" y="372454"/>
                  <a:pt x="8598584" y="373447"/>
                  <a:pt x="8598584" y="374619"/>
                </a:cubicBezTo>
                <a:cubicBezTo>
                  <a:pt x="8598584" y="375465"/>
                  <a:pt x="8598552" y="376198"/>
                  <a:pt x="8598487" y="376816"/>
                </a:cubicBezTo>
                <a:cubicBezTo>
                  <a:pt x="8598421" y="377435"/>
                  <a:pt x="8598340" y="377988"/>
                  <a:pt x="8598242" y="378477"/>
                </a:cubicBezTo>
                <a:cubicBezTo>
                  <a:pt x="8598145" y="378965"/>
                  <a:pt x="8597982" y="379404"/>
                  <a:pt x="8597754" y="379795"/>
                </a:cubicBezTo>
                <a:cubicBezTo>
                  <a:pt x="8597526" y="380186"/>
                  <a:pt x="8597233" y="380560"/>
                  <a:pt x="8596875" y="380918"/>
                </a:cubicBezTo>
                <a:cubicBezTo>
                  <a:pt x="8596517" y="381276"/>
                  <a:pt x="8595459" y="381863"/>
                  <a:pt x="8593701" y="382677"/>
                </a:cubicBezTo>
                <a:cubicBezTo>
                  <a:pt x="8591943" y="383490"/>
                  <a:pt x="8589664" y="384288"/>
                  <a:pt x="8586864" y="385069"/>
                </a:cubicBezTo>
                <a:cubicBezTo>
                  <a:pt x="8584064" y="385851"/>
                  <a:pt x="8580825" y="386551"/>
                  <a:pt x="8577146" y="387169"/>
                </a:cubicBezTo>
                <a:cubicBezTo>
                  <a:pt x="8573467" y="387788"/>
                  <a:pt x="8569544" y="388097"/>
                  <a:pt x="8565377" y="388097"/>
                </a:cubicBezTo>
                <a:cubicBezTo>
                  <a:pt x="8558149" y="388097"/>
                  <a:pt x="8551817" y="387088"/>
                  <a:pt x="8546381" y="385069"/>
                </a:cubicBezTo>
                <a:cubicBezTo>
                  <a:pt x="8540944" y="383051"/>
                  <a:pt x="8536369" y="380056"/>
                  <a:pt x="8532658" y="376084"/>
                </a:cubicBezTo>
                <a:cubicBezTo>
                  <a:pt x="8528947" y="372112"/>
                  <a:pt x="8526147" y="367131"/>
                  <a:pt x="8524259" y="361140"/>
                </a:cubicBezTo>
                <a:cubicBezTo>
                  <a:pt x="8522370" y="355150"/>
                  <a:pt x="8521426" y="348183"/>
                  <a:pt x="8521426" y="340239"/>
                </a:cubicBezTo>
                <a:cubicBezTo>
                  <a:pt x="8521426" y="332686"/>
                  <a:pt x="8522403" y="325899"/>
                  <a:pt x="8524356" y="319875"/>
                </a:cubicBezTo>
                <a:cubicBezTo>
                  <a:pt x="8526310" y="313853"/>
                  <a:pt x="8529126" y="308742"/>
                  <a:pt x="8532805" y="304542"/>
                </a:cubicBezTo>
                <a:cubicBezTo>
                  <a:pt x="8536483" y="300342"/>
                  <a:pt x="8540927" y="297119"/>
                  <a:pt x="8546136" y="294873"/>
                </a:cubicBezTo>
                <a:cubicBezTo>
                  <a:pt x="8551345" y="292626"/>
                  <a:pt x="8557173" y="291503"/>
                  <a:pt x="8563619" y="291503"/>
                </a:cubicBezTo>
                <a:close/>
                <a:moveTo>
                  <a:pt x="8408433" y="291503"/>
                </a:moveTo>
                <a:cubicBezTo>
                  <a:pt x="8412079" y="291503"/>
                  <a:pt x="8415351" y="291926"/>
                  <a:pt x="8418249" y="292773"/>
                </a:cubicBezTo>
                <a:cubicBezTo>
                  <a:pt x="8421146" y="293619"/>
                  <a:pt x="8423702" y="294807"/>
                  <a:pt x="8425916" y="296338"/>
                </a:cubicBezTo>
                <a:cubicBezTo>
                  <a:pt x="8428130" y="297868"/>
                  <a:pt x="8430018" y="299691"/>
                  <a:pt x="8431581" y="301807"/>
                </a:cubicBezTo>
                <a:cubicBezTo>
                  <a:pt x="8433143" y="303923"/>
                  <a:pt x="8434445" y="306283"/>
                  <a:pt x="8435487" y="308888"/>
                </a:cubicBezTo>
                <a:cubicBezTo>
                  <a:pt x="8438417" y="305697"/>
                  <a:pt x="8441201" y="302995"/>
                  <a:pt x="8443838" y="300781"/>
                </a:cubicBezTo>
                <a:cubicBezTo>
                  <a:pt x="8446475" y="298567"/>
                  <a:pt x="8449014" y="296777"/>
                  <a:pt x="8451456" y="295410"/>
                </a:cubicBezTo>
                <a:cubicBezTo>
                  <a:pt x="8453898" y="294042"/>
                  <a:pt x="8456274" y="293049"/>
                  <a:pt x="8458586" y="292431"/>
                </a:cubicBezTo>
                <a:cubicBezTo>
                  <a:pt x="8460897" y="291812"/>
                  <a:pt x="8463225" y="291503"/>
                  <a:pt x="8465569" y="291503"/>
                </a:cubicBezTo>
                <a:cubicBezTo>
                  <a:pt x="8471234" y="291503"/>
                  <a:pt x="8475987" y="292496"/>
                  <a:pt x="8479829" y="294482"/>
                </a:cubicBezTo>
                <a:cubicBezTo>
                  <a:pt x="8483671" y="296468"/>
                  <a:pt x="8486779" y="299121"/>
                  <a:pt x="8489156" y="302442"/>
                </a:cubicBezTo>
                <a:cubicBezTo>
                  <a:pt x="8491533" y="305762"/>
                  <a:pt x="8493225" y="309653"/>
                  <a:pt x="8494235" y="314113"/>
                </a:cubicBezTo>
                <a:cubicBezTo>
                  <a:pt x="8495244" y="318573"/>
                  <a:pt x="8495749" y="323278"/>
                  <a:pt x="8495749" y="328226"/>
                </a:cubicBezTo>
                <a:lnTo>
                  <a:pt x="8495749" y="383800"/>
                </a:lnTo>
                <a:cubicBezTo>
                  <a:pt x="8495749" y="384320"/>
                  <a:pt x="8495619" y="384760"/>
                  <a:pt x="8495358" y="385118"/>
                </a:cubicBezTo>
                <a:cubicBezTo>
                  <a:pt x="8495097" y="385476"/>
                  <a:pt x="8494674" y="385786"/>
                  <a:pt x="8494088" y="386046"/>
                </a:cubicBezTo>
                <a:cubicBezTo>
                  <a:pt x="8493502" y="386306"/>
                  <a:pt x="8492689" y="386502"/>
                  <a:pt x="8491647" y="386632"/>
                </a:cubicBezTo>
                <a:cubicBezTo>
                  <a:pt x="8490605" y="386762"/>
                  <a:pt x="8489303" y="386827"/>
                  <a:pt x="8487740" y="386827"/>
                </a:cubicBezTo>
                <a:cubicBezTo>
                  <a:pt x="8486112" y="386827"/>
                  <a:pt x="8484777" y="386762"/>
                  <a:pt x="8483735" y="386632"/>
                </a:cubicBezTo>
                <a:cubicBezTo>
                  <a:pt x="8482694" y="386502"/>
                  <a:pt x="8481863" y="386306"/>
                  <a:pt x="8481245" y="386046"/>
                </a:cubicBezTo>
                <a:cubicBezTo>
                  <a:pt x="8480627" y="385786"/>
                  <a:pt x="8480187" y="385476"/>
                  <a:pt x="8479927" y="385118"/>
                </a:cubicBezTo>
                <a:cubicBezTo>
                  <a:pt x="8479666" y="384760"/>
                  <a:pt x="8479536" y="384320"/>
                  <a:pt x="8479536" y="383800"/>
                </a:cubicBezTo>
                <a:lnTo>
                  <a:pt x="8479536" y="330375"/>
                </a:lnTo>
                <a:cubicBezTo>
                  <a:pt x="8479536" y="326664"/>
                  <a:pt x="8479210" y="323278"/>
                  <a:pt x="8478559" y="320218"/>
                </a:cubicBezTo>
                <a:cubicBezTo>
                  <a:pt x="8477908" y="317157"/>
                  <a:pt x="8476866" y="314520"/>
                  <a:pt x="8475434" y="312306"/>
                </a:cubicBezTo>
                <a:cubicBezTo>
                  <a:pt x="8474001" y="310092"/>
                  <a:pt x="8472178" y="308399"/>
                  <a:pt x="8469964" y="307228"/>
                </a:cubicBezTo>
                <a:cubicBezTo>
                  <a:pt x="8467750" y="306056"/>
                  <a:pt x="8465146" y="305469"/>
                  <a:pt x="8462151" y="305469"/>
                </a:cubicBezTo>
                <a:cubicBezTo>
                  <a:pt x="8458439" y="305469"/>
                  <a:pt x="8454712" y="306902"/>
                  <a:pt x="8450968" y="309767"/>
                </a:cubicBezTo>
                <a:cubicBezTo>
                  <a:pt x="8447224" y="312632"/>
                  <a:pt x="8443105" y="316832"/>
                  <a:pt x="8438613" y="322366"/>
                </a:cubicBezTo>
                <a:lnTo>
                  <a:pt x="8438613" y="383800"/>
                </a:lnTo>
                <a:cubicBezTo>
                  <a:pt x="8438613" y="384320"/>
                  <a:pt x="8438483" y="384760"/>
                  <a:pt x="8438222" y="385118"/>
                </a:cubicBezTo>
                <a:cubicBezTo>
                  <a:pt x="8437961" y="385476"/>
                  <a:pt x="8437522" y="385786"/>
                  <a:pt x="8436903" y="386046"/>
                </a:cubicBezTo>
                <a:cubicBezTo>
                  <a:pt x="8436285" y="386306"/>
                  <a:pt x="8435455" y="386502"/>
                  <a:pt x="8434413" y="386632"/>
                </a:cubicBezTo>
                <a:cubicBezTo>
                  <a:pt x="8433371" y="386762"/>
                  <a:pt x="8432069" y="386827"/>
                  <a:pt x="8430506" y="386827"/>
                </a:cubicBezTo>
                <a:cubicBezTo>
                  <a:pt x="8429009" y="386827"/>
                  <a:pt x="8427723" y="386762"/>
                  <a:pt x="8426648" y="386632"/>
                </a:cubicBezTo>
                <a:cubicBezTo>
                  <a:pt x="8425574" y="386502"/>
                  <a:pt x="8424727" y="386306"/>
                  <a:pt x="8424109" y="386046"/>
                </a:cubicBezTo>
                <a:cubicBezTo>
                  <a:pt x="8423490" y="385786"/>
                  <a:pt x="8423067" y="385476"/>
                  <a:pt x="8422839" y="385118"/>
                </a:cubicBezTo>
                <a:cubicBezTo>
                  <a:pt x="8422611" y="384760"/>
                  <a:pt x="8422497" y="384320"/>
                  <a:pt x="8422497" y="383800"/>
                </a:cubicBezTo>
                <a:lnTo>
                  <a:pt x="8422497" y="330375"/>
                </a:lnTo>
                <a:cubicBezTo>
                  <a:pt x="8422497" y="326664"/>
                  <a:pt x="8422139" y="323278"/>
                  <a:pt x="8421423" y="320218"/>
                </a:cubicBezTo>
                <a:cubicBezTo>
                  <a:pt x="8420707" y="317157"/>
                  <a:pt x="8419633" y="314520"/>
                  <a:pt x="8418200" y="312306"/>
                </a:cubicBezTo>
                <a:cubicBezTo>
                  <a:pt x="8416767" y="310092"/>
                  <a:pt x="8414961" y="308399"/>
                  <a:pt x="8412779" y="307228"/>
                </a:cubicBezTo>
                <a:cubicBezTo>
                  <a:pt x="8410598" y="306056"/>
                  <a:pt x="8408010" y="305469"/>
                  <a:pt x="8405015" y="305469"/>
                </a:cubicBezTo>
                <a:cubicBezTo>
                  <a:pt x="8401303" y="305469"/>
                  <a:pt x="8397559" y="306902"/>
                  <a:pt x="8393783" y="309767"/>
                </a:cubicBezTo>
                <a:cubicBezTo>
                  <a:pt x="8390006" y="312632"/>
                  <a:pt x="8385904" y="316832"/>
                  <a:pt x="8381477" y="322366"/>
                </a:cubicBezTo>
                <a:lnTo>
                  <a:pt x="8381477" y="383800"/>
                </a:lnTo>
                <a:cubicBezTo>
                  <a:pt x="8381477" y="384320"/>
                  <a:pt x="8381346" y="384760"/>
                  <a:pt x="8381086" y="385118"/>
                </a:cubicBezTo>
                <a:cubicBezTo>
                  <a:pt x="8380825" y="385476"/>
                  <a:pt x="8380402" y="385786"/>
                  <a:pt x="8379816" y="386046"/>
                </a:cubicBezTo>
                <a:cubicBezTo>
                  <a:pt x="8379230" y="386306"/>
                  <a:pt x="8378416" y="386502"/>
                  <a:pt x="8377375" y="386632"/>
                </a:cubicBezTo>
                <a:cubicBezTo>
                  <a:pt x="8376333" y="386762"/>
                  <a:pt x="8374998" y="386827"/>
                  <a:pt x="8373370" y="386827"/>
                </a:cubicBezTo>
                <a:cubicBezTo>
                  <a:pt x="8371807" y="386827"/>
                  <a:pt x="8370505" y="386762"/>
                  <a:pt x="8369463" y="386632"/>
                </a:cubicBezTo>
                <a:cubicBezTo>
                  <a:pt x="8368422" y="386502"/>
                  <a:pt x="8367591" y="386306"/>
                  <a:pt x="8366973" y="386046"/>
                </a:cubicBezTo>
                <a:cubicBezTo>
                  <a:pt x="8366354" y="385786"/>
                  <a:pt x="8365931" y="385476"/>
                  <a:pt x="8365703" y="385118"/>
                </a:cubicBezTo>
                <a:cubicBezTo>
                  <a:pt x="8365475" y="384760"/>
                  <a:pt x="8365361" y="384320"/>
                  <a:pt x="8365361" y="383800"/>
                </a:cubicBezTo>
                <a:lnTo>
                  <a:pt x="8365361" y="295898"/>
                </a:lnTo>
                <a:cubicBezTo>
                  <a:pt x="8365361" y="295377"/>
                  <a:pt x="8365459" y="294938"/>
                  <a:pt x="8365654" y="294579"/>
                </a:cubicBezTo>
                <a:cubicBezTo>
                  <a:pt x="8365850" y="294221"/>
                  <a:pt x="8366240" y="293896"/>
                  <a:pt x="8366826" y="293603"/>
                </a:cubicBezTo>
                <a:cubicBezTo>
                  <a:pt x="8367412" y="293310"/>
                  <a:pt x="8368161" y="293114"/>
                  <a:pt x="8369073" y="293017"/>
                </a:cubicBezTo>
                <a:cubicBezTo>
                  <a:pt x="8369984" y="292919"/>
                  <a:pt x="8371189" y="292870"/>
                  <a:pt x="8372687" y="292870"/>
                </a:cubicBezTo>
                <a:cubicBezTo>
                  <a:pt x="8374119" y="292870"/>
                  <a:pt x="8375307" y="292919"/>
                  <a:pt x="8376251" y="293017"/>
                </a:cubicBezTo>
                <a:cubicBezTo>
                  <a:pt x="8377195" y="293114"/>
                  <a:pt x="8377928" y="293310"/>
                  <a:pt x="8378449" y="293603"/>
                </a:cubicBezTo>
                <a:cubicBezTo>
                  <a:pt x="8378970" y="293896"/>
                  <a:pt x="8379344" y="294221"/>
                  <a:pt x="8379572" y="294579"/>
                </a:cubicBezTo>
                <a:cubicBezTo>
                  <a:pt x="8379800" y="294938"/>
                  <a:pt x="8379914" y="295377"/>
                  <a:pt x="8379914" y="295898"/>
                </a:cubicBezTo>
                <a:lnTo>
                  <a:pt x="8379914" y="307521"/>
                </a:lnTo>
                <a:cubicBezTo>
                  <a:pt x="8384863" y="301986"/>
                  <a:pt x="8389665" y="297933"/>
                  <a:pt x="8394320" y="295361"/>
                </a:cubicBezTo>
                <a:cubicBezTo>
                  <a:pt x="8398975" y="292789"/>
                  <a:pt x="8403680" y="291503"/>
                  <a:pt x="8408433" y="291503"/>
                </a:cubicBezTo>
                <a:close/>
                <a:moveTo>
                  <a:pt x="8299263" y="291503"/>
                </a:moveTo>
                <a:cubicBezTo>
                  <a:pt x="8306491" y="291503"/>
                  <a:pt x="8312790" y="292577"/>
                  <a:pt x="8318162" y="294726"/>
                </a:cubicBezTo>
                <a:cubicBezTo>
                  <a:pt x="8323534" y="296875"/>
                  <a:pt x="8328010" y="300000"/>
                  <a:pt x="8331591" y="304102"/>
                </a:cubicBezTo>
                <a:cubicBezTo>
                  <a:pt x="8335173" y="308204"/>
                  <a:pt x="8337858" y="313185"/>
                  <a:pt x="8339649" y="319045"/>
                </a:cubicBezTo>
                <a:cubicBezTo>
                  <a:pt x="8341439" y="324905"/>
                  <a:pt x="8342335" y="331515"/>
                  <a:pt x="8342335" y="338872"/>
                </a:cubicBezTo>
                <a:cubicBezTo>
                  <a:pt x="8342335" y="346034"/>
                  <a:pt x="8341391" y="352627"/>
                  <a:pt x="8339503" y="358650"/>
                </a:cubicBezTo>
                <a:cubicBezTo>
                  <a:pt x="8337614" y="364673"/>
                  <a:pt x="8334798" y="369866"/>
                  <a:pt x="8331054" y="374228"/>
                </a:cubicBezTo>
                <a:cubicBezTo>
                  <a:pt x="8327310" y="378591"/>
                  <a:pt x="8322622" y="381993"/>
                  <a:pt x="8316990" y="384434"/>
                </a:cubicBezTo>
                <a:cubicBezTo>
                  <a:pt x="8311358" y="386876"/>
                  <a:pt x="8304830" y="388097"/>
                  <a:pt x="8297407" y="388097"/>
                </a:cubicBezTo>
                <a:cubicBezTo>
                  <a:pt x="8290180" y="388097"/>
                  <a:pt x="8283880" y="387023"/>
                  <a:pt x="8278509" y="384874"/>
                </a:cubicBezTo>
                <a:cubicBezTo>
                  <a:pt x="8273137" y="382725"/>
                  <a:pt x="8268660" y="379600"/>
                  <a:pt x="8265079" y="375498"/>
                </a:cubicBezTo>
                <a:cubicBezTo>
                  <a:pt x="8261498" y="371396"/>
                  <a:pt x="8258828" y="366415"/>
                  <a:pt x="8257070" y="360555"/>
                </a:cubicBezTo>
                <a:cubicBezTo>
                  <a:pt x="8255312" y="354694"/>
                  <a:pt x="8254433" y="348053"/>
                  <a:pt x="8254433" y="340630"/>
                </a:cubicBezTo>
                <a:cubicBezTo>
                  <a:pt x="8254433" y="333468"/>
                  <a:pt x="8255361" y="326875"/>
                  <a:pt x="8257217" y="320852"/>
                </a:cubicBezTo>
                <a:cubicBezTo>
                  <a:pt x="8259073" y="314829"/>
                  <a:pt x="8261872" y="309637"/>
                  <a:pt x="8265616" y="305274"/>
                </a:cubicBezTo>
                <a:cubicBezTo>
                  <a:pt x="8269360" y="300912"/>
                  <a:pt x="8274032" y="297526"/>
                  <a:pt x="8279632" y="295117"/>
                </a:cubicBezTo>
                <a:cubicBezTo>
                  <a:pt x="8285231" y="292708"/>
                  <a:pt x="8291775" y="291503"/>
                  <a:pt x="8299263" y="291503"/>
                </a:cubicBezTo>
                <a:close/>
                <a:moveTo>
                  <a:pt x="8141733" y="291503"/>
                </a:moveTo>
                <a:cubicBezTo>
                  <a:pt x="8145379" y="291503"/>
                  <a:pt x="8148651" y="291926"/>
                  <a:pt x="8151549" y="292773"/>
                </a:cubicBezTo>
                <a:cubicBezTo>
                  <a:pt x="8154446" y="293619"/>
                  <a:pt x="8157002" y="294807"/>
                  <a:pt x="8159216" y="296338"/>
                </a:cubicBezTo>
                <a:cubicBezTo>
                  <a:pt x="8161430" y="297868"/>
                  <a:pt x="8163318" y="299691"/>
                  <a:pt x="8164881" y="301807"/>
                </a:cubicBezTo>
                <a:cubicBezTo>
                  <a:pt x="8166443" y="303923"/>
                  <a:pt x="8167745" y="306283"/>
                  <a:pt x="8168787" y="308888"/>
                </a:cubicBezTo>
                <a:cubicBezTo>
                  <a:pt x="8171717" y="305697"/>
                  <a:pt x="8174501" y="302995"/>
                  <a:pt x="8177138" y="300781"/>
                </a:cubicBezTo>
                <a:cubicBezTo>
                  <a:pt x="8179775" y="298567"/>
                  <a:pt x="8182314" y="296777"/>
                  <a:pt x="8184756" y="295410"/>
                </a:cubicBezTo>
                <a:cubicBezTo>
                  <a:pt x="8187198" y="294042"/>
                  <a:pt x="8189574" y="293049"/>
                  <a:pt x="8191886" y="292431"/>
                </a:cubicBezTo>
                <a:cubicBezTo>
                  <a:pt x="8194197" y="291812"/>
                  <a:pt x="8196525" y="291503"/>
                  <a:pt x="8198869" y="291503"/>
                </a:cubicBezTo>
                <a:cubicBezTo>
                  <a:pt x="8204534" y="291503"/>
                  <a:pt x="8209287" y="292496"/>
                  <a:pt x="8213129" y="294482"/>
                </a:cubicBezTo>
                <a:cubicBezTo>
                  <a:pt x="8216970" y="296468"/>
                  <a:pt x="8220079" y="299121"/>
                  <a:pt x="8222456" y="302442"/>
                </a:cubicBezTo>
                <a:cubicBezTo>
                  <a:pt x="8224833" y="305762"/>
                  <a:pt x="8226526" y="309653"/>
                  <a:pt x="8227535" y="314113"/>
                </a:cubicBezTo>
                <a:cubicBezTo>
                  <a:pt x="8228544" y="318573"/>
                  <a:pt x="8229049" y="323278"/>
                  <a:pt x="8229049" y="328226"/>
                </a:cubicBezTo>
                <a:lnTo>
                  <a:pt x="8229049" y="383800"/>
                </a:lnTo>
                <a:cubicBezTo>
                  <a:pt x="8229049" y="384320"/>
                  <a:pt x="8228919" y="384760"/>
                  <a:pt x="8228658" y="385118"/>
                </a:cubicBezTo>
                <a:cubicBezTo>
                  <a:pt x="8228398" y="385476"/>
                  <a:pt x="8227974" y="385786"/>
                  <a:pt x="8227388" y="386046"/>
                </a:cubicBezTo>
                <a:cubicBezTo>
                  <a:pt x="8226802" y="386306"/>
                  <a:pt x="8225989" y="386502"/>
                  <a:pt x="8224947" y="386632"/>
                </a:cubicBezTo>
                <a:cubicBezTo>
                  <a:pt x="8223905" y="386762"/>
                  <a:pt x="8222603" y="386827"/>
                  <a:pt x="8221040" y="386827"/>
                </a:cubicBezTo>
                <a:cubicBezTo>
                  <a:pt x="8219412" y="386827"/>
                  <a:pt x="8218077" y="386762"/>
                  <a:pt x="8217035" y="386632"/>
                </a:cubicBezTo>
                <a:cubicBezTo>
                  <a:pt x="8215994" y="386502"/>
                  <a:pt x="8215163" y="386306"/>
                  <a:pt x="8214545" y="386046"/>
                </a:cubicBezTo>
                <a:cubicBezTo>
                  <a:pt x="8213926" y="385786"/>
                  <a:pt x="8213487" y="385476"/>
                  <a:pt x="8213226" y="385118"/>
                </a:cubicBezTo>
                <a:cubicBezTo>
                  <a:pt x="8212966" y="384760"/>
                  <a:pt x="8212836" y="384320"/>
                  <a:pt x="8212836" y="383800"/>
                </a:cubicBezTo>
                <a:lnTo>
                  <a:pt x="8212836" y="330375"/>
                </a:lnTo>
                <a:cubicBezTo>
                  <a:pt x="8212836" y="326664"/>
                  <a:pt x="8212510" y="323278"/>
                  <a:pt x="8211859" y="320218"/>
                </a:cubicBezTo>
                <a:cubicBezTo>
                  <a:pt x="8211208" y="317157"/>
                  <a:pt x="8210166" y="314520"/>
                  <a:pt x="8208734" y="312306"/>
                </a:cubicBezTo>
                <a:cubicBezTo>
                  <a:pt x="8207301" y="310092"/>
                  <a:pt x="8205478" y="308399"/>
                  <a:pt x="8203264" y="307228"/>
                </a:cubicBezTo>
                <a:cubicBezTo>
                  <a:pt x="8201050" y="306056"/>
                  <a:pt x="8198446" y="305469"/>
                  <a:pt x="8195451" y="305469"/>
                </a:cubicBezTo>
                <a:cubicBezTo>
                  <a:pt x="8191739" y="305469"/>
                  <a:pt x="8188012" y="306902"/>
                  <a:pt x="8184268" y="309767"/>
                </a:cubicBezTo>
                <a:cubicBezTo>
                  <a:pt x="8180524" y="312632"/>
                  <a:pt x="8176405" y="316832"/>
                  <a:pt x="8171913" y="322366"/>
                </a:cubicBezTo>
                <a:lnTo>
                  <a:pt x="8171913" y="383800"/>
                </a:lnTo>
                <a:cubicBezTo>
                  <a:pt x="8171913" y="384320"/>
                  <a:pt x="8171783" y="384760"/>
                  <a:pt x="8171522" y="385118"/>
                </a:cubicBezTo>
                <a:cubicBezTo>
                  <a:pt x="8171261" y="385476"/>
                  <a:pt x="8170822" y="385786"/>
                  <a:pt x="8170203" y="386046"/>
                </a:cubicBezTo>
                <a:cubicBezTo>
                  <a:pt x="8169585" y="386306"/>
                  <a:pt x="8168755" y="386502"/>
                  <a:pt x="8167713" y="386632"/>
                </a:cubicBezTo>
                <a:cubicBezTo>
                  <a:pt x="8166671" y="386762"/>
                  <a:pt x="8165369" y="386827"/>
                  <a:pt x="8163806" y="386827"/>
                </a:cubicBezTo>
                <a:cubicBezTo>
                  <a:pt x="8162309" y="386827"/>
                  <a:pt x="8161023" y="386762"/>
                  <a:pt x="8159948" y="386632"/>
                </a:cubicBezTo>
                <a:cubicBezTo>
                  <a:pt x="8158874" y="386502"/>
                  <a:pt x="8158027" y="386306"/>
                  <a:pt x="8157409" y="386046"/>
                </a:cubicBezTo>
                <a:cubicBezTo>
                  <a:pt x="8156790" y="385786"/>
                  <a:pt x="8156367" y="385476"/>
                  <a:pt x="8156139" y="385118"/>
                </a:cubicBezTo>
                <a:cubicBezTo>
                  <a:pt x="8155911" y="384760"/>
                  <a:pt x="8155797" y="384320"/>
                  <a:pt x="8155797" y="383800"/>
                </a:cubicBezTo>
                <a:lnTo>
                  <a:pt x="8155797" y="330375"/>
                </a:lnTo>
                <a:cubicBezTo>
                  <a:pt x="8155797" y="326664"/>
                  <a:pt x="8155439" y="323278"/>
                  <a:pt x="8154723" y="320218"/>
                </a:cubicBezTo>
                <a:cubicBezTo>
                  <a:pt x="8154007" y="317157"/>
                  <a:pt x="8152933" y="314520"/>
                  <a:pt x="8151500" y="312306"/>
                </a:cubicBezTo>
                <a:cubicBezTo>
                  <a:pt x="8150067" y="310092"/>
                  <a:pt x="8148261" y="308399"/>
                  <a:pt x="8146079" y="307228"/>
                </a:cubicBezTo>
                <a:cubicBezTo>
                  <a:pt x="8143898" y="306056"/>
                  <a:pt x="8141310" y="305469"/>
                  <a:pt x="8138315" y="305469"/>
                </a:cubicBezTo>
                <a:cubicBezTo>
                  <a:pt x="8134603" y="305469"/>
                  <a:pt x="8130859" y="306902"/>
                  <a:pt x="8127083" y="309767"/>
                </a:cubicBezTo>
                <a:cubicBezTo>
                  <a:pt x="8123306" y="312632"/>
                  <a:pt x="8119204" y="316832"/>
                  <a:pt x="8114777" y="322366"/>
                </a:cubicBezTo>
                <a:lnTo>
                  <a:pt x="8114777" y="383800"/>
                </a:lnTo>
                <a:cubicBezTo>
                  <a:pt x="8114777" y="384320"/>
                  <a:pt x="8114646" y="384760"/>
                  <a:pt x="8114386" y="385118"/>
                </a:cubicBezTo>
                <a:cubicBezTo>
                  <a:pt x="8114125" y="385476"/>
                  <a:pt x="8113702" y="385786"/>
                  <a:pt x="8113116" y="386046"/>
                </a:cubicBezTo>
                <a:cubicBezTo>
                  <a:pt x="8112530" y="386306"/>
                  <a:pt x="8111716" y="386502"/>
                  <a:pt x="8110675" y="386632"/>
                </a:cubicBezTo>
                <a:cubicBezTo>
                  <a:pt x="8109633" y="386762"/>
                  <a:pt x="8108298" y="386827"/>
                  <a:pt x="8106670" y="386827"/>
                </a:cubicBezTo>
                <a:cubicBezTo>
                  <a:pt x="8105107" y="386827"/>
                  <a:pt x="8103805" y="386762"/>
                  <a:pt x="8102763" y="386632"/>
                </a:cubicBezTo>
                <a:cubicBezTo>
                  <a:pt x="8101722" y="386502"/>
                  <a:pt x="8100891" y="386306"/>
                  <a:pt x="8100273" y="386046"/>
                </a:cubicBezTo>
                <a:cubicBezTo>
                  <a:pt x="8099654" y="385786"/>
                  <a:pt x="8099231" y="385476"/>
                  <a:pt x="8099003" y="385118"/>
                </a:cubicBezTo>
                <a:cubicBezTo>
                  <a:pt x="8098775" y="384760"/>
                  <a:pt x="8098661" y="384320"/>
                  <a:pt x="8098661" y="383800"/>
                </a:cubicBezTo>
                <a:lnTo>
                  <a:pt x="8098661" y="295898"/>
                </a:lnTo>
                <a:cubicBezTo>
                  <a:pt x="8098661" y="295377"/>
                  <a:pt x="8098759" y="294938"/>
                  <a:pt x="8098954" y="294579"/>
                </a:cubicBezTo>
                <a:cubicBezTo>
                  <a:pt x="8099150" y="294221"/>
                  <a:pt x="8099540" y="293896"/>
                  <a:pt x="8100126" y="293603"/>
                </a:cubicBezTo>
                <a:cubicBezTo>
                  <a:pt x="8100712" y="293310"/>
                  <a:pt x="8101461" y="293114"/>
                  <a:pt x="8102373" y="293017"/>
                </a:cubicBezTo>
                <a:cubicBezTo>
                  <a:pt x="8103284" y="292919"/>
                  <a:pt x="8104489" y="292870"/>
                  <a:pt x="8105987" y="292870"/>
                </a:cubicBezTo>
                <a:cubicBezTo>
                  <a:pt x="8107419" y="292870"/>
                  <a:pt x="8108607" y="292919"/>
                  <a:pt x="8109551" y="293017"/>
                </a:cubicBezTo>
                <a:cubicBezTo>
                  <a:pt x="8110495" y="293114"/>
                  <a:pt x="8111228" y="293310"/>
                  <a:pt x="8111749" y="293603"/>
                </a:cubicBezTo>
                <a:cubicBezTo>
                  <a:pt x="8112270" y="293896"/>
                  <a:pt x="8112644" y="294221"/>
                  <a:pt x="8112872" y="294579"/>
                </a:cubicBezTo>
                <a:cubicBezTo>
                  <a:pt x="8113100" y="294938"/>
                  <a:pt x="8113214" y="295377"/>
                  <a:pt x="8113214" y="295898"/>
                </a:cubicBezTo>
                <a:lnTo>
                  <a:pt x="8113214" y="307521"/>
                </a:lnTo>
                <a:cubicBezTo>
                  <a:pt x="8118163" y="301986"/>
                  <a:pt x="8122965" y="297933"/>
                  <a:pt x="8127620" y="295361"/>
                </a:cubicBezTo>
                <a:cubicBezTo>
                  <a:pt x="8132275" y="292789"/>
                  <a:pt x="8136980" y="291503"/>
                  <a:pt x="8141733" y="291503"/>
                </a:cubicBezTo>
                <a:close/>
                <a:moveTo>
                  <a:pt x="8070565" y="291503"/>
                </a:moveTo>
                <a:cubicBezTo>
                  <a:pt x="8071412" y="291503"/>
                  <a:pt x="8072372" y="291552"/>
                  <a:pt x="8073447" y="291649"/>
                </a:cubicBezTo>
                <a:cubicBezTo>
                  <a:pt x="8074521" y="291747"/>
                  <a:pt x="8075644" y="291926"/>
                  <a:pt x="8076816" y="292187"/>
                </a:cubicBezTo>
                <a:cubicBezTo>
                  <a:pt x="8077988" y="292447"/>
                  <a:pt x="8079046" y="292740"/>
                  <a:pt x="8079990" y="293066"/>
                </a:cubicBezTo>
                <a:cubicBezTo>
                  <a:pt x="8080935" y="293391"/>
                  <a:pt x="8081602" y="293717"/>
                  <a:pt x="8081993" y="294042"/>
                </a:cubicBezTo>
                <a:cubicBezTo>
                  <a:pt x="8082383" y="294368"/>
                  <a:pt x="8082644" y="294677"/>
                  <a:pt x="8082774" y="294970"/>
                </a:cubicBezTo>
                <a:cubicBezTo>
                  <a:pt x="8082904" y="295263"/>
                  <a:pt x="8083018" y="295638"/>
                  <a:pt x="8083116" y="296093"/>
                </a:cubicBezTo>
                <a:cubicBezTo>
                  <a:pt x="8083213" y="296549"/>
                  <a:pt x="8083279" y="297217"/>
                  <a:pt x="8083311" y="298096"/>
                </a:cubicBezTo>
                <a:cubicBezTo>
                  <a:pt x="8083344" y="298975"/>
                  <a:pt x="8083360" y="300163"/>
                  <a:pt x="8083360" y="301660"/>
                </a:cubicBezTo>
                <a:cubicBezTo>
                  <a:pt x="8083360" y="303093"/>
                  <a:pt x="8083327" y="304298"/>
                  <a:pt x="8083262" y="305274"/>
                </a:cubicBezTo>
                <a:cubicBezTo>
                  <a:pt x="8083197" y="306251"/>
                  <a:pt x="8083067" y="307016"/>
                  <a:pt x="8082872" y="307569"/>
                </a:cubicBezTo>
                <a:cubicBezTo>
                  <a:pt x="8082676" y="308123"/>
                  <a:pt x="8082432" y="308546"/>
                  <a:pt x="8082139" y="308839"/>
                </a:cubicBezTo>
                <a:cubicBezTo>
                  <a:pt x="8081846" y="309132"/>
                  <a:pt x="8081439" y="309278"/>
                  <a:pt x="8080918" y="309278"/>
                </a:cubicBezTo>
                <a:cubicBezTo>
                  <a:pt x="8080397" y="309278"/>
                  <a:pt x="8079763" y="309132"/>
                  <a:pt x="8079014" y="308839"/>
                </a:cubicBezTo>
                <a:cubicBezTo>
                  <a:pt x="8078265" y="308546"/>
                  <a:pt x="8077419" y="308253"/>
                  <a:pt x="8076474" y="307960"/>
                </a:cubicBezTo>
                <a:cubicBezTo>
                  <a:pt x="8075530" y="307667"/>
                  <a:pt x="8074472" y="307390"/>
                  <a:pt x="8073300" y="307130"/>
                </a:cubicBezTo>
                <a:cubicBezTo>
                  <a:pt x="8072128" y="306869"/>
                  <a:pt x="8070858" y="306739"/>
                  <a:pt x="8069491" y="306739"/>
                </a:cubicBezTo>
                <a:cubicBezTo>
                  <a:pt x="8067863" y="306739"/>
                  <a:pt x="8066268" y="307065"/>
                  <a:pt x="8064705" y="307716"/>
                </a:cubicBezTo>
                <a:cubicBezTo>
                  <a:pt x="8063143" y="308367"/>
                  <a:pt x="8061499" y="309441"/>
                  <a:pt x="8059773" y="310939"/>
                </a:cubicBezTo>
                <a:cubicBezTo>
                  <a:pt x="8058047" y="312436"/>
                  <a:pt x="8056241" y="314422"/>
                  <a:pt x="8054352" y="316897"/>
                </a:cubicBezTo>
                <a:cubicBezTo>
                  <a:pt x="8052464" y="319371"/>
                  <a:pt x="8050381" y="322399"/>
                  <a:pt x="8048102" y="325980"/>
                </a:cubicBezTo>
                <a:lnTo>
                  <a:pt x="8048102" y="383800"/>
                </a:lnTo>
                <a:cubicBezTo>
                  <a:pt x="8048102" y="384320"/>
                  <a:pt x="8047971" y="384760"/>
                  <a:pt x="8047711" y="385118"/>
                </a:cubicBezTo>
                <a:cubicBezTo>
                  <a:pt x="8047451" y="385476"/>
                  <a:pt x="8047027" y="385786"/>
                  <a:pt x="8046441" y="386046"/>
                </a:cubicBezTo>
                <a:cubicBezTo>
                  <a:pt x="8045855" y="386306"/>
                  <a:pt x="8045041" y="386502"/>
                  <a:pt x="8043999" y="386632"/>
                </a:cubicBezTo>
                <a:cubicBezTo>
                  <a:pt x="8042958" y="386762"/>
                  <a:pt x="8041623" y="386827"/>
                  <a:pt x="8039995" y="386827"/>
                </a:cubicBezTo>
                <a:cubicBezTo>
                  <a:pt x="8038433" y="386827"/>
                  <a:pt x="8037130" y="386762"/>
                  <a:pt x="8036088" y="386632"/>
                </a:cubicBezTo>
                <a:cubicBezTo>
                  <a:pt x="8035047" y="386502"/>
                  <a:pt x="8034216" y="386306"/>
                  <a:pt x="8033598" y="386046"/>
                </a:cubicBezTo>
                <a:cubicBezTo>
                  <a:pt x="8032979" y="385786"/>
                  <a:pt x="8032556" y="385476"/>
                  <a:pt x="8032328" y="385118"/>
                </a:cubicBezTo>
                <a:cubicBezTo>
                  <a:pt x="8032100" y="384760"/>
                  <a:pt x="8031986" y="384320"/>
                  <a:pt x="8031986" y="383800"/>
                </a:cubicBezTo>
                <a:lnTo>
                  <a:pt x="8031986" y="295898"/>
                </a:lnTo>
                <a:cubicBezTo>
                  <a:pt x="8031986" y="295377"/>
                  <a:pt x="8032084" y="294938"/>
                  <a:pt x="8032279" y="294579"/>
                </a:cubicBezTo>
                <a:cubicBezTo>
                  <a:pt x="8032475" y="294221"/>
                  <a:pt x="8032865" y="293896"/>
                  <a:pt x="8033451" y="293603"/>
                </a:cubicBezTo>
                <a:cubicBezTo>
                  <a:pt x="8034037" y="293310"/>
                  <a:pt x="8034786" y="293114"/>
                  <a:pt x="8035698" y="293017"/>
                </a:cubicBezTo>
                <a:cubicBezTo>
                  <a:pt x="8036609" y="292919"/>
                  <a:pt x="8037814" y="292870"/>
                  <a:pt x="8039311" y="292870"/>
                </a:cubicBezTo>
                <a:cubicBezTo>
                  <a:pt x="8040744" y="292870"/>
                  <a:pt x="8041932" y="292919"/>
                  <a:pt x="8042876" y="293017"/>
                </a:cubicBezTo>
                <a:cubicBezTo>
                  <a:pt x="8043821" y="293114"/>
                  <a:pt x="8044553" y="293310"/>
                  <a:pt x="8045074" y="293603"/>
                </a:cubicBezTo>
                <a:cubicBezTo>
                  <a:pt x="8045595" y="293896"/>
                  <a:pt x="8045969" y="294221"/>
                  <a:pt x="8046197" y="294579"/>
                </a:cubicBezTo>
                <a:cubicBezTo>
                  <a:pt x="8046425" y="294938"/>
                  <a:pt x="8046539" y="295377"/>
                  <a:pt x="8046539" y="295898"/>
                </a:cubicBezTo>
                <a:lnTo>
                  <a:pt x="8046539" y="308692"/>
                </a:lnTo>
                <a:cubicBezTo>
                  <a:pt x="8048948" y="305176"/>
                  <a:pt x="8051211" y="302312"/>
                  <a:pt x="8053327" y="300098"/>
                </a:cubicBezTo>
                <a:cubicBezTo>
                  <a:pt x="8055443" y="297884"/>
                  <a:pt x="8057445" y="296142"/>
                  <a:pt x="8059333" y="294873"/>
                </a:cubicBezTo>
                <a:cubicBezTo>
                  <a:pt x="8061222" y="293603"/>
                  <a:pt x="8063094" y="292724"/>
                  <a:pt x="8064949" y="292236"/>
                </a:cubicBezTo>
                <a:cubicBezTo>
                  <a:pt x="8066805" y="291747"/>
                  <a:pt x="8068677" y="291503"/>
                  <a:pt x="8070565" y="291503"/>
                </a:cubicBezTo>
                <a:close/>
                <a:moveTo>
                  <a:pt x="7973069" y="291503"/>
                </a:moveTo>
                <a:cubicBezTo>
                  <a:pt x="7979971" y="291503"/>
                  <a:pt x="7985847" y="292610"/>
                  <a:pt x="7990698" y="294824"/>
                </a:cubicBezTo>
                <a:cubicBezTo>
                  <a:pt x="7995549" y="297037"/>
                  <a:pt x="7999537" y="300016"/>
                  <a:pt x="8002663" y="303760"/>
                </a:cubicBezTo>
                <a:cubicBezTo>
                  <a:pt x="8005788" y="307504"/>
                  <a:pt x="8008083" y="311899"/>
                  <a:pt x="8009548" y="316946"/>
                </a:cubicBezTo>
                <a:cubicBezTo>
                  <a:pt x="8011013" y="321992"/>
                  <a:pt x="8011746" y="327380"/>
                  <a:pt x="8011746" y="333110"/>
                </a:cubicBezTo>
                <a:lnTo>
                  <a:pt x="8011746" y="336040"/>
                </a:lnTo>
                <a:cubicBezTo>
                  <a:pt x="8011746" y="338579"/>
                  <a:pt x="8011108" y="340386"/>
                  <a:pt x="8009833" y="341460"/>
                </a:cubicBezTo>
                <a:cubicBezTo>
                  <a:pt x="8008557" y="342535"/>
                  <a:pt x="8007102" y="343072"/>
                  <a:pt x="8005466" y="343072"/>
                </a:cubicBezTo>
                <a:lnTo>
                  <a:pt x="7947577" y="343072"/>
                </a:lnTo>
                <a:cubicBezTo>
                  <a:pt x="7947577" y="347955"/>
                  <a:pt x="7948068" y="352350"/>
                  <a:pt x="7949049" y="356257"/>
                </a:cubicBezTo>
                <a:cubicBezTo>
                  <a:pt x="7950031" y="360164"/>
                  <a:pt x="7951666" y="363517"/>
                  <a:pt x="7953957" y="366317"/>
                </a:cubicBezTo>
                <a:cubicBezTo>
                  <a:pt x="7956247" y="369117"/>
                  <a:pt x="7959224" y="371265"/>
                  <a:pt x="7962888" y="372763"/>
                </a:cubicBezTo>
                <a:cubicBezTo>
                  <a:pt x="7966552" y="374261"/>
                  <a:pt x="7971034" y="375009"/>
                  <a:pt x="7976333" y="375009"/>
                </a:cubicBezTo>
                <a:cubicBezTo>
                  <a:pt x="7980521" y="375009"/>
                  <a:pt x="7984250" y="374668"/>
                  <a:pt x="7987522" y="373984"/>
                </a:cubicBezTo>
                <a:cubicBezTo>
                  <a:pt x="7990793" y="373300"/>
                  <a:pt x="7993623" y="372535"/>
                  <a:pt x="7996011" y="371689"/>
                </a:cubicBezTo>
                <a:cubicBezTo>
                  <a:pt x="7998399" y="370842"/>
                  <a:pt x="8000362" y="370077"/>
                  <a:pt x="8001900" y="369394"/>
                </a:cubicBezTo>
                <a:cubicBezTo>
                  <a:pt x="8003438" y="368710"/>
                  <a:pt x="8004600" y="368368"/>
                  <a:pt x="8005385" y="368368"/>
                </a:cubicBezTo>
                <a:cubicBezTo>
                  <a:pt x="8005843" y="368368"/>
                  <a:pt x="8006252" y="368482"/>
                  <a:pt x="8006611" y="368710"/>
                </a:cubicBezTo>
                <a:cubicBezTo>
                  <a:pt x="8006971" y="368938"/>
                  <a:pt x="8007249" y="369280"/>
                  <a:pt x="8007445" y="369735"/>
                </a:cubicBezTo>
                <a:cubicBezTo>
                  <a:pt x="8007642" y="370191"/>
                  <a:pt x="8007789" y="370826"/>
                  <a:pt x="8007887" y="371640"/>
                </a:cubicBezTo>
                <a:cubicBezTo>
                  <a:pt x="8007985" y="372454"/>
                  <a:pt x="8008034" y="373447"/>
                  <a:pt x="8008034" y="374619"/>
                </a:cubicBezTo>
                <a:cubicBezTo>
                  <a:pt x="8008034" y="375465"/>
                  <a:pt x="8008002" y="376198"/>
                  <a:pt x="8007937" y="376816"/>
                </a:cubicBezTo>
                <a:cubicBezTo>
                  <a:pt x="8007871" y="377435"/>
                  <a:pt x="8007790" y="377988"/>
                  <a:pt x="8007693" y="378477"/>
                </a:cubicBezTo>
                <a:cubicBezTo>
                  <a:pt x="8007595" y="378965"/>
                  <a:pt x="8007432" y="379404"/>
                  <a:pt x="8007204" y="379795"/>
                </a:cubicBezTo>
                <a:cubicBezTo>
                  <a:pt x="8006976" y="380186"/>
                  <a:pt x="8006683" y="380560"/>
                  <a:pt x="8006325" y="380918"/>
                </a:cubicBezTo>
                <a:cubicBezTo>
                  <a:pt x="8005967" y="381276"/>
                  <a:pt x="8004909" y="381863"/>
                  <a:pt x="8003151" y="382677"/>
                </a:cubicBezTo>
                <a:cubicBezTo>
                  <a:pt x="8001393" y="383490"/>
                  <a:pt x="7999114" y="384288"/>
                  <a:pt x="7996314" y="385069"/>
                </a:cubicBezTo>
                <a:cubicBezTo>
                  <a:pt x="7993514" y="385851"/>
                  <a:pt x="7990275" y="386551"/>
                  <a:pt x="7986596" y="387169"/>
                </a:cubicBezTo>
                <a:cubicBezTo>
                  <a:pt x="7982917" y="387788"/>
                  <a:pt x="7978994" y="388097"/>
                  <a:pt x="7974827" y="388097"/>
                </a:cubicBezTo>
                <a:cubicBezTo>
                  <a:pt x="7967600" y="388097"/>
                  <a:pt x="7961267" y="387088"/>
                  <a:pt x="7955831" y="385069"/>
                </a:cubicBezTo>
                <a:cubicBezTo>
                  <a:pt x="7950394" y="383051"/>
                  <a:pt x="7945819" y="380056"/>
                  <a:pt x="7942108" y="376084"/>
                </a:cubicBezTo>
                <a:cubicBezTo>
                  <a:pt x="7938397" y="372112"/>
                  <a:pt x="7935597" y="367131"/>
                  <a:pt x="7933709" y="361140"/>
                </a:cubicBezTo>
                <a:cubicBezTo>
                  <a:pt x="7931820" y="355150"/>
                  <a:pt x="7930876" y="348183"/>
                  <a:pt x="7930876" y="340239"/>
                </a:cubicBezTo>
                <a:cubicBezTo>
                  <a:pt x="7930876" y="332686"/>
                  <a:pt x="7931853" y="325899"/>
                  <a:pt x="7933806" y="319875"/>
                </a:cubicBezTo>
                <a:cubicBezTo>
                  <a:pt x="7935760" y="313853"/>
                  <a:pt x="7938576" y="308742"/>
                  <a:pt x="7942255" y="304542"/>
                </a:cubicBezTo>
                <a:cubicBezTo>
                  <a:pt x="7945933" y="300342"/>
                  <a:pt x="7950377" y="297119"/>
                  <a:pt x="7955586" y="294873"/>
                </a:cubicBezTo>
                <a:cubicBezTo>
                  <a:pt x="7960795" y="292626"/>
                  <a:pt x="7966623" y="291503"/>
                  <a:pt x="7973069" y="291503"/>
                </a:cubicBezTo>
                <a:close/>
                <a:moveTo>
                  <a:pt x="7660990" y="291503"/>
                </a:moveTo>
                <a:cubicBezTo>
                  <a:pt x="7661837" y="291503"/>
                  <a:pt x="7662797" y="291552"/>
                  <a:pt x="7663872" y="291649"/>
                </a:cubicBezTo>
                <a:cubicBezTo>
                  <a:pt x="7664946" y="291747"/>
                  <a:pt x="7666069" y="291926"/>
                  <a:pt x="7667241" y="292187"/>
                </a:cubicBezTo>
                <a:cubicBezTo>
                  <a:pt x="7668413" y="292447"/>
                  <a:pt x="7669471" y="292740"/>
                  <a:pt x="7670415" y="293066"/>
                </a:cubicBezTo>
                <a:cubicBezTo>
                  <a:pt x="7671359" y="293391"/>
                  <a:pt x="7672027" y="293717"/>
                  <a:pt x="7672418" y="294042"/>
                </a:cubicBezTo>
                <a:cubicBezTo>
                  <a:pt x="7672808" y="294368"/>
                  <a:pt x="7673069" y="294677"/>
                  <a:pt x="7673199" y="294970"/>
                </a:cubicBezTo>
                <a:cubicBezTo>
                  <a:pt x="7673329" y="295263"/>
                  <a:pt x="7673443" y="295638"/>
                  <a:pt x="7673541" y="296093"/>
                </a:cubicBezTo>
                <a:cubicBezTo>
                  <a:pt x="7673639" y="296549"/>
                  <a:pt x="7673703" y="297217"/>
                  <a:pt x="7673736" y="298096"/>
                </a:cubicBezTo>
                <a:cubicBezTo>
                  <a:pt x="7673769" y="298975"/>
                  <a:pt x="7673785" y="300163"/>
                  <a:pt x="7673785" y="301660"/>
                </a:cubicBezTo>
                <a:cubicBezTo>
                  <a:pt x="7673785" y="303093"/>
                  <a:pt x="7673752" y="304298"/>
                  <a:pt x="7673687" y="305274"/>
                </a:cubicBezTo>
                <a:cubicBezTo>
                  <a:pt x="7673622" y="306251"/>
                  <a:pt x="7673492" y="307016"/>
                  <a:pt x="7673297" y="307569"/>
                </a:cubicBezTo>
                <a:cubicBezTo>
                  <a:pt x="7673101" y="308123"/>
                  <a:pt x="7672857" y="308546"/>
                  <a:pt x="7672564" y="308839"/>
                </a:cubicBezTo>
                <a:cubicBezTo>
                  <a:pt x="7672271" y="309132"/>
                  <a:pt x="7671864" y="309278"/>
                  <a:pt x="7671343" y="309278"/>
                </a:cubicBezTo>
                <a:cubicBezTo>
                  <a:pt x="7670822" y="309278"/>
                  <a:pt x="7670187" y="309132"/>
                  <a:pt x="7669439" y="308839"/>
                </a:cubicBezTo>
                <a:cubicBezTo>
                  <a:pt x="7668690" y="308546"/>
                  <a:pt x="7667843" y="308253"/>
                  <a:pt x="7666899" y="307960"/>
                </a:cubicBezTo>
                <a:cubicBezTo>
                  <a:pt x="7665955" y="307667"/>
                  <a:pt x="7664897" y="307390"/>
                  <a:pt x="7663725" y="307130"/>
                </a:cubicBezTo>
                <a:cubicBezTo>
                  <a:pt x="7662553" y="306869"/>
                  <a:pt x="7661283" y="306739"/>
                  <a:pt x="7659916" y="306739"/>
                </a:cubicBezTo>
                <a:cubicBezTo>
                  <a:pt x="7658288" y="306739"/>
                  <a:pt x="7656693" y="307065"/>
                  <a:pt x="7655130" y="307716"/>
                </a:cubicBezTo>
                <a:cubicBezTo>
                  <a:pt x="7653568" y="308367"/>
                  <a:pt x="7651923" y="309441"/>
                  <a:pt x="7650198" y="310939"/>
                </a:cubicBezTo>
                <a:cubicBezTo>
                  <a:pt x="7648473" y="312436"/>
                  <a:pt x="7646666" y="314422"/>
                  <a:pt x="7644777" y="316897"/>
                </a:cubicBezTo>
                <a:cubicBezTo>
                  <a:pt x="7642889" y="319371"/>
                  <a:pt x="7640805" y="322399"/>
                  <a:pt x="7638527" y="325980"/>
                </a:cubicBezTo>
                <a:lnTo>
                  <a:pt x="7638527" y="383800"/>
                </a:lnTo>
                <a:cubicBezTo>
                  <a:pt x="7638527" y="384320"/>
                  <a:pt x="7638396" y="384760"/>
                  <a:pt x="7638136" y="385118"/>
                </a:cubicBezTo>
                <a:cubicBezTo>
                  <a:pt x="7637875" y="385476"/>
                  <a:pt x="7637452" y="385786"/>
                  <a:pt x="7636866" y="386046"/>
                </a:cubicBezTo>
                <a:cubicBezTo>
                  <a:pt x="7636280" y="386306"/>
                  <a:pt x="7635466" y="386502"/>
                  <a:pt x="7634425" y="386632"/>
                </a:cubicBezTo>
                <a:cubicBezTo>
                  <a:pt x="7633383" y="386762"/>
                  <a:pt x="7632048" y="386827"/>
                  <a:pt x="7630420" y="386827"/>
                </a:cubicBezTo>
                <a:cubicBezTo>
                  <a:pt x="7628857" y="386827"/>
                  <a:pt x="7627555" y="386762"/>
                  <a:pt x="7626513" y="386632"/>
                </a:cubicBezTo>
                <a:cubicBezTo>
                  <a:pt x="7625472" y="386502"/>
                  <a:pt x="7624641" y="386306"/>
                  <a:pt x="7624023" y="386046"/>
                </a:cubicBezTo>
                <a:cubicBezTo>
                  <a:pt x="7623404" y="385786"/>
                  <a:pt x="7622981" y="385476"/>
                  <a:pt x="7622753" y="385118"/>
                </a:cubicBezTo>
                <a:cubicBezTo>
                  <a:pt x="7622525" y="384760"/>
                  <a:pt x="7622411" y="384320"/>
                  <a:pt x="7622411" y="383800"/>
                </a:cubicBezTo>
                <a:lnTo>
                  <a:pt x="7622411" y="295898"/>
                </a:lnTo>
                <a:cubicBezTo>
                  <a:pt x="7622411" y="295377"/>
                  <a:pt x="7622509" y="294938"/>
                  <a:pt x="7622704" y="294579"/>
                </a:cubicBezTo>
                <a:cubicBezTo>
                  <a:pt x="7622900" y="294221"/>
                  <a:pt x="7623290" y="293896"/>
                  <a:pt x="7623876" y="293603"/>
                </a:cubicBezTo>
                <a:cubicBezTo>
                  <a:pt x="7624462" y="293310"/>
                  <a:pt x="7625211" y="293114"/>
                  <a:pt x="7626123" y="293017"/>
                </a:cubicBezTo>
                <a:cubicBezTo>
                  <a:pt x="7627034" y="292919"/>
                  <a:pt x="7628239" y="292870"/>
                  <a:pt x="7629737" y="292870"/>
                </a:cubicBezTo>
                <a:cubicBezTo>
                  <a:pt x="7631169" y="292870"/>
                  <a:pt x="7632357" y="292919"/>
                  <a:pt x="7633301" y="293017"/>
                </a:cubicBezTo>
                <a:cubicBezTo>
                  <a:pt x="7634245" y="293114"/>
                  <a:pt x="7634978" y="293310"/>
                  <a:pt x="7635499" y="293603"/>
                </a:cubicBezTo>
                <a:cubicBezTo>
                  <a:pt x="7636020" y="293896"/>
                  <a:pt x="7636394" y="294221"/>
                  <a:pt x="7636622" y="294579"/>
                </a:cubicBezTo>
                <a:cubicBezTo>
                  <a:pt x="7636850" y="294938"/>
                  <a:pt x="7636964" y="295377"/>
                  <a:pt x="7636964" y="295898"/>
                </a:cubicBezTo>
                <a:lnTo>
                  <a:pt x="7636964" y="308692"/>
                </a:lnTo>
                <a:cubicBezTo>
                  <a:pt x="7639373" y="305176"/>
                  <a:pt x="7641636" y="302312"/>
                  <a:pt x="7643752" y="300098"/>
                </a:cubicBezTo>
                <a:cubicBezTo>
                  <a:pt x="7645868" y="297884"/>
                  <a:pt x="7647870" y="296142"/>
                  <a:pt x="7649759" y="294873"/>
                </a:cubicBezTo>
                <a:cubicBezTo>
                  <a:pt x="7651647" y="293603"/>
                  <a:pt x="7653519" y="292724"/>
                  <a:pt x="7655374" y="292236"/>
                </a:cubicBezTo>
                <a:cubicBezTo>
                  <a:pt x="7657230" y="291747"/>
                  <a:pt x="7659102" y="291503"/>
                  <a:pt x="7660990" y="291503"/>
                </a:cubicBezTo>
                <a:close/>
                <a:moveTo>
                  <a:pt x="7563494" y="291503"/>
                </a:moveTo>
                <a:cubicBezTo>
                  <a:pt x="7570396" y="291503"/>
                  <a:pt x="7576272" y="292610"/>
                  <a:pt x="7581123" y="294824"/>
                </a:cubicBezTo>
                <a:cubicBezTo>
                  <a:pt x="7585974" y="297037"/>
                  <a:pt x="7589962" y="300016"/>
                  <a:pt x="7593088" y="303760"/>
                </a:cubicBezTo>
                <a:cubicBezTo>
                  <a:pt x="7596213" y="307504"/>
                  <a:pt x="7598508" y="311899"/>
                  <a:pt x="7599973" y="316946"/>
                </a:cubicBezTo>
                <a:cubicBezTo>
                  <a:pt x="7601438" y="321992"/>
                  <a:pt x="7602171" y="327380"/>
                  <a:pt x="7602171" y="333110"/>
                </a:cubicBezTo>
                <a:lnTo>
                  <a:pt x="7602171" y="336040"/>
                </a:lnTo>
                <a:cubicBezTo>
                  <a:pt x="7602171" y="338579"/>
                  <a:pt x="7601533" y="340386"/>
                  <a:pt x="7600258" y="341460"/>
                </a:cubicBezTo>
                <a:cubicBezTo>
                  <a:pt x="7598983" y="342535"/>
                  <a:pt x="7597527" y="343072"/>
                  <a:pt x="7595891" y="343072"/>
                </a:cubicBezTo>
                <a:lnTo>
                  <a:pt x="7538003" y="343072"/>
                </a:lnTo>
                <a:cubicBezTo>
                  <a:pt x="7538003" y="347955"/>
                  <a:pt x="7538493" y="352350"/>
                  <a:pt x="7539475" y="356257"/>
                </a:cubicBezTo>
                <a:cubicBezTo>
                  <a:pt x="7540456" y="360164"/>
                  <a:pt x="7542091" y="363517"/>
                  <a:pt x="7544382" y="366317"/>
                </a:cubicBezTo>
                <a:cubicBezTo>
                  <a:pt x="7546672" y="369117"/>
                  <a:pt x="7549649" y="371265"/>
                  <a:pt x="7553313" y="372763"/>
                </a:cubicBezTo>
                <a:cubicBezTo>
                  <a:pt x="7556977" y="374261"/>
                  <a:pt x="7561459" y="375009"/>
                  <a:pt x="7566758" y="375009"/>
                </a:cubicBezTo>
                <a:cubicBezTo>
                  <a:pt x="7570946" y="375009"/>
                  <a:pt x="7574675" y="374668"/>
                  <a:pt x="7577947" y="373984"/>
                </a:cubicBezTo>
                <a:cubicBezTo>
                  <a:pt x="7581218" y="373300"/>
                  <a:pt x="7584048" y="372535"/>
                  <a:pt x="7586436" y="371689"/>
                </a:cubicBezTo>
                <a:cubicBezTo>
                  <a:pt x="7588825" y="370842"/>
                  <a:pt x="7590788" y="370077"/>
                  <a:pt x="7592325" y="369394"/>
                </a:cubicBezTo>
                <a:cubicBezTo>
                  <a:pt x="7593863" y="368710"/>
                  <a:pt x="7595025" y="368368"/>
                  <a:pt x="7595810" y="368368"/>
                </a:cubicBezTo>
                <a:cubicBezTo>
                  <a:pt x="7596268" y="368368"/>
                  <a:pt x="7596677" y="368482"/>
                  <a:pt x="7597036" y="368710"/>
                </a:cubicBezTo>
                <a:cubicBezTo>
                  <a:pt x="7597396" y="368938"/>
                  <a:pt x="7597674" y="369280"/>
                  <a:pt x="7597870" y="369735"/>
                </a:cubicBezTo>
                <a:cubicBezTo>
                  <a:pt x="7598067" y="370191"/>
                  <a:pt x="7598214" y="370826"/>
                  <a:pt x="7598312" y="371640"/>
                </a:cubicBezTo>
                <a:cubicBezTo>
                  <a:pt x="7598410" y="372454"/>
                  <a:pt x="7598459" y="373447"/>
                  <a:pt x="7598459" y="374619"/>
                </a:cubicBezTo>
                <a:cubicBezTo>
                  <a:pt x="7598459" y="375465"/>
                  <a:pt x="7598427" y="376198"/>
                  <a:pt x="7598362" y="376816"/>
                </a:cubicBezTo>
                <a:cubicBezTo>
                  <a:pt x="7598297" y="377435"/>
                  <a:pt x="7598215" y="377988"/>
                  <a:pt x="7598118" y="378477"/>
                </a:cubicBezTo>
                <a:cubicBezTo>
                  <a:pt x="7598020" y="378965"/>
                  <a:pt x="7597857" y="379404"/>
                  <a:pt x="7597629" y="379795"/>
                </a:cubicBezTo>
                <a:cubicBezTo>
                  <a:pt x="7597401" y="380186"/>
                  <a:pt x="7597108" y="380560"/>
                  <a:pt x="7596750" y="380918"/>
                </a:cubicBezTo>
                <a:cubicBezTo>
                  <a:pt x="7596392" y="381276"/>
                  <a:pt x="7595334" y="381863"/>
                  <a:pt x="7593576" y="382677"/>
                </a:cubicBezTo>
                <a:cubicBezTo>
                  <a:pt x="7591818" y="383490"/>
                  <a:pt x="7589539" y="384288"/>
                  <a:pt x="7586739" y="385069"/>
                </a:cubicBezTo>
                <a:cubicBezTo>
                  <a:pt x="7583939" y="385851"/>
                  <a:pt x="7580700" y="386551"/>
                  <a:pt x="7577021" y="387169"/>
                </a:cubicBezTo>
                <a:cubicBezTo>
                  <a:pt x="7573342" y="387788"/>
                  <a:pt x="7569419" y="388097"/>
                  <a:pt x="7565252" y="388097"/>
                </a:cubicBezTo>
                <a:cubicBezTo>
                  <a:pt x="7558025" y="388097"/>
                  <a:pt x="7551693" y="387088"/>
                  <a:pt x="7546256" y="385069"/>
                </a:cubicBezTo>
                <a:cubicBezTo>
                  <a:pt x="7540819" y="383051"/>
                  <a:pt x="7536245" y="380056"/>
                  <a:pt x="7532533" y="376084"/>
                </a:cubicBezTo>
                <a:cubicBezTo>
                  <a:pt x="7528822" y="372112"/>
                  <a:pt x="7526022" y="367131"/>
                  <a:pt x="7524134" y="361140"/>
                </a:cubicBezTo>
                <a:cubicBezTo>
                  <a:pt x="7522245" y="355150"/>
                  <a:pt x="7521301" y="348183"/>
                  <a:pt x="7521301" y="340239"/>
                </a:cubicBezTo>
                <a:cubicBezTo>
                  <a:pt x="7521301" y="332686"/>
                  <a:pt x="7522278" y="325899"/>
                  <a:pt x="7524231" y="319875"/>
                </a:cubicBezTo>
                <a:cubicBezTo>
                  <a:pt x="7526185" y="313853"/>
                  <a:pt x="7529001" y="308742"/>
                  <a:pt x="7532680" y="304542"/>
                </a:cubicBezTo>
                <a:cubicBezTo>
                  <a:pt x="7536359" y="300342"/>
                  <a:pt x="7540802" y="297119"/>
                  <a:pt x="7546011" y="294873"/>
                </a:cubicBezTo>
                <a:cubicBezTo>
                  <a:pt x="7551220" y="292626"/>
                  <a:pt x="7557048" y="291503"/>
                  <a:pt x="7563494" y="291503"/>
                </a:cubicBezTo>
                <a:close/>
                <a:moveTo>
                  <a:pt x="7401569" y="291503"/>
                </a:moveTo>
                <a:cubicBezTo>
                  <a:pt x="7408471" y="291503"/>
                  <a:pt x="7414347" y="292610"/>
                  <a:pt x="7419198" y="294824"/>
                </a:cubicBezTo>
                <a:cubicBezTo>
                  <a:pt x="7424049" y="297037"/>
                  <a:pt x="7428037" y="300016"/>
                  <a:pt x="7431163" y="303760"/>
                </a:cubicBezTo>
                <a:cubicBezTo>
                  <a:pt x="7434288" y="307504"/>
                  <a:pt x="7436583" y="311899"/>
                  <a:pt x="7438048" y="316946"/>
                </a:cubicBezTo>
                <a:cubicBezTo>
                  <a:pt x="7439513" y="321992"/>
                  <a:pt x="7440246" y="327380"/>
                  <a:pt x="7440246" y="333110"/>
                </a:cubicBezTo>
                <a:lnTo>
                  <a:pt x="7440246" y="336040"/>
                </a:lnTo>
                <a:cubicBezTo>
                  <a:pt x="7440246" y="338579"/>
                  <a:pt x="7439608" y="340386"/>
                  <a:pt x="7438333" y="341460"/>
                </a:cubicBezTo>
                <a:cubicBezTo>
                  <a:pt x="7437058" y="342535"/>
                  <a:pt x="7435602" y="343072"/>
                  <a:pt x="7433966" y="343072"/>
                </a:cubicBezTo>
                <a:lnTo>
                  <a:pt x="7376078" y="343072"/>
                </a:lnTo>
                <a:cubicBezTo>
                  <a:pt x="7376078" y="347955"/>
                  <a:pt x="7376568" y="352350"/>
                  <a:pt x="7377550" y="356257"/>
                </a:cubicBezTo>
                <a:cubicBezTo>
                  <a:pt x="7378531" y="360164"/>
                  <a:pt x="7380167" y="363517"/>
                  <a:pt x="7382457" y="366317"/>
                </a:cubicBezTo>
                <a:cubicBezTo>
                  <a:pt x="7384747" y="369117"/>
                  <a:pt x="7387724" y="371265"/>
                  <a:pt x="7391388" y="372763"/>
                </a:cubicBezTo>
                <a:cubicBezTo>
                  <a:pt x="7395052" y="374261"/>
                  <a:pt x="7399534" y="375009"/>
                  <a:pt x="7404833" y="375009"/>
                </a:cubicBezTo>
                <a:cubicBezTo>
                  <a:pt x="7409021" y="375009"/>
                  <a:pt x="7412750" y="374668"/>
                  <a:pt x="7416022" y="373984"/>
                </a:cubicBezTo>
                <a:cubicBezTo>
                  <a:pt x="7419293" y="373300"/>
                  <a:pt x="7422123" y="372535"/>
                  <a:pt x="7424511" y="371689"/>
                </a:cubicBezTo>
                <a:cubicBezTo>
                  <a:pt x="7426900" y="370842"/>
                  <a:pt x="7428863" y="370077"/>
                  <a:pt x="7430400" y="369394"/>
                </a:cubicBezTo>
                <a:cubicBezTo>
                  <a:pt x="7431938" y="368710"/>
                  <a:pt x="7433100" y="368368"/>
                  <a:pt x="7433885" y="368368"/>
                </a:cubicBezTo>
                <a:cubicBezTo>
                  <a:pt x="7434343" y="368368"/>
                  <a:pt x="7434752" y="368482"/>
                  <a:pt x="7435111" y="368710"/>
                </a:cubicBezTo>
                <a:cubicBezTo>
                  <a:pt x="7435471" y="368938"/>
                  <a:pt x="7435749" y="369280"/>
                  <a:pt x="7435945" y="369735"/>
                </a:cubicBezTo>
                <a:cubicBezTo>
                  <a:pt x="7436142" y="370191"/>
                  <a:pt x="7436289" y="370826"/>
                  <a:pt x="7436387" y="371640"/>
                </a:cubicBezTo>
                <a:cubicBezTo>
                  <a:pt x="7436485" y="372454"/>
                  <a:pt x="7436534" y="373447"/>
                  <a:pt x="7436534" y="374619"/>
                </a:cubicBezTo>
                <a:cubicBezTo>
                  <a:pt x="7436534" y="375465"/>
                  <a:pt x="7436502" y="376198"/>
                  <a:pt x="7436437" y="376816"/>
                </a:cubicBezTo>
                <a:cubicBezTo>
                  <a:pt x="7436372" y="377435"/>
                  <a:pt x="7436290" y="377988"/>
                  <a:pt x="7436193" y="378477"/>
                </a:cubicBezTo>
                <a:cubicBezTo>
                  <a:pt x="7436095" y="378965"/>
                  <a:pt x="7435932" y="379404"/>
                  <a:pt x="7435704" y="379795"/>
                </a:cubicBezTo>
                <a:cubicBezTo>
                  <a:pt x="7435476" y="380186"/>
                  <a:pt x="7435183" y="380560"/>
                  <a:pt x="7434825" y="380918"/>
                </a:cubicBezTo>
                <a:cubicBezTo>
                  <a:pt x="7434467" y="381276"/>
                  <a:pt x="7433409" y="381863"/>
                  <a:pt x="7431651" y="382677"/>
                </a:cubicBezTo>
                <a:cubicBezTo>
                  <a:pt x="7429893" y="383490"/>
                  <a:pt x="7427614" y="384288"/>
                  <a:pt x="7424814" y="385069"/>
                </a:cubicBezTo>
                <a:cubicBezTo>
                  <a:pt x="7422014" y="385851"/>
                  <a:pt x="7418775" y="386551"/>
                  <a:pt x="7415096" y="387169"/>
                </a:cubicBezTo>
                <a:cubicBezTo>
                  <a:pt x="7411417" y="387788"/>
                  <a:pt x="7407494" y="388097"/>
                  <a:pt x="7403327" y="388097"/>
                </a:cubicBezTo>
                <a:cubicBezTo>
                  <a:pt x="7396100" y="388097"/>
                  <a:pt x="7389768" y="387088"/>
                  <a:pt x="7384331" y="385069"/>
                </a:cubicBezTo>
                <a:cubicBezTo>
                  <a:pt x="7378894" y="383051"/>
                  <a:pt x="7374320" y="380056"/>
                  <a:pt x="7370608" y="376084"/>
                </a:cubicBezTo>
                <a:cubicBezTo>
                  <a:pt x="7366897" y="372112"/>
                  <a:pt x="7364097" y="367131"/>
                  <a:pt x="7362209" y="361140"/>
                </a:cubicBezTo>
                <a:cubicBezTo>
                  <a:pt x="7360320" y="355150"/>
                  <a:pt x="7359376" y="348183"/>
                  <a:pt x="7359376" y="340239"/>
                </a:cubicBezTo>
                <a:cubicBezTo>
                  <a:pt x="7359376" y="332686"/>
                  <a:pt x="7360353" y="325899"/>
                  <a:pt x="7362306" y="319875"/>
                </a:cubicBezTo>
                <a:cubicBezTo>
                  <a:pt x="7364260" y="313853"/>
                  <a:pt x="7367076" y="308742"/>
                  <a:pt x="7370755" y="304542"/>
                </a:cubicBezTo>
                <a:cubicBezTo>
                  <a:pt x="7374434" y="300342"/>
                  <a:pt x="7378878" y="297119"/>
                  <a:pt x="7384086" y="294873"/>
                </a:cubicBezTo>
                <a:cubicBezTo>
                  <a:pt x="7389295" y="292626"/>
                  <a:pt x="7395123" y="291503"/>
                  <a:pt x="7401569" y="291503"/>
                </a:cubicBezTo>
                <a:close/>
                <a:moveTo>
                  <a:pt x="7246383" y="291503"/>
                </a:moveTo>
                <a:cubicBezTo>
                  <a:pt x="7250030" y="291503"/>
                  <a:pt x="7253301" y="291926"/>
                  <a:pt x="7256199" y="292773"/>
                </a:cubicBezTo>
                <a:cubicBezTo>
                  <a:pt x="7259096" y="293619"/>
                  <a:pt x="7261652" y="294807"/>
                  <a:pt x="7263866" y="296338"/>
                </a:cubicBezTo>
                <a:cubicBezTo>
                  <a:pt x="7266080" y="297868"/>
                  <a:pt x="7267968" y="299691"/>
                  <a:pt x="7269531" y="301807"/>
                </a:cubicBezTo>
                <a:cubicBezTo>
                  <a:pt x="7271093" y="303923"/>
                  <a:pt x="7272396" y="306283"/>
                  <a:pt x="7273437" y="308888"/>
                </a:cubicBezTo>
                <a:cubicBezTo>
                  <a:pt x="7276367" y="305697"/>
                  <a:pt x="7279151" y="302995"/>
                  <a:pt x="7281788" y="300781"/>
                </a:cubicBezTo>
                <a:cubicBezTo>
                  <a:pt x="7284425" y="298567"/>
                  <a:pt x="7286965" y="296777"/>
                  <a:pt x="7289406" y="295410"/>
                </a:cubicBezTo>
                <a:cubicBezTo>
                  <a:pt x="7291848" y="294042"/>
                  <a:pt x="7294225" y="293049"/>
                  <a:pt x="7296536" y="292431"/>
                </a:cubicBezTo>
                <a:cubicBezTo>
                  <a:pt x="7298848" y="291812"/>
                  <a:pt x="7301175" y="291503"/>
                  <a:pt x="7303519" y="291503"/>
                </a:cubicBezTo>
                <a:cubicBezTo>
                  <a:pt x="7309184" y="291503"/>
                  <a:pt x="7313937" y="292496"/>
                  <a:pt x="7317779" y="294482"/>
                </a:cubicBezTo>
                <a:cubicBezTo>
                  <a:pt x="7321621" y="296468"/>
                  <a:pt x="7324730" y="299121"/>
                  <a:pt x="7327106" y="302442"/>
                </a:cubicBezTo>
                <a:cubicBezTo>
                  <a:pt x="7329483" y="305762"/>
                  <a:pt x="7331176" y="309653"/>
                  <a:pt x="7332185" y="314113"/>
                </a:cubicBezTo>
                <a:cubicBezTo>
                  <a:pt x="7333194" y="318573"/>
                  <a:pt x="7333699" y="323278"/>
                  <a:pt x="7333699" y="328226"/>
                </a:cubicBezTo>
                <a:lnTo>
                  <a:pt x="7333699" y="383800"/>
                </a:lnTo>
                <a:cubicBezTo>
                  <a:pt x="7333699" y="384320"/>
                  <a:pt x="7333569" y="384760"/>
                  <a:pt x="7333308" y="385118"/>
                </a:cubicBezTo>
                <a:cubicBezTo>
                  <a:pt x="7333048" y="385476"/>
                  <a:pt x="7332625" y="385786"/>
                  <a:pt x="7332039" y="386046"/>
                </a:cubicBezTo>
                <a:cubicBezTo>
                  <a:pt x="7331452" y="386306"/>
                  <a:pt x="7330639" y="386502"/>
                  <a:pt x="7329597" y="386632"/>
                </a:cubicBezTo>
                <a:cubicBezTo>
                  <a:pt x="7328555" y="386762"/>
                  <a:pt x="7327253" y="386827"/>
                  <a:pt x="7325690" y="386827"/>
                </a:cubicBezTo>
                <a:cubicBezTo>
                  <a:pt x="7324062" y="386827"/>
                  <a:pt x="7322727" y="386762"/>
                  <a:pt x="7321686" y="386632"/>
                </a:cubicBezTo>
                <a:cubicBezTo>
                  <a:pt x="7320644" y="386502"/>
                  <a:pt x="7319814" y="386306"/>
                  <a:pt x="7319195" y="386046"/>
                </a:cubicBezTo>
                <a:cubicBezTo>
                  <a:pt x="7318577" y="385786"/>
                  <a:pt x="7318137" y="385476"/>
                  <a:pt x="7317877" y="385118"/>
                </a:cubicBezTo>
                <a:cubicBezTo>
                  <a:pt x="7317616" y="384760"/>
                  <a:pt x="7317486" y="384320"/>
                  <a:pt x="7317486" y="383800"/>
                </a:cubicBezTo>
                <a:lnTo>
                  <a:pt x="7317486" y="330375"/>
                </a:lnTo>
                <a:cubicBezTo>
                  <a:pt x="7317486" y="326664"/>
                  <a:pt x="7317160" y="323278"/>
                  <a:pt x="7316509" y="320218"/>
                </a:cubicBezTo>
                <a:cubicBezTo>
                  <a:pt x="7315858" y="317157"/>
                  <a:pt x="7314816" y="314520"/>
                  <a:pt x="7313384" y="312306"/>
                </a:cubicBezTo>
                <a:cubicBezTo>
                  <a:pt x="7311951" y="310092"/>
                  <a:pt x="7310128" y="308399"/>
                  <a:pt x="7307914" y="307228"/>
                </a:cubicBezTo>
                <a:cubicBezTo>
                  <a:pt x="7305701" y="306056"/>
                  <a:pt x="7303096" y="305469"/>
                  <a:pt x="7300101" y="305469"/>
                </a:cubicBezTo>
                <a:cubicBezTo>
                  <a:pt x="7296390" y="305469"/>
                  <a:pt x="7292662" y="306902"/>
                  <a:pt x="7288918" y="309767"/>
                </a:cubicBezTo>
                <a:cubicBezTo>
                  <a:pt x="7285174" y="312632"/>
                  <a:pt x="7281056" y="316832"/>
                  <a:pt x="7276563" y="322366"/>
                </a:cubicBezTo>
                <a:lnTo>
                  <a:pt x="7276563" y="383800"/>
                </a:lnTo>
                <a:cubicBezTo>
                  <a:pt x="7276563" y="384320"/>
                  <a:pt x="7276433" y="384760"/>
                  <a:pt x="7276172" y="385118"/>
                </a:cubicBezTo>
                <a:cubicBezTo>
                  <a:pt x="7275912" y="385476"/>
                  <a:pt x="7275472" y="385786"/>
                  <a:pt x="7274854" y="386046"/>
                </a:cubicBezTo>
                <a:cubicBezTo>
                  <a:pt x="7274235" y="386306"/>
                  <a:pt x="7273405" y="386502"/>
                  <a:pt x="7272363" y="386632"/>
                </a:cubicBezTo>
                <a:cubicBezTo>
                  <a:pt x="7271321" y="386762"/>
                  <a:pt x="7270019" y="386827"/>
                  <a:pt x="7268456" y="386827"/>
                </a:cubicBezTo>
                <a:cubicBezTo>
                  <a:pt x="7266959" y="386827"/>
                  <a:pt x="7265673" y="386762"/>
                  <a:pt x="7264598" y="386632"/>
                </a:cubicBezTo>
                <a:cubicBezTo>
                  <a:pt x="7263524" y="386502"/>
                  <a:pt x="7262678" y="386306"/>
                  <a:pt x="7262059" y="386046"/>
                </a:cubicBezTo>
                <a:cubicBezTo>
                  <a:pt x="7261440" y="385786"/>
                  <a:pt x="7261017" y="385476"/>
                  <a:pt x="7260789" y="385118"/>
                </a:cubicBezTo>
                <a:cubicBezTo>
                  <a:pt x="7260561" y="384760"/>
                  <a:pt x="7260448" y="384320"/>
                  <a:pt x="7260448" y="383800"/>
                </a:cubicBezTo>
                <a:lnTo>
                  <a:pt x="7260448" y="330375"/>
                </a:lnTo>
                <a:cubicBezTo>
                  <a:pt x="7260448" y="326664"/>
                  <a:pt x="7260089" y="323278"/>
                  <a:pt x="7259373" y="320218"/>
                </a:cubicBezTo>
                <a:cubicBezTo>
                  <a:pt x="7258657" y="317157"/>
                  <a:pt x="7257583" y="314520"/>
                  <a:pt x="7256150" y="312306"/>
                </a:cubicBezTo>
                <a:cubicBezTo>
                  <a:pt x="7254718" y="310092"/>
                  <a:pt x="7252911" y="308399"/>
                  <a:pt x="7250730" y="307228"/>
                </a:cubicBezTo>
                <a:cubicBezTo>
                  <a:pt x="7248548" y="306056"/>
                  <a:pt x="7245960" y="305469"/>
                  <a:pt x="7242965" y="305469"/>
                </a:cubicBezTo>
                <a:cubicBezTo>
                  <a:pt x="7239253" y="305469"/>
                  <a:pt x="7235510" y="306902"/>
                  <a:pt x="7231733" y="309767"/>
                </a:cubicBezTo>
                <a:cubicBezTo>
                  <a:pt x="7227956" y="312632"/>
                  <a:pt x="7223854" y="316832"/>
                  <a:pt x="7219427" y="322366"/>
                </a:cubicBezTo>
                <a:lnTo>
                  <a:pt x="7219427" y="383800"/>
                </a:lnTo>
                <a:cubicBezTo>
                  <a:pt x="7219427" y="384320"/>
                  <a:pt x="7219297" y="384760"/>
                  <a:pt x="7219036" y="385118"/>
                </a:cubicBezTo>
                <a:cubicBezTo>
                  <a:pt x="7218776" y="385476"/>
                  <a:pt x="7218352" y="385786"/>
                  <a:pt x="7217766" y="386046"/>
                </a:cubicBezTo>
                <a:cubicBezTo>
                  <a:pt x="7217180" y="386306"/>
                  <a:pt x="7216366" y="386502"/>
                  <a:pt x="7215325" y="386632"/>
                </a:cubicBezTo>
                <a:cubicBezTo>
                  <a:pt x="7214283" y="386762"/>
                  <a:pt x="7212948" y="386827"/>
                  <a:pt x="7211320" y="386827"/>
                </a:cubicBezTo>
                <a:cubicBezTo>
                  <a:pt x="7209758" y="386827"/>
                  <a:pt x="7208455" y="386762"/>
                  <a:pt x="7207414" y="386632"/>
                </a:cubicBezTo>
                <a:cubicBezTo>
                  <a:pt x="7206372" y="386502"/>
                  <a:pt x="7205542" y="386306"/>
                  <a:pt x="7204923" y="386046"/>
                </a:cubicBezTo>
                <a:cubicBezTo>
                  <a:pt x="7204304" y="385786"/>
                  <a:pt x="7203881" y="385476"/>
                  <a:pt x="7203653" y="385118"/>
                </a:cubicBezTo>
                <a:cubicBezTo>
                  <a:pt x="7203425" y="384760"/>
                  <a:pt x="7203311" y="384320"/>
                  <a:pt x="7203311" y="383800"/>
                </a:cubicBezTo>
                <a:lnTo>
                  <a:pt x="7203311" y="295898"/>
                </a:lnTo>
                <a:cubicBezTo>
                  <a:pt x="7203311" y="295377"/>
                  <a:pt x="7203409" y="294938"/>
                  <a:pt x="7203604" y="294579"/>
                </a:cubicBezTo>
                <a:cubicBezTo>
                  <a:pt x="7203800" y="294221"/>
                  <a:pt x="7204190" y="293896"/>
                  <a:pt x="7204777" y="293603"/>
                </a:cubicBezTo>
                <a:cubicBezTo>
                  <a:pt x="7205363" y="293310"/>
                  <a:pt x="7206111" y="293114"/>
                  <a:pt x="7207023" y="293017"/>
                </a:cubicBezTo>
                <a:cubicBezTo>
                  <a:pt x="7207934" y="292919"/>
                  <a:pt x="7209139" y="292870"/>
                  <a:pt x="7210637" y="292870"/>
                </a:cubicBezTo>
                <a:cubicBezTo>
                  <a:pt x="7212069" y="292870"/>
                  <a:pt x="7213257" y="292919"/>
                  <a:pt x="7214202" y="293017"/>
                </a:cubicBezTo>
                <a:cubicBezTo>
                  <a:pt x="7215146" y="293114"/>
                  <a:pt x="7215878" y="293310"/>
                  <a:pt x="7216399" y="293603"/>
                </a:cubicBezTo>
                <a:cubicBezTo>
                  <a:pt x="7216920" y="293896"/>
                  <a:pt x="7217294" y="294221"/>
                  <a:pt x="7217522" y="294579"/>
                </a:cubicBezTo>
                <a:cubicBezTo>
                  <a:pt x="7217750" y="294938"/>
                  <a:pt x="7217864" y="295377"/>
                  <a:pt x="7217864" y="295898"/>
                </a:cubicBezTo>
                <a:lnTo>
                  <a:pt x="7217864" y="307521"/>
                </a:lnTo>
                <a:cubicBezTo>
                  <a:pt x="7222813" y="301986"/>
                  <a:pt x="7227615" y="297933"/>
                  <a:pt x="7232270" y="295361"/>
                </a:cubicBezTo>
                <a:cubicBezTo>
                  <a:pt x="7236926" y="292789"/>
                  <a:pt x="7241630" y="291503"/>
                  <a:pt x="7246383" y="291503"/>
                </a:cubicBezTo>
                <a:close/>
                <a:moveTo>
                  <a:pt x="7137213" y="291503"/>
                </a:moveTo>
                <a:cubicBezTo>
                  <a:pt x="7144441" y="291503"/>
                  <a:pt x="7150740" y="292577"/>
                  <a:pt x="7156112" y="294726"/>
                </a:cubicBezTo>
                <a:cubicBezTo>
                  <a:pt x="7161484" y="296875"/>
                  <a:pt x="7165960" y="300000"/>
                  <a:pt x="7169541" y="304102"/>
                </a:cubicBezTo>
                <a:cubicBezTo>
                  <a:pt x="7173123" y="308204"/>
                  <a:pt x="7175809" y="313185"/>
                  <a:pt x="7177599" y="319045"/>
                </a:cubicBezTo>
                <a:cubicBezTo>
                  <a:pt x="7179390" y="324905"/>
                  <a:pt x="7180285" y="331515"/>
                  <a:pt x="7180285" y="338872"/>
                </a:cubicBezTo>
                <a:cubicBezTo>
                  <a:pt x="7180285" y="346034"/>
                  <a:pt x="7179341" y="352627"/>
                  <a:pt x="7177453" y="358650"/>
                </a:cubicBezTo>
                <a:cubicBezTo>
                  <a:pt x="7175564" y="364673"/>
                  <a:pt x="7172748" y="369866"/>
                  <a:pt x="7169004" y="374228"/>
                </a:cubicBezTo>
                <a:cubicBezTo>
                  <a:pt x="7165260" y="378591"/>
                  <a:pt x="7160572" y="381993"/>
                  <a:pt x="7154940" y="384434"/>
                </a:cubicBezTo>
                <a:cubicBezTo>
                  <a:pt x="7149308" y="386876"/>
                  <a:pt x="7142780" y="388097"/>
                  <a:pt x="7135357" y="388097"/>
                </a:cubicBezTo>
                <a:cubicBezTo>
                  <a:pt x="7128130" y="388097"/>
                  <a:pt x="7121830" y="387023"/>
                  <a:pt x="7116459" y="384874"/>
                </a:cubicBezTo>
                <a:cubicBezTo>
                  <a:pt x="7111087" y="382725"/>
                  <a:pt x="7106610" y="379600"/>
                  <a:pt x="7103029" y="375498"/>
                </a:cubicBezTo>
                <a:cubicBezTo>
                  <a:pt x="7099448" y="371396"/>
                  <a:pt x="7096779" y="366415"/>
                  <a:pt x="7095020" y="360555"/>
                </a:cubicBezTo>
                <a:cubicBezTo>
                  <a:pt x="7093262" y="354694"/>
                  <a:pt x="7092383" y="348053"/>
                  <a:pt x="7092383" y="340630"/>
                </a:cubicBezTo>
                <a:cubicBezTo>
                  <a:pt x="7092383" y="333468"/>
                  <a:pt x="7093311" y="326875"/>
                  <a:pt x="7095167" y="320852"/>
                </a:cubicBezTo>
                <a:cubicBezTo>
                  <a:pt x="7097023" y="314829"/>
                  <a:pt x="7099823" y="309637"/>
                  <a:pt x="7103566" y="305274"/>
                </a:cubicBezTo>
                <a:cubicBezTo>
                  <a:pt x="7107310" y="300912"/>
                  <a:pt x="7111982" y="297526"/>
                  <a:pt x="7117582" y="295117"/>
                </a:cubicBezTo>
                <a:cubicBezTo>
                  <a:pt x="7123182" y="292708"/>
                  <a:pt x="7129725" y="291503"/>
                  <a:pt x="7137213" y="291503"/>
                </a:cubicBezTo>
                <a:close/>
                <a:moveTo>
                  <a:pt x="6979683" y="291503"/>
                </a:moveTo>
                <a:cubicBezTo>
                  <a:pt x="6983330" y="291503"/>
                  <a:pt x="6986601" y="291926"/>
                  <a:pt x="6989499" y="292773"/>
                </a:cubicBezTo>
                <a:cubicBezTo>
                  <a:pt x="6992396" y="293619"/>
                  <a:pt x="6994952" y="294807"/>
                  <a:pt x="6997166" y="296338"/>
                </a:cubicBezTo>
                <a:cubicBezTo>
                  <a:pt x="6999380" y="297868"/>
                  <a:pt x="7001268" y="299691"/>
                  <a:pt x="7002831" y="301807"/>
                </a:cubicBezTo>
                <a:cubicBezTo>
                  <a:pt x="7004393" y="303923"/>
                  <a:pt x="7005696" y="306283"/>
                  <a:pt x="7006737" y="308888"/>
                </a:cubicBezTo>
                <a:cubicBezTo>
                  <a:pt x="7009667" y="305697"/>
                  <a:pt x="7012451" y="302995"/>
                  <a:pt x="7015088" y="300781"/>
                </a:cubicBezTo>
                <a:cubicBezTo>
                  <a:pt x="7017725" y="298567"/>
                  <a:pt x="7020265" y="296777"/>
                  <a:pt x="7022706" y="295410"/>
                </a:cubicBezTo>
                <a:cubicBezTo>
                  <a:pt x="7025148" y="294042"/>
                  <a:pt x="7027525" y="293049"/>
                  <a:pt x="7029836" y="292431"/>
                </a:cubicBezTo>
                <a:cubicBezTo>
                  <a:pt x="7032148" y="291812"/>
                  <a:pt x="7034475" y="291503"/>
                  <a:pt x="7036819" y="291503"/>
                </a:cubicBezTo>
                <a:cubicBezTo>
                  <a:pt x="7042484" y="291503"/>
                  <a:pt x="7047237" y="292496"/>
                  <a:pt x="7051079" y="294482"/>
                </a:cubicBezTo>
                <a:cubicBezTo>
                  <a:pt x="7054921" y="296468"/>
                  <a:pt x="7058030" y="299121"/>
                  <a:pt x="7060406" y="302442"/>
                </a:cubicBezTo>
                <a:cubicBezTo>
                  <a:pt x="7062783" y="305762"/>
                  <a:pt x="7064476" y="309653"/>
                  <a:pt x="7065485" y="314113"/>
                </a:cubicBezTo>
                <a:cubicBezTo>
                  <a:pt x="7066494" y="318573"/>
                  <a:pt x="7066999" y="323278"/>
                  <a:pt x="7066999" y="328226"/>
                </a:cubicBezTo>
                <a:lnTo>
                  <a:pt x="7066999" y="383800"/>
                </a:lnTo>
                <a:cubicBezTo>
                  <a:pt x="7066999" y="384320"/>
                  <a:pt x="7066869" y="384760"/>
                  <a:pt x="7066608" y="385118"/>
                </a:cubicBezTo>
                <a:cubicBezTo>
                  <a:pt x="7066348" y="385476"/>
                  <a:pt x="7065925" y="385786"/>
                  <a:pt x="7065339" y="386046"/>
                </a:cubicBezTo>
                <a:cubicBezTo>
                  <a:pt x="7064753" y="386306"/>
                  <a:pt x="7063939" y="386502"/>
                  <a:pt x="7062897" y="386632"/>
                </a:cubicBezTo>
                <a:cubicBezTo>
                  <a:pt x="7061855" y="386762"/>
                  <a:pt x="7060553" y="386827"/>
                  <a:pt x="7058990" y="386827"/>
                </a:cubicBezTo>
                <a:cubicBezTo>
                  <a:pt x="7057362" y="386827"/>
                  <a:pt x="7056027" y="386762"/>
                  <a:pt x="7054986" y="386632"/>
                </a:cubicBezTo>
                <a:cubicBezTo>
                  <a:pt x="7053944" y="386502"/>
                  <a:pt x="7053114" y="386306"/>
                  <a:pt x="7052495" y="386046"/>
                </a:cubicBezTo>
                <a:cubicBezTo>
                  <a:pt x="7051877" y="385786"/>
                  <a:pt x="7051437" y="385476"/>
                  <a:pt x="7051177" y="385118"/>
                </a:cubicBezTo>
                <a:cubicBezTo>
                  <a:pt x="7050916" y="384760"/>
                  <a:pt x="7050786" y="384320"/>
                  <a:pt x="7050786" y="383800"/>
                </a:cubicBezTo>
                <a:lnTo>
                  <a:pt x="7050786" y="330375"/>
                </a:lnTo>
                <a:cubicBezTo>
                  <a:pt x="7050786" y="326664"/>
                  <a:pt x="7050460" y="323278"/>
                  <a:pt x="7049809" y="320218"/>
                </a:cubicBezTo>
                <a:cubicBezTo>
                  <a:pt x="7049158" y="317157"/>
                  <a:pt x="7048116" y="314520"/>
                  <a:pt x="7046684" y="312306"/>
                </a:cubicBezTo>
                <a:cubicBezTo>
                  <a:pt x="7045251" y="310092"/>
                  <a:pt x="7043428" y="308399"/>
                  <a:pt x="7041214" y="307228"/>
                </a:cubicBezTo>
                <a:cubicBezTo>
                  <a:pt x="7039001" y="306056"/>
                  <a:pt x="7036396" y="305469"/>
                  <a:pt x="7033401" y="305469"/>
                </a:cubicBezTo>
                <a:cubicBezTo>
                  <a:pt x="7029690" y="305469"/>
                  <a:pt x="7025962" y="306902"/>
                  <a:pt x="7022218" y="309767"/>
                </a:cubicBezTo>
                <a:cubicBezTo>
                  <a:pt x="7018474" y="312632"/>
                  <a:pt x="7014356" y="316832"/>
                  <a:pt x="7009863" y="322366"/>
                </a:cubicBezTo>
                <a:lnTo>
                  <a:pt x="7009863" y="383800"/>
                </a:lnTo>
                <a:cubicBezTo>
                  <a:pt x="7009863" y="384320"/>
                  <a:pt x="7009733" y="384760"/>
                  <a:pt x="7009472" y="385118"/>
                </a:cubicBezTo>
                <a:cubicBezTo>
                  <a:pt x="7009212" y="385476"/>
                  <a:pt x="7008772" y="385786"/>
                  <a:pt x="7008154" y="386046"/>
                </a:cubicBezTo>
                <a:cubicBezTo>
                  <a:pt x="7007535" y="386306"/>
                  <a:pt x="7006705" y="386502"/>
                  <a:pt x="7005663" y="386632"/>
                </a:cubicBezTo>
                <a:cubicBezTo>
                  <a:pt x="7004621" y="386762"/>
                  <a:pt x="7003319" y="386827"/>
                  <a:pt x="7001756" y="386827"/>
                </a:cubicBezTo>
                <a:cubicBezTo>
                  <a:pt x="7000259" y="386827"/>
                  <a:pt x="6998973" y="386762"/>
                  <a:pt x="6997899" y="386632"/>
                </a:cubicBezTo>
                <a:cubicBezTo>
                  <a:pt x="6996824" y="386502"/>
                  <a:pt x="6995978" y="386306"/>
                  <a:pt x="6995359" y="386046"/>
                </a:cubicBezTo>
                <a:cubicBezTo>
                  <a:pt x="6994741" y="385786"/>
                  <a:pt x="6994317" y="385476"/>
                  <a:pt x="6994089" y="385118"/>
                </a:cubicBezTo>
                <a:cubicBezTo>
                  <a:pt x="6993861" y="384760"/>
                  <a:pt x="6993748" y="384320"/>
                  <a:pt x="6993748" y="383800"/>
                </a:cubicBezTo>
                <a:lnTo>
                  <a:pt x="6993748" y="330375"/>
                </a:lnTo>
                <a:cubicBezTo>
                  <a:pt x="6993748" y="326664"/>
                  <a:pt x="6993389" y="323278"/>
                  <a:pt x="6992673" y="320218"/>
                </a:cubicBezTo>
                <a:cubicBezTo>
                  <a:pt x="6991957" y="317157"/>
                  <a:pt x="6990883" y="314520"/>
                  <a:pt x="6989450" y="312306"/>
                </a:cubicBezTo>
                <a:cubicBezTo>
                  <a:pt x="6988018" y="310092"/>
                  <a:pt x="6986211" y="308399"/>
                  <a:pt x="6984030" y="307228"/>
                </a:cubicBezTo>
                <a:cubicBezTo>
                  <a:pt x="6981848" y="306056"/>
                  <a:pt x="6979260" y="305469"/>
                  <a:pt x="6976265" y="305469"/>
                </a:cubicBezTo>
                <a:cubicBezTo>
                  <a:pt x="6972553" y="305469"/>
                  <a:pt x="6968810" y="306902"/>
                  <a:pt x="6965033" y="309767"/>
                </a:cubicBezTo>
                <a:cubicBezTo>
                  <a:pt x="6961256" y="312632"/>
                  <a:pt x="6957154" y="316832"/>
                  <a:pt x="6952727" y="322366"/>
                </a:cubicBezTo>
                <a:lnTo>
                  <a:pt x="6952727" y="383800"/>
                </a:lnTo>
                <a:cubicBezTo>
                  <a:pt x="6952727" y="384320"/>
                  <a:pt x="6952597" y="384760"/>
                  <a:pt x="6952336" y="385118"/>
                </a:cubicBezTo>
                <a:cubicBezTo>
                  <a:pt x="6952076" y="385476"/>
                  <a:pt x="6951652" y="385786"/>
                  <a:pt x="6951066" y="386046"/>
                </a:cubicBezTo>
                <a:cubicBezTo>
                  <a:pt x="6950480" y="386306"/>
                  <a:pt x="6949666" y="386502"/>
                  <a:pt x="6948625" y="386632"/>
                </a:cubicBezTo>
                <a:cubicBezTo>
                  <a:pt x="6947583" y="386762"/>
                  <a:pt x="6946248" y="386827"/>
                  <a:pt x="6944620" y="386827"/>
                </a:cubicBezTo>
                <a:cubicBezTo>
                  <a:pt x="6943058" y="386827"/>
                  <a:pt x="6941755" y="386762"/>
                  <a:pt x="6940714" y="386632"/>
                </a:cubicBezTo>
                <a:cubicBezTo>
                  <a:pt x="6939672" y="386502"/>
                  <a:pt x="6938842" y="386306"/>
                  <a:pt x="6938223" y="386046"/>
                </a:cubicBezTo>
                <a:cubicBezTo>
                  <a:pt x="6937604" y="385786"/>
                  <a:pt x="6937181" y="385476"/>
                  <a:pt x="6936953" y="385118"/>
                </a:cubicBezTo>
                <a:cubicBezTo>
                  <a:pt x="6936725" y="384760"/>
                  <a:pt x="6936611" y="384320"/>
                  <a:pt x="6936611" y="383800"/>
                </a:cubicBezTo>
                <a:lnTo>
                  <a:pt x="6936611" y="295898"/>
                </a:lnTo>
                <a:cubicBezTo>
                  <a:pt x="6936611" y="295377"/>
                  <a:pt x="6936709" y="294938"/>
                  <a:pt x="6936904" y="294579"/>
                </a:cubicBezTo>
                <a:cubicBezTo>
                  <a:pt x="6937100" y="294221"/>
                  <a:pt x="6937491" y="293896"/>
                  <a:pt x="6938077" y="293603"/>
                </a:cubicBezTo>
                <a:cubicBezTo>
                  <a:pt x="6938663" y="293310"/>
                  <a:pt x="6939411" y="293114"/>
                  <a:pt x="6940323" y="293017"/>
                </a:cubicBezTo>
                <a:cubicBezTo>
                  <a:pt x="6941234" y="292919"/>
                  <a:pt x="6942439" y="292870"/>
                  <a:pt x="6943937" y="292870"/>
                </a:cubicBezTo>
                <a:cubicBezTo>
                  <a:pt x="6945369" y="292870"/>
                  <a:pt x="6946557" y="292919"/>
                  <a:pt x="6947502" y="293017"/>
                </a:cubicBezTo>
                <a:cubicBezTo>
                  <a:pt x="6948446" y="293114"/>
                  <a:pt x="6949178" y="293310"/>
                  <a:pt x="6949699" y="293603"/>
                </a:cubicBezTo>
                <a:cubicBezTo>
                  <a:pt x="6950220" y="293896"/>
                  <a:pt x="6950594" y="294221"/>
                  <a:pt x="6950822" y="294579"/>
                </a:cubicBezTo>
                <a:cubicBezTo>
                  <a:pt x="6951050" y="294938"/>
                  <a:pt x="6951164" y="295377"/>
                  <a:pt x="6951164" y="295898"/>
                </a:cubicBezTo>
                <a:lnTo>
                  <a:pt x="6951164" y="307521"/>
                </a:lnTo>
                <a:cubicBezTo>
                  <a:pt x="6956113" y="301986"/>
                  <a:pt x="6960915" y="297933"/>
                  <a:pt x="6965570" y="295361"/>
                </a:cubicBezTo>
                <a:cubicBezTo>
                  <a:pt x="6970226" y="292789"/>
                  <a:pt x="6974930" y="291503"/>
                  <a:pt x="6979683" y="291503"/>
                </a:cubicBezTo>
                <a:close/>
                <a:moveTo>
                  <a:pt x="6908516" y="291503"/>
                </a:moveTo>
                <a:cubicBezTo>
                  <a:pt x="6909362" y="291503"/>
                  <a:pt x="6910322" y="291552"/>
                  <a:pt x="6911397" y="291649"/>
                </a:cubicBezTo>
                <a:cubicBezTo>
                  <a:pt x="6912471" y="291747"/>
                  <a:pt x="6913594" y="291926"/>
                  <a:pt x="6914766" y="292187"/>
                </a:cubicBezTo>
                <a:cubicBezTo>
                  <a:pt x="6915938" y="292447"/>
                  <a:pt x="6916996" y="292740"/>
                  <a:pt x="6917941" y="293066"/>
                </a:cubicBezTo>
                <a:cubicBezTo>
                  <a:pt x="6918885" y="293391"/>
                  <a:pt x="6919552" y="293717"/>
                  <a:pt x="6919943" y="294042"/>
                </a:cubicBezTo>
                <a:cubicBezTo>
                  <a:pt x="6920333" y="294368"/>
                  <a:pt x="6920594" y="294677"/>
                  <a:pt x="6920724" y="294970"/>
                </a:cubicBezTo>
                <a:cubicBezTo>
                  <a:pt x="6920854" y="295263"/>
                  <a:pt x="6920968" y="295638"/>
                  <a:pt x="6921066" y="296093"/>
                </a:cubicBezTo>
                <a:cubicBezTo>
                  <a:pt x="6921164" y="296549"/>
                  <a:pt x="6921229" y="297217"/>
                  <a:pt x="6921261" y="298096"/>
                </a:cubicBezTo>
                <a:cubicBezTo>
                  <a:pt x="6921294" y="298975"/>
                  <a:pt x="6921310" y="300163"/>
                  <a:pt x="6921310" y="301660"/>
                </a:cubicBezTo>
                <a:cubicBezTo>
                  <a:pt x="6921310" y="303093"/>
                  <a:pt x="6921278" y="304298"/>
                  <a:pt x="6921212" y="305274"/>
                </a:cubicBezTo>
                <a:cubicBezTo>
                  <a:pt x="6921147" y="306251"/>
                  <a:pt x="6921017" y="307016"/>
                  <a:pt x="6920822" y="307569"/>
                </a:cubicBezTo>
                <a:cubicBezTo>
                  <a:pt x="6920626" y="308123"/>
                  <a:pt x="6920382" y="308546"/>
                  <a:pt x="6920089" y="308839"/>
                </a:cubicBezTo>
                <a:cubicBezTo>
                  <a:pt x="6919796" y="309132"/>
                  <a:pt x="6919389" y="309278"/>
                  <a:pt x="6918868" y="309278"/>
                </a:cubicBezTo>
                <a:cubicBezTo>
                  <a:pt x="6918347" y="309278"/>
                  <a:pt x="6917713" y="309132"/>
                  <a:pt x="6916964" y="308839"/>
                </a:cubicBezTo>
                <a:cubicBezTo>
                  <a:pt x="6916215" y="308546"/>
                  <a:pt x="6915369" y="308253"/>
                  <a:pt x="6914424" y="307960"/>
                </a:cubicBezTo>
                <a:cubicBezTo>
                  <a:pt x="6913480" y="307667"/>
                  <a:pt x="6912422" y="307390"/>
                  <a:pt x="6911250" y="307130"/>
                </a:cubicBezTo>
                <a:cubicBezTo>
                  <a:pt x="6910078" y="306869"/>
                  <a:pt x="6908809" y="306739"/>
                  <a:pt x="6907441" y="306739"/>
                </a:cubicBezTo>
                <a:cubicBezTo>
                  <a:pt x="6905813" y="306739"/>
                  <a:pt x="6904218" y="307065"/>
                  <a:pt x="6902655" y="307716"/>
                </a:cubicBezTo>
                <a:cubicBezTo>
                  <a:pt x="6901093" y="308367"/>
                  <a:pt x="6899449" y="309441"/>
                  <a:pt x="6897723" y="310939"/>
                </a:cubicBezTo>
                <a:cubicBezTo>
                  <a:pt x="6895998" y="312436"/>
                  <a:pt x="6894191" y="314422"/>
                  <a:pt x="6892303" y="316897"/>
                </a:cubicBezTo>
                <a:cubicBezTo>
                  <a:pt x="6890414" y="319371"/>
                  <a:pt x="6888331" y="322399"/>
                  <a:pt x="6886052" y="325980"/>
                </a:cubicBezTo>
                <a:lnTo>
                  <a:pt x="6886052" y="383800"/>
                </a:lnTo>
                <a:cubicBezTo>
                  <a:pt x="6886052" y="384320"/>
                  <a:pt x="6885922" y="384760"/>
                  <a:pt x="6885661" y="385118"/>
                </a:cubicBezTo>
                <a:cubicBezTo>
                  <a:pt x="6885401" y="385476"/>
                  <a:pt x="6884977" y="385786"/>
                  <a:pt x="6884391" y="386046"/>
                </a:cubicBezTo>
                <a:cubicBezTo>
                  <a:pt x="6883805" y="386306"/>
                  <a:pt x="6882992" y="386502"/>
                  <a:pt x="6881950" y="386632"/>
                </a:cubicBezTo>
                <a:cubicBezTo>
                  <a:pt x="6880908" y="386762"/>
                  <a:pt x="6879573" y="386827"/>
                  <a:pt x="6877945" y="386827"/>
                </a:cubicBezTo>
                <a:cubicBezTo>
                  <a:pt x="6876383" y="386827"/>
                  <a:pt x="6875080" y="386762"/>
                  <a:pt x="6874039" y="386632"/>
                </a:cubicBezTo>
                <a:cubicBezTo>
                  <a:pt x="6872997" y="386502"/>
                  <a:pt x="6872167" y="386306"/>
                  <a:pt x="6871548" y="386046"/>
                </a:cubicBezTo>
                <a:cubicBezTo>
                  <a:pt x="6870929" y="385786"/>
                  <a:pt x="6870506" y="385476"/>
                  <a:pt x="6870278" y="385118"/>
                </a:cubicBezTo>
                <a:cubicBezTo>
                  <a:pt x="6870050" y="384760"/>
                  <a:pt x="6869937" y="384320"/>
                  <a:pt x="6869937" y="383800"/>
                </a:cubicBezTo>
                <a:lnTo>
                  <a:pt x="6869937" y="295898"/>
                </a:lnTo>
                <a:cubicBezTo>
                  <a:pt x="6869937" y="295377"/>
                  <a:pt x="6870034" y="294938"/>
                  <a:pt x="6870229" y="294579"/>
                </a:cubicBezTo>
                <a:cubicBezTo>
                  <a:pt x="6870425" y="294221"/>
                  <a:pt x="6870816" y="293896"/>
                  <a:pt x="6871402" y="293603"/>
                </a:cubicBezTo>
                <a:cubicBezTo>
                  <a:pt x="6871988" y="293310"/>
                  <a:pt x="6872736" y="293114"/>
                  <a:pt x="6873648" y="293017"/>
                </a:cubicBezTo>
                <a:cubicBezTo>
                  <a:pt x="6874559" y="292919"/>
                  <a:pt x="6875764" y="292870"/>
                  <a:pt x="6877262" y="292870"/>
                </a:cubicBezTo>
                <a:cubicBezTo>
                  <a:pt x="6878694" y="292870"/>
                  <a:pt x="6879882" y="292919"/>
                  <a:pt x="6880827" y="293017"/>
                </a:cubicBezTo>
                <a:cubicBezTo>
                  <a:pt x="6881771" y="293114"/>
                  <a:pt x="6882503" y="293310"/>
                  <a:pt x="6883024" y="293603"/>
                </a:cubicBezTo>
                <a:cubicBezTo>
                  <a:pt x="6883545" y="293896"/>
                  <a:pt x="6883919" y="294221"/>
                  <a:pt x="6884147" y="294579"/>
                </a:cubicBezTo>
                <a:cubicBezTo>
                  <a:pt x="6884375" y="294938"/>
                  <a:pt x="6884489" y="295377"/>
                  <a:pt x="6884489" y="295898"/>
                </a:cubicBezTo>
                <a:lnTo>
                  <a:pt x="6884489" y="308692"/>
                </a:lnTo>
                <a:cubicBezTo>
                  <a:pt x="6886898" y="305176"/>
                  <a:pt x="6889161" y="302312"/>
                  <a:pt x="6891277" y="300098"/>
                </a:cubicBezTo>
                <a:cubicBezTo>
                  <a:pt x="6893393" y="297884"/>
                  <a:pt x="6895395" y="296142"/>
                  <a:pt x="6897284" y="294873"/>
                </a:cubicBezTo>
                <a:cubicBezTo>
                  <a:pt x="6899172" y="293603"/>
                  <a:pt x="6901044" y="292724"/>
                  <a:pt x="6902900" y="292236"/>
                </a:cubicBezTo>
                <a:cubicBezTo>
                  <a:pt x="6904755" y="291747"/>
                  <a:pt x="6906627" y="291503"/>
                  <a:pt x="6908516" y="291503"/>
                </a:cubicBezTo>
                <a:close/>
                <a:moveTo>
                  <a:pt x="6811019" y="291503"/>
                </a:moveTo>
                <a:cubicBezTo>
                  <a:pt x="6817921" y="291503"/>
                  <a:pt x="6823797" y="292610"/>
                  <a:pt x="6828648" y="294824"/>
                </a:cubicBezTo>
                <a:cubicBezTo>
                  <a:pt x="6833499" y="297037"/>
                  <a:pt x="6837487" y="300016"/>
                  <a:pt x="6840613" y="303760"/>
                </a:cubicBezTo>
                <a:cubicBezTo>
                  <a:pt x="6843738" y="307504"/>
                  <a:pt x="6846033" y="311899"/>
                  <a:pt x="6847498" y="316946"/>
                </a:cubicBezTo>
                <a:cubicBezTo>
                  <a:pt x="6848963" y="321992"/>
                  <a:pt x="6849696" y="327380"/>
                  <a:pt x="6849696" y="333110"/>
                </a:cubicBezTo>
                <a:lnTo>
                  <a:pt x="6849696" y="336040"/>
                </a:lnTo>
                <a:cubicBezTo>
                  <a:pt x="6849696" y="338579"/>
                  <a:pt x="6849058" y="340386"/>
                  <a:pt x="6847783" y="341460"/>
                </a:cubicBezTo>
                <a:cubicBezTo>
                  <a:pt x="6846508" y="342535"/>
                  <a:pt x="6845052" y="343072"/>
                  <a:pt x="6843416" y="343072"/>
                </a:cubicBezTo>
                <a:lnTo>
                  <a:pt x="6785528" y="343072"/>
                </a:lnTo>
                <a:cubicBezTo>
                  <a:pt x="6785528" y="347955"/>
                  <a:pt x="6786018" y="352350"/>
                  <a:pt x="6787000" y="356257"/>
                </a:cubicBezTo>
                <a:cubicBezTo>
                  <a:pt x="6787981" y="360164"/>
                  <a:pt x="6789617" y="363517"/>
                  <a:pt x="6791907" y="366317"/>
                </a:cubicBezTo>
                <a:cubicBezTo>
                  <a:pt x="6794197" y="369117"/>
                  <a:pt x="6797174" y="371265"/>
                  <a:pt x="6800838" y="372763"/>
                </a:cubicBezTo>
                <a:cubicBezTo>
                  <a:pt x="6804502" y="374261"/>
                  <a:pt x="6808984" y="375009"/>
                  <a:pt x="6814283" y="375009"/>
                </a:cubicBezTo>
                <a:cubicBezTo>
                  <a:pt x="6818471" y="375009"/>
                  <a:pt x="6822200" y="374668"/>
                  <a:pt x="6825472" y="373984"/>
                </a:cubicBezTo>
                <a:cubicBezTo>
                  <a:pt x="6828743" y="373300"/>
                  <a:pt x="6831573" y="372535"/>
                  <a:pt x="6833961" y="371689"/>
                </a:cubicBezTo>
                <a:cubicBezTo>
                  <a:pt x="6836350" y="370842"/>
                  <a:pt x="6838313" y="370077"/>
                  <a:pt x="6839850" y="369394"/>
                </a:cubicBezTo>
                <a:cubicBezTo>
                  <a:pt x="6841388" y="368710"/>
                  <a:pt x="6842550" y="368368"/>
                  <a:pt x="6843335" y="368368"/>
                </a:cubicBezTo>
                <a:cubicBezTo>
                  <a:pt x="6843793" y="368368"/>
                  <a:pt x="6844202" y="368482"/>
                  <a:pt x="6844561" y="368710"/>
                </a:cubicBezTo>
                <a:cubicBezTo>
                  <a:pt x="6844921" y="368938"/>
                  <a:pt x="6845199" y="369280"/>
                  <a:pt x="6845395" y="369735"/>
                </a:cubicBezTo>
                <a:cubicBezTo>
                  <a:pt x="6845592" y="370191"/>
                  <a:pt x="6845739" y="370826"/>
                  <a:pt x="6845837" y="371640"/>
                </a:cubicBezTo>
                <a:cubicBezTo>
                  <a:pt x="6845935" y="372454"/>
                  <a:pt x="6845985" y="373447"/>
                  <a:pt x="6845985" y="374619"/>
                </a:cubicBezTo>
                <a:cubicBezTo>
                  <a:pt x="6845985" y="375465"/>
                  <a:pt x="6845952" y="376198"/>
                  <a:pt x="6845887" y="376816"/>
                </a:cubicBezTo>
                <a:cubicBezTo>
                  <a:pt x="6845822" y="377435"/>
                  <a:pt x="6845740" y="377988"/>
                  <a:pt x="6845643" y="378477"/>
                </a:cubicBezTo>
                <a:cubicBezTo>
                  <a:pt x="6845545" y="378965"/>
                  <a:pt x="6845382" y="379404"/>
                  <a:pt x="6845154" y="379795"/>
                </a:cubicBezTo>
                <a:cubicBezTo>
                  <a:pt x="6844926" y="380186"/>
                  <a:pt x="6844633" y="380560"/>
                  <a:pt x="6844275" y="380918"/>
                </a:cubicBezTo>
                <a:cubicBezTo>
                  <a:pt x="6843917" y="381276"/>
                  <a:pt x="6842859" y="381863"/>
                  <a:pt x="6841101" y="382677"/>
                </a:cubicBezTo>
                <a:cubicBezTo>
                  <a:pt x="6839343" y="383490"/>
                  <a:pt x="6837064" y="384288"/>
                  <a:pt x="6834264" y="385069"/>
                </a:cubicBezTo>
                <a:cubicBezTo>
                  <a:pt x="6831464" y="385851"/>
                  <a:pt x="6828225" y="386551"/>
                  <a:pt x="6824546" y="387169"/>
                </a:cubicBezTo>
                <a:cubicBezTo>
                  <a:pt x="6820867" y="387788"/>
                  <a:pt x="6816944" y="388097"/>
                  <a:pt x="6812777" y="388097"/>
                </a:cubicBezTo>
                <a:cubicBezTo>
                  <a:pt x="6805550" y="388097"/>
                  <a:pt x="6799218" y="387088"/>
                  <a:pt x="6793781" y="385069"/>
                </a:cubicBezTo>
                <a:cubicBezTo>
                  <a:pt x="6788344" y="383051"/>
                  <a:pt x="6783770" y="380056"/>
                  <a:pt x="6780058" y="376084"/>
                </a:cubicBezTo>
                <a:cubicBezTo>
                  <a:pt x="6776347" y="372112"/>
                  <a:pt x="6773547" y="367131"/>
                  <a:pt x="6771659" y="361140"/>
                </a:cubicBezTo>
                <a:cubicBezTo>
                  <a:pt x="6769771" y="355150"/>
                  <a:pt x="6768826" y="348183"/>
                  <a:pt x="6768826" y="340239"/>
                </a:cubicBezTo>
                <a:cubicBezTo>
                  <a:pt x="6768826" y="332686"/>
                  <a:pt x="6769803" y="325899"/>
                  <a:pt x="6771756" y="319875"/>
                </a:cubicBezTo>
                <a:cubicBezTo>
                  <a:pt x="6773710" y="313853"/>
                  <a:pt x="6776526" y="308742"/>
                  <a:pt x="6780205" y="304542"/>
                </a:cubicBezTo>
                <a:cubicBezTo>
                  <a:pt x="6783884" y="300342"/>
                  <a:pt x="6788328" y="297119"/>
                  <a:pt x="6793537" y="294873"/>
                </a:cubicBezTo>
                <a:cubicBezTo>
                  <a:pt x="6798746" y="292626"/>
                  <a:pt x="6804573" y="291503"/>
                  <a:pt x="6811019" y="291503"/>
                </a:cubicBezTo>
                <a:close/>
                <a:moveTo>
                  <a:pt x="1205527" y="288213"/>
                </a:moveTo>
                <a:cubicBezTo>
                  <a:pt x="1201521" y="288213"/>
                  <a:pt x="1198045" y="288552"/>
                  <a:pt x="1195100" y="289229"/>
                </a:cubicBezTo>
                <a:cubicBezTo>
                  <a:pt x="1192154" y="289907"/>
                  <a:pt x="1189709" y="290908"/>
                  <a:pt x="1187765" y="292234"/>
                </a:cubicBezTo>
                <a:cubicBezTo>
                  <a:pt x="1185821" y="293559"/>
                  <a:pt x="1184392" y="295150"/>
                  <a:pt x="1183479" y="297006"/>
                </a:cubicBezTo>
                <a:cubicBezTo>
                  <a:pt x="1182566" y="298861"/>
                  <a:pt x="1182110" y="300997"/>
                  <a:pt x="1182110" y="303412"/>
                </a:cubicBezTo>
                <a:cubicBezTo>
                  <a:pt x="1182110" y="307536"/>
                  <a:pt x="1183421" y="310820"/>
                  <a:pt x="1186042" y="313265"/>
                </a:cubicBezTo>
                <a:cubicBezTo>
                  <a:pt x="1188664" y="315710"/>
                  <a:pt x="1192331" y="316932"/>
                  <a:pt x="1197043" y="316932"/>
                </a:cubicBezTo>
                <a:cubicBezTo>
                  <a:pt x="1200873" y="316932"/>
                  <a:pt x="1204422" y="315960"/>
                  <a:pt x="1207691" y="314016"/>
                </a:cubicBezTo>
                <a:cubicBezTo>
                  <a:pt x="1210961" y="312072"/>
                  <a:pt x="1214393" y="309097"/>
                  <a:pt x="1217987" y="305091"/>
                </a:cubicBezTo>
                <a:lnTo>
                  <a:pt x="1217987" y="288213"/>
                </a:lnTo>
                <a:close/>
                <a:moveTo>
                  <a:pt x="8634354" y="269332"/>
                </a:moveTo>
                <a:cubicBezTo>
                  <a:pt x="8635982" y="269332"/>
                  <a:pt x="8637317" y="269397"/>
                  <a:pt x="8638359" y="269528"/>
                </a:cubicBezTo>
                <a:cubicBezTo>
                  <a:pt x="8639401" y="269658"/>
                  <a:pt x="8640214" y="269870"/>
                  <a:pt x="8640800" y="270162"/>
                </a:cubicBezTo>
                <a:cubicBezTo>
                  <a:pt x="8641386" y="270456"/>
                  <a:pt x="8641809" y="270797"/>
                  <a:pt x="8642070" y="271188"/>
                </a:cubicBezTo>
                <a:cubicBezTo>
                  <a:pt x="8642331" y="271579"/>
                  <a:pt x="8642461" y="272002"/>
                  <a:pt x="8642461" y="272458"/>
                </a:cubicBezTo>
                <a:lnTo>
                  <a:pt x="8642461" y="293359"/>
                </a:lnTo>
                <a:lnTo>
                  <a:pt x="8665022" y="293359"/>
                </a:lnTo>
                <a:cubicBezTo>
                  <a:pt x="8665543" y="293359"/>
                  <a:pt x="8665999" y="293473"/>
                  <a:pt x="8666389" y="293700"/>
                </a:cubicBezTo>
                <a:cubicBezTo>
                  <a:pt x="8666780" y="293928"/>
                  <a:pt x="8667122" y="294319"/>
                  <a:pt x="8667415" y="294873"/>
                </a:cubicBezTo>
                <a:cubicBezTo>
                  <a:pt x="8667708" y="295426"/>
                  <a:pt x="8667919" y="296126"/>
                  <a:pt x="8668050" y="296972"/>
                </a:cubicBezTo>
                <a:cubicBezTo>
                  <a:pt x="8668180" y="297819"/>
                  <a:pt x="8668245" y="298861"/>
                  <a:pt x="8668245" y="300098"/>
                </a:cubicBezTo>
                <a:cubicBezTo>
                  <a:pt x="8668245" y="302442"/>
                  <a:pt x="8667952" y="304135"/>
                  <a:pt x="8667366" y="305176"/>
                </a:cubicBezTo>
                <a:cubicBezTo>
                  <a:pt x="8666780" y="306218"/>
                  <a:pt x="8665999" y="306739"/>
                  <a:pt x="8665022" y="306739"/>
                </a:cubicBezTo>
                <a:lnTo>
                  <a:pt x="8642461" y="306739"/>
                </a:lnTo>
                <a:lnTo>
                  <a:pt x="8642461" y="355769"/>
                </a:lnTo>
                <a:cubicBezTo>
                  <a:pt x="8642461" y="361824"/>
                  <a:pt x="8643356" y="366398"/>
                  <a:pt x="8645147" y="369491"/>
                </a:cubicBezTo>
                <a:cubicBezTo>
                  <a:pt x="8646937" y="372584"/>
                  <a:pt x="8650144" y="374130"/>
                  <a:pt x="8654767" y="374130"/>
                </a:cubicBezTo>
                <a:cubicBezTo>
                  <a:pt x="8656265" y="374130"/>
                  <a:pt x="8657599" y="373984"/>
                  <a:pt x="8658771" y="373691"/>
                </a:cubicBezTo>
                <a:cubicBezTo>
                  <a:pt x="8659943" y="373398"/>
                  <a:pt x="8660985" y="373089"/>
                  <a:pt x="8661897" y="372763"/>
                </a:cubicBezTo>
                <a:cubicBezTo>
                  <a:pt x="8662808" y="372437"/>
                  <a:pt x="8663590" y="372128"/>
                  <a:pt x="8664241" y="371835"/>
                </a:cubicBezTo>
                <a:cubicBezTo>
                  <a:pt x="8664892" y="371542"/>
                  <a:pt x="8665478" y="371396"/>
                  <a:pt x="8665999" y="371396"/>
                </a:cubicBezTo>
                <a:cubicBezTo>
                  <a:pt x="8666324" y="371396"/>
                  <a:pt x="8666634" y="371477"/>
                  <a:pt x="8666927" y="371640"/>
                </a:cubicBezTo>
                <a:cubicBezTo>
                  <a:pt x="8667220" y="371803"/>
                  <a:pt x="8667447" y="372112"/>
                  <a:pt x="8667610" y="372568"/>
                </a:cubicBezTo>
                <a:cubicBezTo>
                  <a:pt x="8667773" y="373023"/>
                  <a:pt x="8667919" y="373642"/>
                  <a:pt x="8668050" y="374424"/>
                </a:cubicBezTo>
                <a:cubicBezTo>
                  <a:pt x="8668180" y="375205"/>
                  <a:pt x="8668245" y="376181"/>
                  <a:pt x="8668245" y="377353"/>
                </a:cubicBezTo>
                <a:cubicBezTo>
                  <a:pt x="8668245" y="379242"/>
                  <a:pt x="8668115" y="380739"/>
                  <a:pt x="8667855" y="381846"/>
                </a:cubicBezTo>
                <a:cubicBezTo>
                  <a:pt x="8667594" y="382953"/>
                  <a:pt x="8667203" y="383767"/>
                  <a:pt x="8666683" y="384288"/>
                </a:cubicBezTo>
                <a:cubicBezTo>
                  <a:pt x="8666161" y="384809"/>
                  <a:pt x="8665380" y="385297"/>
                  <a:pt x="8664339" y="385753"/>
                </a:cubicBezTo>
                <a:cubicBezTo>
                  <a:pt x="8663297" y="386209"/>
                  <a:pt x="8662108" y="386583"/>
                  <a:pt x="8660773" y="386876"/>
                </a:cubicBezTo>
                <a:cubicBezTo>
                  <a:pt x="8659439" y="387169"/>
                  <a:pt x="8658023" y="387413"/>
                  <a:pt x="8656525" y="387609"/>
                </a:cubicBezTo>
                <a:cubicBezTo>
                  <a:pt x="8655027" y="387804"/>
                  <a:pt x="8653530" y="387902"/>
                  <a:pt x="8652032" y="387902"/>
                </a:cubicBezTo>
                <a:cubicBezTo>
                  <a:pt x="8647474" y="387902"/>
                  <a:pt x="8643567" y="387299"/>
                  <a:pt x="8640312" y="386095"/>
                </a:cubicBezTo>
                <a:cubicBezTo>
                  <a:pt x="8637057" y="384890"/>
                  <a:pt x="8634387" y="383067"/>
                  <a:pt x="8632303" y="380625"/>
                </a:cubicBezTo>
                <a:cubicBezTo>
                  <a:pt x="8630219" y="378184"/>
                  <a:pt x="8628706" y="375091"/>
                  <a:pt x="8627761" y="371347"/>
                </a:cubicBezTo>
                <a:cubicBezTo>
                  <a:pt x="8626817" y="367603"/>
                  <a:pt x="8626345" y="363192"/>
                  <a:pt x="8626345" y="358113"/>
                </a:cubicBezTo>
                <a:lnTo>
                  <a:pt x="8626345" y="306739"/>
                </a:lnTo>
                <a:lnTo>
                  <a:pt x="8614039" y="306739"/>
                </a:lnTo>
                <a:cubicBezTo>
                  <a:pt x="8613063" y="306739"/>
                  <a:pt x="8612281" y="306218"/>
                  <a:pt x="8611695" y="305176"/>
                </a:cubicBezTo>
                <a:cubicBezTo>
                  <a:pt x="8611109" y="304135"/>
                  <a:pt x="8610816" y="302442"/>
                  <a:pt x="8610816" y="300098"/>
                </a:cubicBezTo>
                <a:cubicBezTo>
                  <a:pt x="8610816" y="298861"/>
                  <a:pt x="8610897" y="297819"/>
                  <a:pt x="8611060" y="296972"/>
                </a:cubicBezTo>
                <a:cubicBezTo>
                  <a:pt x="8611223" y="296126"/>
                  <a:pt x="8611435" y="295426"/>
                  <a:pt x="8611695" y="294873"/>
                </a:cubicBezTo>
                <a:cubicBezTo>
                  <a:pt x="8611955" y="294319"/>
                  <a:pt x="8612297" y="293928"/>
                  <a:pt x="8612721" y="293700"/>
                </a:cubicBezTo>
                <a:cubicBezTo>
                  <a:pt x="8613144" y="293473"/>
                  <a:pt x="8613616" y="293359"/>
                  <a:pt x="8614137" y="293359"/>
                </a:cubicBezTo>
                <a:lnTo>
                  <a:pt x="8626345" y="293359"/>
                </a:lnTo>
                <a:lnTo>
                  <a:pt x="8626345" y="272458"/>
                </a:lnTo>
                <a:cubicBezTo>
                  <a:pt x="8626345" y="272002"/>
                  <a:pt x="8626459" y="271579"/>
                  <a:pt x="8626687" y="271188"/>
                </a:cubicBezTo>
                <a:cubicBezTo>
                  <a:pt x="8626915" y="270797"/>
                  <a:pt x="8627338" y="270456"/>
                  <a:pt x="8627957" y="270162"/>
                </a:cubicBezTo>
                <a:cubicBezTo>
                  <a:pt x="8628575" y="269870"/>
                  <a:pt x="8629406" y="269658"/>
                  <a:pt x="8630447" y="269528"/>
                </a:cubicBezTo>
                <a:cubicBezTo>
                  <a:pt x="8631489" y="269397"/>
                  <a:pt x="8632791" y="269332"/>
                  <a:pt x="8634354" y="269332"/>
                </a:cubicBezTo>
                <a:close/>
                <a:moveTo>
                  <a:pt x="7777104" y="269332"/>
                </a:moveTo>
                <a:cubicBezTo>
                  <a:pt x="7778732" y="269332"/>
                  <a:pt x="7780067" y="269397"/>
                  <a:pt x="7781109" y="269528"/>
                </a:cubicBezTo>
                <a:cubicBezTo>
                  <a:pt x="7782150" y="269658"/>
                  <a:pt x="7782964" y="269870"/>
                  <a:pt x="7783550" y="270162"/>
                </a:cubicBezTo>
                <a:cubicBezTo>
                  <a:pt x="7784136" y="270456"/>
                  <a:pt x="7784560" y="270797"/>
                  <a:pt x="7784820" y="271188"/>
                </a:cubicBezTo>
                <a:cubicBezTo>
                  <a:pt x="7785081" y="271579"/>
                  <a:pt x="7785211" y="272002"/>
                  <a:pt x="7785211" y="272458"/>
                </a:cubicBezTo>
                <a:lnTo>
                  <a:pt x="7785211" y="293359"/>
                </a:lnTo>
                <a:lnTo>
                  <a:pt x="7807772" y="293359"/>
                </a:lnTo>
                <a:cubicBezTo>
                  <a:pt x="7808293" y="293359"/>
                  <a:pt x="7808749" y="293473"/>
                  <a:pt x="7809139" y="293700"/>
                </a:cubicBezTo>
                <a:cubicBezTo>
                  <a:pt x="7809530" y="293928"/>
                  <a:pt x="7809872" y="294319"/>
                  <a:pt x="7810165" y="294873"/>
                </a:cubicBezTo>
                <a:cubicBezTo>
                  <a:pt x="7810458" y="295426"/>
                  <a:pt x="7810670" y="296126"/>
                  <a:pt x="7810800" y="296972"/>
                </a:cubicBezTo>
                <a:cubicBezTo>
                  <a:pt x="7810930" y="297819"/>
                  <a:pt x="7810995" y="298861"/>
                  <a:pt x="7810995" y="300098"/>
                </a:cubicBezTo>
                <a:cubicBezTo>
                  <a:pt x="7810995" y="302442"/>
                  <a:pt x="7810702" y="304135"/>
                  <a:pt x="7810116" y="305176"/>
                </a:cubicBezTo>
                <a:cubicBezTo>
                  <a:pt x="7809530" y="306218"/>
                  <a:pt x="7808749" y="306739"/>
                  <a:pt x="7807772" y="306739"/>
                </a:cubicBezTo>
                <a:lnTo>
                  <a:pt x="7785211" y="306739"/>
                </a:lnTo>
                <a:lnTo>
                  <a:pt x="7785211" y="355769"/>
                </a:lnTo>
                <a:cubicBezTo>
                  <a:pt x="7785211" y="361824"/>
                  <a:pt x="7786106" y="366398"/>
                  <a:pt x="7787897" y="369491"/>
                </a:cubicBezTo>
                <a:cubicBezTo>
                  <a:pt x="7789687" y="372584"/>
                  <a:pt x="7792894" y="374130"/>
                  <a:pt x="7797517" y="374130"/>
                </a:cubicBezTo>
                <a:cubicBezTo>
                  <a:pt x="7799015" y="374130"/>
                  <a:pt x="7800349" y="373984"/>
                  <a:pt x="7801521" y="373691"/>
                </a:cubicBezTo>
                <a:cubicBezTo>
                  <a:pt x="7802693" y="373398"/>
                  <a:pt x="7803735" y="373089"/>
                  <a:pt x="7804647" y="372763"/>
                </a:cubicBezTo>
                <a:cubicBezTo>
                  <a:pt x="7805558" y="372437"/>
                  <a:pt x="7806340" y="372128"/>
                  <a:pt x="7806991" y="371835"/>
                </a:cubicBezTo>
                <a:cubicBezTo>
                  <a:pt x="7807642" y="371542"/>
                  <a:pt x="7808228" y="371396"/>
                  <a:pt x="7808749" y="371396"/>
                </a:cubicBezTo>
                <a:cubicBezTo>
                  <a:pt x="7809074" y="371396"/>
                  <a:pt x="7809384" y="371477"/>
                  <a:pt x="7809677" y="371640"/>
                </a:cubicBezTo>
                <a:cubicBezTo>
                  <a:pt x="7809970" y="371803"/>
                  <a:pt x="7810197" y="372112"/>
                  <a:pt x="7810360" y="372568"/>
                </a:cubicBezTo>
                <a:cubicBezTo>
                  <a:pt x="7810523" y="373023"/>
                  <a:pt x="7810670" y="373642"/>
                  <a:pt x="7810800" y="374424"/>
                </a:cubicBezTo>
                <a:cubicBezTo>
                  <a:pt x="7810930" y="375205"/>
                  <a:pt x="7810995" y="376181"/>
                  <a:pt x="7810995" y="377353"/>
                </a:cubicBezTo>
                <a:cubicBezTo>
                  <a:pt x="7810995" y="379242"/>
                  <a:pt x="7810865" y="380739"/>
                  <a:pt x="7810605" y="381846"/>
                </a:cubicBezTo>
                <a:cubicBezTo>
                  <a:pt x="7810344" y="382953"/>
                  <a:pt x="7809953" y="383767"/>
                  <a:pt x="7809433" y="384288"/>
                </a:cubicBezTo>
                <a:cubicBezTo>
                  <a:pt x="7808912" y="384809"/>
                  <a:pt x="7808130" y="385297"/>
                  <a:pt x="7807088" y="385753"/>
                </a:cubicBezTo>
                <a:cubicBezTo>
                  <a:pt x="7806047" y="386209"/>
                  <a:pt x="7804858" y="386583"/>
                  <a:pt x="7803523" y="386876"/>
                </a:cubicBezTo>
                <a:cubicBezTo>
                  <a:pt x="7802189" y="387169"/>
                  <a:pt x="7800773" y="387413"/>
                  <a:pt x="7799275" y="387609"/>
                </a:cubicBezTo>
                <a:cubicBezTo>
                  <a:pt x="7797777" y="387804"/>
                  <a:pt x="7796280" y="387902"/>
                  <a:pt x="7794782" y="387902"/>
                </a:cubicBezTo>
                <a:cubicBezTo>
                  <a:pt x="7790224" y="387902"/>
                  <a:pt x="7786318" y="387299"/>
                  <a:pt x="7783062" y="386095"/>
                </a:cubicBezTo>
                <a:cubicBezTo>
                  <a:pt x="7779806" y="384890"/>
                  <a:pt x="7777137" y="383067"/>
                  <a:pt x="7775053" y="380625"/>
                </a:cubicBezTo>
                <a:cubicBezTo>
                  <a:pt x="7772970" y="378184"/>
                  <a:pt x="7771456" y="375091"/>
                  <a:pt x="7770512" y="371347"/>
                </a:cubicBezTo>
                <a:cubicBezTo>
                  <a:pt x="7769567" y="367603"/>
                  <a:pt x="7769095" y="363192"/>
                  <a:pt x="7769095" y="358113"/>
                </a:cubicBezTo>
                <a:lnTo>
                  <a:pt x="7769095" y="306739"/>
                </a:lnTo>
                <a:lnTo>
                  <a:pt x="7756789" y="306739"/>
                </a:lnTo>
                <a:cubicBezTo>
                  <a:pt x="7755813" y="306739"/>
                  <a:pt x="7755031" y="306218"/>
                  <a:pt x="7754445" y="305176"/>
                </a:cubicBezTo>
                <a:cubicBezTo>
                  <a:pt x="7753859" y="304135"/>
                  <a:pt x="7753566" y="302442"/>
                  <a:pt x="7753566" y="300098"/>
                </a:cubicBezTo>
                <a:cubicBezTo>
                  <a:pt x="7753566" y="298861"/>
                  <a:pt x="7753647" y="297819"/>
                  <a:pt x="7753810" y="296972"/>
                </a:cubicBezTo>
                <a:cubicBezTo>
                  <a:pt x="7753973" y="296126"/>
                  <a:pt x="7754185" y="295426"/>
                  <a:pt x="7754445" y="294873"/>
                </a:cubicBezTo>
                <a:cubicBezTo>
                  <a:pt x="7754706" y="294319"/>
                  <a:pt x="7755047" y="293928"/>
                  <a:pt x="7755471" y="293700"/>
                </a:cubicBezTo>
                <a:cubicBezTo>
                  <a:pt x="7755894" y="293473"/>
                  <a:pt x="7756366" y="293359"/>
                  <a:pt x="7756887" y="293359"/>
                </a:cubicBezTo>
                <a:lnTo>
                  <a:pt x="7769095" y="293359"/>
                </a:lnTo>
                <a:lnTo>
                  <a:pt x="7769095" y="272458"/>
                </a:lnTo>
                <a:cubicBezTo>
                  <a:pt x="7769095" y="272002"/>
                  <a:pt x="7769209" y="271579"/>
                  <a:pt x="7769437" y="271188"/>
                </a:cubicBezTo>
                <a:cubicBezTo>
                  <a:pt x="7769665" y="270797"/>
                  <a:pt x="7770088" y="270456"/>
                  <a:pt x="7770707" y="270162"/>
                </a:cubicBezTo>
                <a:cubicBezTo>
                  <a:pt x="7771325" y="269870"/>
                  <a:pt x="7772156" y="269658"/>
                  <a:pt x="7773197" y="269528"/>
                </a:cubicBezTo>
                <a:cubicBezTo>
                  <a:pt x="7774239" y="269397"/>
                  <a:pt x="7775541" y="269332"/>
                  <a:pt x="7777104" y="269332"/>
                </a:cubicBezTo>
                <a:close/>
                <a:moveTo>
                  <a:pt x="7472304" y="269332"/>
                </a:moveTo>
                <a:cubicBezTo>
                  <a:pt x="7473932" y="269332"/>
                  <a:pt x="7475267" y="269397"/>
                  <a:pt x="7476309" y="269528"/>
                </a:cubicBezTo>
                <a:cubicBezTo>
                  <a:pt x="7477351" y="269658"/>
                  <a:pt x="7478164" y="269870"/>
                  <a:pt x="7478750" y="270162"/>
                </a:cubicBezTo>
                <a:cubicBezTo>
                  <a:pt x="7479336" y="270456"/>
                  <a:pt x="7479760" y="270797"/>
                  <a:pt x="7480020" y="271188"/>
                </a:cubicBezTo>
                <a:cubicBezTo>
                  <a:pt x="7480281" y="271579"/>
                  <a:pt x="7480411" y="272002"/>
                  <a:pt x="7480411" y="272458"/>
                </a:cubicBezTo>
                <a:lnTo>
                  <a:pt x="7480411" y="293359"/>
                </a:lnTo>
                <a:lnTo>
                  <a:pt x="7502972" y="293359"/>
                </a:lnTo>
                <a:cubicBezTo>
                  <a:pt x="7503493" y="293359"/>
                  <a:pt x="7503949" y="293473"/>
                  <a:pt x="7504340" y="293700"/>
                </a:cubicBezTo>
                <a:cubicBezTo>
                  <a:pt x="7504730" y="293928"/>
                  <a:pt x="7505072" y="294319"/>
                  <a:pt x="7505365" y="294873"/>
                </a:cubicBezTo>
                <a:cubicBezTo>
                  <a:pt x="7505658" y="295426"/>
                  <a:pt x="7505870" y="296126"/>
                  <a:pt x="7506000" y="296972"/>
                </a:cubicBezTo>
                <a:cubicBezTo>
                  <a:pt x="7506130" y="297819"/>
                  <a:pt x="7506195" y="298861"/>
                  <a:pt x="7506195" y="300098"/>
                </a:cubicBezTo>
                <a:cubicBezTo>
                  <a:pt x="7506195" y="302442"/>
                  <a:pt x="7505902" y="304135"/>
                  <a:pt x="7505316" y="305176"/>
                </a:cubicBezTo>
                <a:cubicBezTo>
                  <a:pt x="7504730" y="306218"/>
                  <a:pt x="7503949" y="306739"/>
                  <a:pt x="7502972" y="306739"/>
                </a:cubicBezTo>
                <a:lnTo>
                  <a:pt x="7480411" y="306739"/>
                </a:lnTo>
                <a:lnTo>
                  <a:pt x="7480411" y="355769"/>
                </a:lnTo>
                <a:cubicBezTo>
                  <a:pt x="7480411" y="361824"/>
                  <a:pt x="7481306" y="366398"/>
                  <a:pt x="7483097" y="369491"/>
                </a:cubicBezTo>
                <a:cubicBezTo>
                  <a:pt x="7484887" y="372584"/>
                  <a:pt x="7488094" y="374130"/>
                  <a:pt x="7492717" y="374130"/>
                </a:cubicBezTo>
                <a:cubicBezTo>
                  <a:pt x="7494215" y="374130"/>
                  <a:pt x="7495549" y="373984"/>
                  <a:pt x="7496721" y="373691"/>
                </a:cubicBezTo>
                <a:cubicBezTo>
                  <a:pt x="7497893" y="373398"/>
                  <a:pt x="7498935" y="373089"/>
                  <a:pt x="7499847" y="372763"/>
                </a:cubicBezTo>
                <a:cubicBezTo>
                  <a:pt x="7500758" y="372437"/>
                  <a:pt x="7501540" y="372128"/>
                  <a:pt x="7502191" y="371835"/>
                </a:cubicBezTo>
                <a:cubicBezTo>
                  <a:pt x="7502842" y="371542"/>
                  <a:pt x="7503428" y="371396"/>
                  <a:pt x="7503949" y="371396"/>
                </a:cubicBezTo>
                <a:cubicBezTo>
                  <a:pt x="7504274" y="371396"/>
                  <a:pt x="7504584" y="371477"/>
                  <a:pt x="7504877" y="371640"/>
                </a:cubicBezTo>
                <a:cubicBezTo>
                  <a:pt x="7505170" y="371803"/>
                  <a:pt x="7505398" y="372112"/>
                  <a:pt x="7505560" y="372568"/>
                </a:cubicBezTo>
                <a:cubicBezTo>
                  <a:pt x="7505723" y="373023"/>
                  <a:pt x="7505870" y="373642"/>
                  <a:pt x="7506000" y="374424"/>
                </a:cubicBezTo>
                <a:cubicBezTo>
                  <a:pt x="7506130" y="375205"/>
                  <a:pt x="7506195" y="376181"/>
                  <a:pt x="7506195" y="377353"/>
                </a:cubicBezTo>
                <a:cubicBezTo>
                  <a:pt x="7506195" y="379242"/>
                  <a:pt x="7506065" y="380739"/>
                  <a:pt x="7505805" y="381846"/>
                </a:cubicBezTo>
                <a:cubicBezTo>
                  <a:pt x="7505544" y="382953"/>
                  <a:pt x="7505153" y="383767"/>
                  <a:pt x="7504633" y="384288"/>
                </a:cubicBezTo>
                <a:cubicBezTo>
                  <a:pt x="7504112" y="384809"/>
                  <a:pt x="7503330" y="385297"/>
                  <a:pt x="7502288" y="385753"/>
                </a:cubicBezTo>
                <a:cubicBezTo>
                  <a:pt x="7501247" y="386209"/>
                  <a:pt x="7500058" y="386583"/>
                  <a:pt x="7498724" y="386876"/>
                </a:cubicBezTo>
                <a:cubicBezTo>
                  <a:pt x="7497389" y="387169"/>
                  <a:pt x="7495973" y="387413"/>
                  <a:pt x="7494475" y="387609"/>
                </a:cubicBezTo>
                <a:cubicBezTo>
                  <a:pt x="7492977" y="387804"/>
                  <a:pt x="7491480" y="387902"/>
                  <a:pt x="7489982" y="387902"/>
                </a:cubicBezTo>
                <a:cubicBezTo>
                  <a:pt x="7485424" y="387902"/>
                  <a:pt x="7481518" y="387299"/>
                  <a:pt x="7478262" y="386095"/>
                </a:cubicBezTo>
                <a:cubicBezTo>
                  <a:pt x="7475006" y="384890"/>
                  <a:pt x="7472337" y="383067"/>
                  <a:pt x="7470253" y="380625"/>
                </a:cubicBezTo>
                <a:cubicBezTo>
                  <a:pt x="7468170" y="378184"/>
                  <a:pt x="7466656" y="375091"/>
                  <a:pt x="7465712" y="371347"/>
                </a:cubicBezTo>
                <a:cubicBezTo>
                  <a:pt x="7464768" y="367603"/>
                  <a:pt x="7464295" y="363192"/>
                  <a:pt x="7464295" y="358113"/>
                </a:cubicBezTo>
                <a:lnTo>
                  <a:pt x="7464295" y="306739"/>
                </a:lnTo>
                <a:lnTo>
                  <a:pt x="7451989" y="306739"/>
                </a:lnTo>
                <a:cubicBezTo>
                  <a:pt x="7451013" y="306739"/>
                  <a:pt x="7450231" y="306218"/>
                  <a:pt x="7449645" y="305176"/>
                </a:cubicBezTo>
                <a:cubicBezTo>
                  <a:pt x="7449059" y="304135"/>
                  <a:pt x="7448766" y="302442"/>
                  <a:pt x="7448766" y="300098"/>
                </a:cubicBezTo>
                <a:cubicBezTo>
                  <a:pt x="7448766" y="298861"/>
                  <a:pt x="7448848" y="297819"/>
                  <a:pt x="7449010" y="296972"/>
                </a:cubicBezTo>
                <a:cubicBezTo>
                  <a:pt x="7449173" y="296126"/>
                  <a:pt x="7449385" y="295426"/>
                  <a:pt x="7449645" y="294873"/>
                </a:cubicBezTo>
                <a:cubicBezTo>
                  <a:pt x="7449906" y="294319"/>
                  <a:pt x="7450248" y="293928"/>
                  <a:pt x="7450671" y="293700"/>
                </a:cubicBezTo>
                <a:cubicBezTo>
                  <a:pt x="7451094" y="293473"/>
                  <a:pt x="7451566" y="293359"/>
                  <a:pt x="7452087" y="293359"/>
                </a:cubicBezTo>
                <a:lnTo>
                  <a:pt x="7464295" y="293359"/>
                </a:lnTo>
                <a:lnTo>
                  <a:pt x="7464295" y="272458"/>
                </a:lnTo>
                <a:cubicBezTo>
                  <a:pt x="7464295" y="272002"/>
                  <a:pt x="7464409" y="271579"/>
                  <a:pt x="7464637" y="271188"/>
                </a:cubicBezTo>
                <a:cubicBezTo>
                  <a:pt x="7464865" y="270797"/>
                  <a:pt x="7465288" y="270456"/>
                  <a:pt x="7465907" y="270162"/>
                </a:cubicBezTo>
                <a:cubicBezTo>
                  <a:pt x="7466526" y="269870"/>
                  <a:pt x="7467356" y="269658"/>
                  <a:pt x="7468398" y="269528"/>
                </a:cubicBezTo>
                <a:cubicBezTo>
                  <a:pt x="7469439" y="269397"/>
                  <a:pt x="7470742" y="269332"/>
                  <a:pt x="7472304" y="269332"/>
                </a:cubicBezTo>
                <a:close/>
                <a:moveTo>
                  <a:pt x="6564504" y="259858"/>
                </a:moveTo>
                <a:lnTo>
                  <a:pt x="6652406" y="259858"/>
                </a:lnTo>
                <a:cubicBezTo>
                  <a:pt x="6652927" y="259858"/>
                  <a:pt x="6653399" y="259989"/>
                  <a:pt x="6653822" y="260249"/>
                </a:cubicBezTo>
                <a:cubicBezTo>
                  <a:pt x="6654245" y="260510"/>
                  <a:pt x="6654603" y="260933"/>
                  <a:pt x="6654896" y="261519"/>
                </a:cubicBezTo>
                <a:cubicBezTo>
                  <a:pt x="6655189" y="262105"/>
                  <a:pt x="6655401" y="262870"/>
                  <a:pt x="6655531" y="263814"/>
                </a:cubicBezTo>
                <a:cubicBezTo>
                  <a:pt x="6655661" y="264758"/>
                  <a:pt x="6655726" y="265849"/>
                  <a:pt x="6655726" y="267086"/>
                </a:cubicBezTo>
                <a:cubicBezTo>
                  <a:pt x="6655726" y="268323"/>
                  <a:pt x="6655661" y="269397"/>
                  <a:pt x="6655531" y="270309"/>
                </a:cubicBezTo>
                <a:cubicBezTo>
                  <a:pt x="6655401" y="271221"/>
                  <a:pt x="6655189" y="271953"/>
                  <a:pt x="6654896" y="272507"/>
                </a:cubicBezTo>
                <a:cubicBezTo>
                  <a:pt x="6654603" y="273060"/>
                  <a:pt x="6654245" y="273467"/>
                  <a:pt x="6653822" y="273727"/>
                </a:cubicBezTo>
                <a:cubicBezTo>
                  <a:pt x="6653399" y="273988"/>
                  <a:pt x="6652927" y="274118"/>
                  <a:pt x="6652406" y="274118"/>
                </a:cubicBezTo>
                <a:lnTo>
                  <a:pt x="6616854" y="274118"/>
                </a:lnTo>
                <a:lnTo>
                  <a:pt x="6616854" y="383702"/>
                </a:lnTo>
                <a:cubicBezTo>
                  <a:pt x="6616854" y="384223"/>
                  <a:pt x="6616724" y="384679"/>
                  <a:pt x="6616464" y="385069"/>
                </a:cubicBezTo>
                <a:cubicBezTo>
                  <a:pt x="6616203" y="385460"/>
                  <a:pt x="6615747" y="385769"/>
                  <a:pt x="6615096" y="385997"/>
                </a:cubicBezTo>
                <a:cubicBezTo>
                  <a:pt x="6614445" y="386225"/>
                  <a:pt x="6613582" y="386420"/>
                  <a:pt x="6612508" y="386583"/>
                </a:cubicBezTo>
                <a:cubicBezTo>
                  <a:pt x="6611434" y="386746"/>
                  <a:pt x="6610083" y="386827"/>
                  <a:pt x="6608455" y="386827"/>
                </a:cubicBezTo>
                <a:cubicBezTo>
                  <a:pt x="6606892" y="386827"/>
                  <a:pt x="6605557" y="386746"/>
                  <a:pt x="6604450" y="386583"/>
                </a:cubicBezTo>
                <a:cubicBezTo>
                  <a:pt x="6603344" y="386420"/>
                  <a:pt x="6602464" y="386225"/>
                  <a:pt x="6601813" y="385997"/>
                </a:cubicBezTo>
                <a:cubicBezTo>
                  <a:pt x="6601162" y="385769"/>
                  <a:pt x="6600706" y="385460"/>
                  <a:pt x="6600446" y="385069"/>
                </a:cubicBezTo>
                <a:cubicBezTo>
                  <a:pt x="6600186" y="384679"/>
                  <a:pt x="6600055" y="384223"/>
                  <a:pt x="6600055" y="383702"/>
                </a:cubicBezTo>
                <a:lnTo>
                  <a:pt x="6600055" y="274118"/>
                </a:lnTo>
                <a:lnTo>
                  <a:pt x="6564504" y="274118"/>
                </a:lnTo>
                <a:cubicBezTo>
                  <a:pt x="6563983" y="274118"/>
                  <a:pt x="6563511" y="273988"/>
                  <a:pt x="6563088" y="273727"/>
                </a:cubicBezTo>
                <a:cubicBezTo>
                  <a:pt x="6562665" y="273467"/>
                  <a:pt x="6562323" y="273060"/>
                  <a:pt x="6562062" y="272507"/>
                </a:cubicBezTo>
                <a:cubicBezTo>
                  <a:pt x="6561802" y="271953"/>
                  <a:pt x="6561590" y="271221"/>
                  <a:pt x="6561427" y="270309"/>
                </a:cubicBezTo>
                <a:cubicBezTo>
                  <a:pt x="6561265" y="269397"/>
                  <a:pt x="6561183" y="268323"/>
                  <a:pt x="6561183" y="267086"/>
                </a:cubicBezTo>
                <a:cubicBezTo>
                  <a:pt x="6561183" y="265849"/>
                  <a:pt x="6561265" y="264758"/>
                  <a:pt x="6561427" y="263814"/>
                </a:cubicBezTo>
                <a:cubicBezTo>
                  <a:pt x="6561590" y="262870"/>
                  <a:pt x="6561802" y="262105"/>
                  <a:pt x="6562062" y="261519"/>
                </a:cubicBezTo>
                <a:cubicBezTo>
                  <a:pt x="6562323" y="260933"/>
                  <a:pt x="6562665" y="260510"/>
                  <a:pt x="6563088" y="260249"/>
                </a:cubicBezTo>
                <a:cubicBezTo>
                  <a:pt x="6563511" y="259989"/>
                  <a:pt x="6563983" y="259858"/>
                  <a:pt x="6564504" y="259858"/>
                </a:cubicBezTo>
                <a:close/>
                <a:moveTo>
                  <a:pt x="31636" y="253927"/>
                </a:moveTo>
                <a:lnTo>
                  <a:pt x="28101" y="283265"/>
                </a:lnTo>
                <a:lnTo>
                  <a:pt x="52579" y="283265"/>
                </a:lnTo>
                <a:lnTo>
                  <a:pt x="56290" y="253927"/>
                </a:lnTo>
                <a:close/>
                <a:moveTo>
                  <a:pt x="469627" y="253485"/>
                </a:moveTo>
                <a:cubicBezTo>
                  <a:pt x="465916" y="253485"/>
                  <a:pt x="462764" y="254369"/>
                  <a:pt x="460172" y="256136"/>
                </a:cubicBezTo>
                <a:cubicBezTo>
                  <a:pt x="457580" y="257903"/>
                  <a:pt x="455474" y="260230"/>
                  <a:pt x="453854" y="263117"/>
                </a:cubicBezTo>
                <a:cubicBezTo>
                  <a:pt x="452234" y="266003"/>
                  <a:pt x="451056" y="269273"/>
                  <a:pt x="450319" y="272925"/>
                </a:cubicBezTo>
                <a:cubicBezTo>
                  <a:pt x="449583" y="276578"/>
                  <a:pt x="449214" y="280289"/>
                  <a:pt x="449214" y="284060"/>
                </a:cubicBezTo>
                <a:cubicBezTo>
                  <a:pt x="449214" y="288066"/>
                  <a:pt x="449524" y="291983"/>
                  <a:pt x="450142" y="295812"/>
                </a:cubicBezTo>
                <a:cubicBezTo>
                  <a:pt x="450761" y="299642"/>
                  <a:pt x="451836" y="303044"/>
                  <a:pt x="453368" y="306019"/>
                </a:cubicBezTo>
                <a:cubicBezTo>
                  <a:pt x="454899" y="308994"/>
                  <a:pt x="456932" y="311380"/>
                  <a:pt x="459465" y="313177"/>
                </a:cubicBezTo>
                <a:cubicBezTo>
                  <a:pt x="461998" y="314974"/>
                  <a:pt x="465179" y="315872"/>
                  <a:pt x="469008" y="315872"/>
                </a:cubicBezTo>
                <a:cubicBezTo>
                  <a:pt x="470953" y="315872"/>
                  <a:pt x="472823" y="315607"/>
                  <a:pt x="474620" y="315077"/>
                </a:cubicBezTo>
                <a:cubicBezTo>
                  <a:pt x="476417" y="314546"/>
                  <a:pt x="478258" y="313663"/>
                  <a:pt x="480143" y="312425"/>
                </a:cubicBezTo>
                <a:cubicBezTo>
                  <a:pt x="482028" y="311188"/>
                  <a:pt x="484001" y="309583"/>
                  <a:pt x="486064" y="307610"/>
                </a:cubicBezTo>
                <a:cubicBezTo>
                  <a:pt x="488125" y="305636"/>
                  <a:pt x="490305" y="303206"/>
                  <a:pt x="492603" y="300320"/>
                </a:cubicBezTo>
                <a:lnTo>
                  <a:pt x="492603" y="268507"/>
                </a:lnTo>
                <a:cubicBezTo>
                  <a:pt x="488655" y="263618"/>
                  <a:pt x="484841" y="259891"/>
                  <a:pt x="481159" y="257329"/>
                </a:cubicBezTo>
                <a:cubicBezTo>
                  <a:pt x="477477" y="254766"/>
                  <a:pt x="473633" y="253485"/>
                  <a:pt x="469627" y="253485"/>
                </a:cubicBezTo>
                <a:close/>
                <a:moveTo>
                  <a:pt x="825986" y="253131"/>
                </a:moveTo>
                <a:cubicBezTo>
                  <a:pt x="821647" y="253131"/>
                  <a:pt x="817917" y="253897"/>
                  <a:pt x="814796" y="255429"/>
                </a:cubicBezTo>
                <a:cubicBezTo>
                  <a:pt x="811675" y="256961"/>
                  <a:pt x="809104" y="259125"/>
                  <a:pt x="807083" y="261924"/>
                </a:cubicBezTo>
                <a:cubicBezTo>
                  <a:pt x="805062" y="264722"/>
                  <a:pt x="803561" y="268036"/>
                  <a:pt x="802581" y="271865"/>
                </a:cubicBezTo>
                <a:cubicBezTo>
                  <a:pt x="801600" y="275694"/>
                  <a:pt x="801109" y="279877"/>
                  <a:pt x="801109" y="284413"/>
                </a:cubicBezTo>
                <a:cubicBezTo>
                  <a:pt x="801109" y="288773"/>
                  <a:pt x="801511" y="292867"/>
                  <a:pt x="802313" y="296696"/>
                </a:cubicBezTo>
                <a:cubicBezTo>
                  <a:pt x="803116" y="300525"/>
                  <a:pt x="804454" y="303869"/>
                  <a:pt x="806326" y="306726"/>
                </a:cubicBezTo>
                <a:cubicBezTo>
                  <a:pt x="808198" y="309583"/>
                  <a:pt x="810709" y="311851"/>
                  <a:pt x="813860" y="313530"/>
                </a:cubicBezTo>
                <a:cubicBezTo>
                  <a:pt x="817010" y="315209"/>
                  <a:pt x="820933" y="316048"/>
                  <a:pt x="825630" y="316048"/>
                </a:cubicBezTo>
                <a:cubicBezTo>
                  <a:pt x="829910" y="316048"/>
                  <a:pt x="833626" y="315283"/>
                  <a:pt x="836776" y="313751"/>
                </a:cubicBezTo>
                <a:cubicBezTo>
                  <a:pt x="839926" y="312219"/>
                  <a:pt x="842512" y="310069"/>
                  <a:pt x="844533" y="307300"/>
                </a:cubicBezTo>
                <a:cubicBezTo>
                  <a:pt x="846554" y="304531"/>
                  <a:pt x="848040" y="301232"/>
                  <a:pt x="848991" y="297403"/>
                </a:cubicBezTo>
                <a:cubicBezTo>
                  <a:pt x="849943" y="293574"/>
                  <a:pt x="850418" y="289362"/>
                  <a:pt x="850418" y="284767"/>
                </a:cubicBezTo>
                <a:cubicBezTo>
                  <a:pt x="850418" y="280466"/>
                  <a:pt x="850017" y="276401"/>
                  <a:pt x="849214" y="272572"/>
                </a:cubicBezTo>
                <a:cubicBezTo>
                  <a:pt x="848411" y="268743"/>
                  <a:pt x="847089" y="265385"/>
                  <a:pt x="845246" y="262498"/>
                </a:cubicBezTo>
                <a:cubicBezTo>
                  <a:pt x="843403" y="259612"/>
                  <a:pt x="840906" y="257329"/>
                  <a:pt x="837756" y="255650"/>
                </a:cubicBezTo>
                <a:cubicBezTo>
                  <a:pt x="834606" y="253971"/>
                  <a:pt x="830683" y="253131"/>
                  <a:pt x="825986" y="253131"/>
                </a:cubicBezTo>
                <a:close/>
                <a:moveTo>
                  <a:pt x="1118966" y="252336"/>
                </a:moveTo>
                <a:cubicBezTo>
                  <a:pt x="1115350" y="252336"/>
                  <a:pt x="1112179" y="253014"/>
                  <a:pt x="1109454" y="254369"/>
                </a:cubicBezTo>
                <a:cubicBezTo>
                  <a:pt x="1106727" y="255724"/>
                  <a:pt x="1104444" y="257520"/>
                  <a:pt x="1102607" y="259759"/>
                </a:cubicBezTo>
                <a:cubicBezTo>
                  <a:pt x="1100769" y="261997"/>
                  <a:pt x="1099346" y="264604"/>
                  <a:pt x="1098338" y="267579"/>
                </a:cubicBezTo>
                <a:cubicBezTo>
                  <a:pt x="1097331" y="270554"/>
                  <a:pt x="1096768" y="273662"/>
                  <a:pt x="1096650" y="276902"/>
                </a:cubicBezTo>
                <a:lnTo>
                  <a:pt x="1140038" y="276902"/>
                </a:lnTo>
                <a:cubicBezTo>
                  <a:pt x="1140215" y="269244"/>
                  <a:pt x="1138510" y="263235"/>
                  <a:pt x="1134925" y="258875"/>
                </a:cubicBezTo>
                <a:cubicBezTo>
                  <a:pt x="1131340" y="254516"/>
                  <a:pt x="1126020" y="252336"/>
                  <a:pt x="1118966" y="252336"/>
                </a:cubicBezTo>
                <a:close/>
                <a:moveTo>
                  <a:pt x="566516" y="252336"/>
                </a:moveTo>
                <a:cubicBezTo>
                  <a:pt x="562900" y="252336"/>
                  <a:pt x="559729" y="253014"/>
                  <a:pt x="557003" y="254369"/>
                </a:cubicBezTo>
                <a:cubicBezTo>
                  <a:pt x="554276" y="255724"/>
                  <a:pt x="551994" y="257520"/>
                  <a:pt x="550157" y="259759"/>
                </a:cubicBezTo>
                <a:cubicBezTo>
                  <a:pt x="548319" y="261997"/>
                  <a:pt x="546896" y="264604"/>
                  <a:pt x="545889" y="267579"/>
                </a:cubicBezTo>
                <a:cubicBezTo>
                  <a:pt x="544881" y="270554"/>
                  <a:pt x="544318" y="273662"/>
                  <a:pt x="544199" y="276902"/>
                </a:cubicBezTo>
                <a:lnTo>
                  <a:pt x="587587" y="276902"/>
                </a:lnTo>
                <a:cubicBezTo>
                  <a:pt x="587764" y="269244"/>
                  <a:pt x="586060" y="263235"/>
                  <a:pt x="582475" y="258875"/>
                </a:cubicBezTo>
                <a:cubicBezTo>
                  <a:pt x="578889" y="254516"/>
                  <a:pt x="573570" y="252336"/>
                  <a:pt x="566516" y="252336"/>
                </a:cubicBezTo>
                <a:close/>
                <a:moveTo>
                  <a:pt x="7839970" y="250189"/>
                </a:moveTo>
                <a:cubicBezTo>
                  <a:pt x="7841598" y="250189"/>
                  <a:pt x="7842933" y="250254"/>
                  <a:pt x="7843975" y="250385"/>
                </a:cubicBezTo>
                <a:cubicBezTo>
                  <a:pt x="7845016" y="250515"/>
                  <a:pt x="7845830" y="250710"/>
                  <a:pt x="7846416" y="250971"/>
                </a:cubicBezTo>
                <a:cubicBezTo>
                  <a:pt x="7847002" y="251231"/>
                  <a:pt x="7847425" y="251557"/>
                  <a:pt x="7847686" y="251947"/>
                </a:cubicBezTo>
                <a:cubicBezTo>
                  <a:pt x="7847946" y="252338"/>
                  <a:pt x="7848077" y="252794"/>
                  <a:pt x="7848077" y="253315"/>
                </a:cubicBezTo>
                <a:lnTo>
                  <a:pt x="7848077" y="305958"/>
                </a:lnTo>
                <a:cubicBezTo>
                  <a:pt x="7852700" y="301074"/>
                  <a:pt x="7857355" y="297444"/>
                  <a:pt x="7862043" y="295068"/>
                </a:cubicBezTo>
                <a:cubicBezTo>
                  <a:pt x="7866731" y="292691"/>
                  <a:pt x="7871452" y="291503"/>
                  <a:pt x="7876205" y="291503"/>
                </a:cubicBezTo>
                <a:cubicBezTo>
                  <a:pt x="7882065" y="291503"/>
                  <a:pt x="7886997" y="292496"/>
                  <a:pt x="7891002" y="294482"/>
                </a:cubicBezTo>
                <a:cubicBezTo>
                  <a:pt x="7895006" y="296468"/>
                  <a:pt x="7898246" y="299121"/>
                  <a:pt x="7900720" y="302442"/>
                </a:cubicBezTo>
                <a:cubicBezTo>
                  <a:pt x="7903194" y="305762"/>
                  <a:pt x="7904969" y="309653"/>
                  <a:pt x="7906043" y="314113"/>
                </a:cubicBezTo>
                <a:cubicBezTo>
                  <a:pt x="7907117" y="318573"/>
                  <a:pt x="7907654" y="323961"/>
                  <a:pt x="7907654" y="330277"/>
                </a:cubicBezTo>
                <a:lnTo>
                  <a:pt x="7907654" y="383800"/>
                </a:lnTo>
                <a:cubicBezTo>
                  <a:pt x="7907654" y="384320"/>
                  <a:pt x="7907524" y="384760"/>
                  <a:pt x="7907264" y="385118"/>
                </a:cubicBezTo>
                <a:cubicBezTo>
                  <a:pt x="7907003" y="385476"/>
                  <a:pt x="7906580" y="385786"/>
                  <a:pt x="7905994" y="386046"/>
                </a:cubicBezTo>
                <a:cubicBezTo>
                  <a:pt x="7905408" y="386306"/>
                  <a:pt x="7904594" y="386502"/>
                  <a:pt x="7903552" y="386632"/>
                </a:cubicBezTo>
                <a:cubicBezTo>
                  <a:pt x="7902511" y="386762"/>
                  <a:pt x="7901208" y="386827"/>
                  <a:pt x="7899646" y="386827"/>
                </a:cubicBezTo>
                <a:cubicBezTo>
                  <a:pt x="7898018" y="386827"/>
                  <a:pt x="7896683" y="386762"/>
                  <a:pt x="7895641" y="386632"/>
                </a:cubicBezTo>
                <a:cubicBezTo>
                  <a:pt x="7894599" y="386502"/>
                  <a:pt x="7893785" y="386306"/>
                  <a:pt x="7893199" y="386046"/>
                </a:cubicBezTo>
                <a:cubicBezTo>
                  <a:pt x="7892613" y="385786"/>
                  <a:pt x="7892190" y="385476"/>
                  <a:pt x="7891930" y="385118"/>
                </a:cubicBezTo>
                <a:cubicBezTo>
                  <a:pt x="7891669" y="384760"/>
                  <a:pt x="7891539" y="384320"/>
                  <a:pt x="7891539" y="383800"/>
                </a:cubicBezTo>
                <a:lnTo>
                  <a:pt x="7891539" y="332328"/>
                </a:lnTo>
                <a:cubicBezTo>
                  <a:pt x="7891539" y="327315"/>
                  <a:pt x="7891148" y="323278"/>
                  <a:pt x="7890367" y="320218"/>
                </a:cubicBezTo>
                <a:cubicBezTo>
                  <a:pt x="7889586" y="317157"/>
                  <a:pt x="7888446" y="314520"/>
                  <a:pt x="7886949" y="312306"/>
                </a:cubicBezTo>
                <a:cubicBezTo>
                  <a:pt x="7885451" y="310092"/>
                  <a:pt x="7883514" y="308399"/>
                  <a:pt x="7881137" y="307228"/>
                </a:cubicBezTo>
                <a:cubicBezTo>
                  <a:pt x="7878761" y="306056"/>
                  <a:pt x="7876010" y="305469"/>
                  <a:pt x="7872884" y="305469"/>
                </a:cubicBezTo>
                <a:cubicBezTo>
                  <a:pt x="7868847" y="305469"/>
                  <a:pt x="7864811" y="306902"/>
                  <a:pt x="7860773" y="309767"/>
                </a:cubicBezTo>
                <a:cubicBezTo>
                  <a:pt x="7856737" y="312632"/>
                  <a:pt x="7852504" y="316832"/>
                  <a:pt x="7848077" y="322366"/>
                </a:cubicBezTo>
                <a:lnTo>
                  <a:pt x="7848077" y="383800"/>
                </a:lnTo>
                <a:cubicBezTo>
                  <a:pt x="7848077" y="384320"/>
                  <a:pt x="7847946" y="384760"/>
                  <a:pt x="7847686" y="385118"/>
                </a:cubicBezTo>
                <a:cubicBezTo>
                  <a:pt x="7847425" y="385476"/>
                  <a:pt x="7847002" y="385786"/>
                  <a:pt x="7846416" y="386046"/>
                </a:cubicBezTo>
                <a:cubicBezTo>
                  <a:pt x="7845830" y="386306"/>
                  <a:pt x="7845016" y="386502"/>
                  <a:pt x="7843975" y="386632"/>
                </a:cubicBezTo>
                <a:cubicBezTo>
                  <a:pt x="7842933" y="386762"/>
                  <a:pt x="7841598" y="386827"/>
                  <a:pt x="7839970" y="386827"/>
                </a:cubicBezTo>
                <a:cubicBezTo>
                  <a:pt x="7838407" y="386827"/>
                  <a:pt x="7837105" y="386762"/>
                  <a:pt x="7836063" y="386632"/>
                </a:cubicBezTo>
                <a:cubicBezTo>
                  <a:pt x="7835022" y="386502"/>
                  <a:pt x="7834191" y="386306"/>
                  <a:pt x="7833573" y="386046"/>
                </a:cubicBezTo>
                <a:cubicBezTo>
                  <a:pt x="7832954" y="385786"/>
                  <a:pt x="7832531" y="385476"/>
                  <a:pt x="7832303" y="385118"/>
                </a:cubicBezTo>
                <a:cubicBezTo>
                  <a:pt x="7832075" y="384760"/>
                  <a:pt x="7831961" y="384320"/>
                  <a:pt x="7831961" y="383800"/>
                </a:cubicBezTo>
                <a:lnTo>
                  <a:pt x="7831961" y="253315"/>
                </a:lnTo>
                <a:cubicBezTo>
                  <a:pt x="7831961" y="252794"/>
                  <a:pt x="7832075" y="252338"/>
                  <a:pt x="7832303" y="251947"/>
                </a:cubicBezTo>
                <a:cubicBezTo>
                  <a:pt x="7832531" y="251557"/>
                  <a:pt x="7832954" y="251231"/>
                  <a:pt x="7833573" y="250971"/>
                </a:cubicBezTo>
                <a:cubicBezTo>
                  <a:pt x="7834191" y="250710"/>
                  <a:pt x="7835022" y="250515"/>
                  <a:pt x="7836063" y="250385"/>
                </a:cubicBezTo>
                <a:cubicBezTo>
                  <a:pt x="7837105" y="250254"/>
                  <a:pt x="7838407" y="250189"/>
                  <a:pt x="7839970" y="250189"/>
                </a:cubicBezTo>
                <a:close/>
                <a:moveTo>
                  <a:pt x="6677920" y="250189"/>
                </a:moveTo>
                <a:cubicBezTo>
                  <a:pt x="6679548" y="250189"/>
                  <a:pt x="6680883" y="250254"/>
                  <a:pt x="6681925" y="250385"/>
                </a:cubicBezTo>
                <a:cubicBezTo>
                  <a:pt x="6682967" y="250515"/>
                  <a:pt x="6683780" y="250710"/>
                  <a:pt x="6684366" y="250971"/>
                </a:cubicBezTo>
                <a:cubicBezTo>
                  <a:pt x="6684952" y="251231"/>
                  <a:pt x="6685376" y="251557"/>
                  <a:pt x="6685636" y="251947"/>
                </a:cubicBezTo>
                <a:cubicBezTo>
                  <a:pt x="6685897" y="252338"/>
                  <a:pt x="6686027" y="252794"/>
                  <a:pt x="6686027" y="253315"/>
                </a:cubicBezTo>
                <a:lnTo>
                  <a:pt x="6686027" y="305958"/>
                </a:lnTo>
                <a:cubicBezTo>
                  <a:pt x="6690650" y="301074"/>
                  <a:pt x="6695305" y="297444"/>
                  <a:pt x="6699993" y="295068"/>
                </a:cubicBezTo>
                <a:cubicBezTo>
                  <a:pt x="6704682" y="292691"/>
                  <a:pt x="6709402" y="291503"/>
                  <a:pt x="6714155" y="291503"/>
                </a:cubicBezTo>
                <a:cubicBezTo>
                  <a:pt x="6720015" y="291503"/>
                  <a:pt x="6724948" y="292496"/>
                  <a:pt x="6728952" y="294482"/>
                </a:cubicBezTo>
                <a:cubicBezTo>
                  <a:pt x="6732957" y="296468"/>
                  <a:pt x="6736196" y="299121"/>
                  <a:pt x="6738670" y="302442"/>
                </a:cubicBezTo>
                <a:cubicBezTo>
                  <a:pt x="6741144" y="305762"/>
                  <a:pt x="6742919" y="309653"/>
                  <a:pt x="6743993" y="314113"/>
                </a:cubicBezTo>
                <a:cubicBezTo>
                  <a:pt x="6745067" y="318573"/>
                  <a:pt x="6745605" y="323961"/>
                  <a:pt x="6745605" y="330277"/>
                </a:cubicBezTo>
                <a:lnTo>
                  <a:pt x="6745605" y="383800"/>
                </a:lnTo>
                <a:cubicBezTo>
                  <a:pt x="6745605" y="384320"/>
                  <a:pt x="6745474" y="384760"/>
                  <a:pt x="6745214" y="385118"/>
                </a:cubicBezTo>
                <a:cubicBezTo>
                  <a:pt x="6744953" y="385476"/>
                  <a:pt x="6744530" y="385786"/>
                  <a:pt x="6743944" y="386046"/>
                </a:cubicBezTo>
                <a:cubicBezTo>
                  <a:pt x="6743358" y="386306"/>
                  <a:pt x="6742544" y="386502"/>
                  <a:pt x="6741503" y="386632"/>
                </a:cubicBezTo>
                <a:cubicBezTo>
                  <a:pt x="6740461" y="386762"/>
                  <a:pt x="6739158" y="386827"/>
                  <a:pt x="6737596" y="386827"/>
                </a:cubicBezTo>
                <a:cubicBezTo>
                  <a:pt x="6735968" y="386827"/>
                  <a:pt x="6734633" y="386762"/>
                  <a:pt x="6733591" y="386632"/>
                </a:cubicBezTo>
                <a:cubicBezTo>
                  <a:pt x="6732550" y="386502"/>
                  <a:pt x="6731736" y="386306"/>
                  <a:pt x="6731150" y="386046"/>
                </a:cubicBezTo>
                <a:cubicBezTo>
                  <a:pt x="6730564" y="385786"/>
                  <a:pt x="6730140" y="385476"/>
                  <a:pt x="6729880" y="385118"/>
                </a:cubicBezTo>
                <a:cubicBezTo>
                  <a:pt x="6729620" y="384760"/>
                  <a:pt x="6729489" y="384320"/>
                  <a:pt x="6729489" y="383800"/>
                </a:cubicBezTo>
                <a:lnTo>
                  <a:pt x="6729489" y="332328"/>
                </a:lnTo>
                <a:cubicBezTo>
                  <a:pt x="6729489" y="327315"/>
                  <a:pt x="6729099" y="323278"/>
                  <a:pt x="6728317" y="320218"/>
                </a:cubicBezTo>
                <a:cubicBezTo>
                  <a:pt x="6727536" y="317157"/>
                  <a:pt x="6726396" y="314520"/>
                  <a:pt x="6724899" y="312306"/>
                </a:cubicBezTo>
                <a:cubicBezTo>
                  <a:pt x="6723401" y="310092"/>
                  <a:pt x="6721464" y="308399"/>
                  <a:pt x="6719088" y="307228"/>
                </a:cubicBezTo>
                <a:cubicBezTo>
                  <a:pt x="6716711" y="306056"/>
                  <a:pt x="6713960" y="305469"/>
                  <a:pt x="6710835" y="305469"/>
                </a:cubicBezTo>
                <a:cubicBezTo>
                  <a:pt x="6706798" y="305469"/>
                  <a:pt x="6702761" y="306902"/>
                  <a:pt x="6698724" y="309767"/>
                </a:cubicBezTo>
                <a:cubicBezTo>
                  <a:pt x="6694687" y="312632"/>
                  <a:pt x="6690454" y="316832"/>
                  <a:pt x="6686027" y="322366"/>
                </a:cubicBezTo>
                <a:lnTo>
                  <a:pt x="6686027" y="383800"/>
                </a:lnTo>
                <a:cubicBezTo>
                  <a:pt x="6686027" y="384320"/>
                  <a:pt x="6685897" y="384760"/>
                  <a:pt x="6685636" y="385118"/>
                </a:cubicBezTo>
                <a:cubicBezTo>
                  <a:pt x="6685376" y="385476"/>
                  <a:pt x="6684952" y="385786"/>
                  <a:pt x="6684366" y="386046"/>
                </a:cubicBezTo>
                <a:cubicBezTo>
                  <a:pt x="6683780" y="386306"/>
                  <a:pt x="6682967" y="386502"/>
                  <a:pt x="6681925" y="386632"/>
                </a:cubicBezTo>
                <a:cubicBezTo>
                  <a:pt x="6680883" y="386762"/>
                  <a:pt x="6679548" y="386827"/>
                  <a:pt x="6677920" y="386827"/>
                </a:cubicBezTo>
                <a:cubicBezTo>
                  <a:pt x="6676358" y="386827"/>
                  <a:pt x="6675055" y="386762"/>
                  <a:pt x="6674014" y="386632"/>
                </a:cubicBezTo>
                <a:cubicBezTo>
                  <a:pt x="6672972" y="386502"/>
                  <a:pt x="6672142" y="386306"/>
                  <a:pt x="6671523" y="386046"/>
                </a:cubicBezTo>
                <a:cubicBezTo>
                  <a:pt x="6670904" y="385786"/>
                  <a:pt x="6670481" y="385476"/>
                  <a:pt x="6670253" y="385118"/>
                </a:cubicBezTo>
                <a:cubicBezTo>
                  <a:pt x="6670025" y="384760"/>
                  <a:pt x="6669912" y="384320"/>
                  <a:pt x="6669912" y="383800"/>
                </a:cubicBezTo>
                <a:lnTo>
                  <a:pt x="6669912" y="253315"/>
                </a:lnTo>
                <a:cubicBezTo>
                  <a:pt x="6669912" y="252794"/>
                  <a:pt x="6670025" y="252338"/>
                  <a:pt x="6670253" y="251947"/>
                </a:cubicBezTo>
                <a:cubicBezTo>
                  <a:pt x="6670481" y="251557"/>
                  <a:pt x="6670904" y="251231"/>
                  <a:pt x="6671523" y="250971"/>
                </a:cubicBezTo>
                <a:cubicBezTo>
                  <a:pt x="6672142" y="250710"/>
                  <a:pt x="6672972" y="250515"/>
                  <a:pt x="6674014" y="250385"/>
                </a:cubicBezTo>
                <a:cubicBezTo>
                  <a:pt x="6675055" y="250254"/>
                  <a:pt x="6676358" y="250189"/>
                  <a:pt x="6677920" y="250189"/>
                </a:cubicBezTo>
                <a:close/>
                <a:moveTo>
                  <a:pt x="760712" y="242174"/>
                </a:moveTo>
                <a:cubicBezTo>
                  <a:pt x="762185" y="242174"/>
                  <a:pt x="763392" y="242233"/>
                  <a:pt x="764335" y="242351"/>
                </a:cubicBezTo>
                <a:cubicBezTo>
                  <a:pt x="765278" y="242469"/>
                  <a:pt x="766014" y="242645"/>
                  <a:pt x="766544" y="242881"/>
                </a:cubicBezTo>
                <a:cubicBezTo>
                  <a:pt x="767074" y="243116"/>
                  <a:pt x="767457" y="243411"/>
                  <a:pt x="767693" y="243764"/>
                </a:cubicBezTo>
                <a:cubicBezTo>
                  <a:pt x="767929" y="244118"/>
                  <a:pt x="768047" y="244501"/>
                  <a:pt x="768047" y="244913"/>
                </a:cubicBezTo>
                <a:lnTo>
                  <a:pt x="768047" y="324443"/>
                </a:lnTo>
                <a:cubicBezTo>
                  <a:pt x="768047" y="324914"/>
                  <a:pt x="767929" y="325313"/>
                  <a:pt x="767693" y="325636"/>
                </a:cubicBezTo>
                <a:cubicBezTo>
                  <a:pt x="767457" y="325960"/>
                  <a:pt x="767074" y="326240"/>
                  <a:pt x="766544" y="326476"/>
                </a:cubicBezTo>
                <a:cubicBezTo>
                  <a:pt x="766014" y="326711"/>
                  <a:pt x="765278" y="326888"/>
                  <a:pt x="764335" y="327006"/>
                </a:cubicBezTo>
                <a:cubicBezTo>
                  <a:pt x="763392" y="327124"/>
                  <a:pt x="762185" y="327183"/>
                  <a:pt x="760712" y="327183"/>
                </a:cubicBezTo>
                <a:cubicBezTo>
                  <a:pt x="759298" y="327183"/>
                  <a:pt x="758120" y="327124"/>
                  <a:pt x="757177" y="327006"/>
                </a:cubicBezTo>
                <a:cubicBezTo>
                  <a:pt x="756234" y="326888"/>
                  <a:pt x="755483" y="326711"/>
                  <a:pt x="754924" y="326476"/>
                </a:cubicBezTo>
                <a:cubicBezTo>
                  <a:pt x="754364" y="326240"/>
                  <a:pt x="753981" y="325960"/>
                  <a:pt x="753775" y="325636"/>
                </a:cubicBezTo>
                <a:cubicBezTo>
                  <a:pt x="753569" y="325313"/>
                  <a:pt x="753465" y="324914"/>
                  <a:pt x="753465" y="324443"/>
                </a:cubicBezTo>
                <a:lnTo>
                  <a:pt x="753465" y="244913"/>
                </a:lnTo>
                <a:cubicBezTo>
                  <a:pt x="753465" y="244501"/>
                  <a:pt x="753569" y="244118"/>
                  <a:pt x="753775" y="243764"/>
                </a:cubicBezTo>
                <a:cubicBezTo>
                  <a:pt x="753981" y="243411"/>
                  <a:pt x="754364" y="243116"/>
                  <a:pt x="754924" y="242881"/>
                </a:cubicBezTo>
                <a:cubicBezTo>
                  <a:pt x="755483" y="242645"/>
                  <a:pt x="756234" y="242469"/>
                  <a:pt x="757177" y="242351"/>
                </a:cubicBezTo>
                <a:cubicBezTo>
                  <a:pt x="758120" y="242233"/>
                  <a:pt x="759298" y="242174"/>
                  <a:pt x="760712" y="242174"/>
                </a:cubicBezTo>
                <a:close/>
                <a:moveTo>
                  <a:pt x="350783" y="242174"/>
                </a:moveTo>
                <a:cubicBezTo>
                  <a:pt x="352197" y="242174"/>
                  <a:pt x="353375" y="242218"/>
                  <a:pt x="354318" y="242307"/>
                </a:cubicBezTo>
                <a:cubicBezTo>
                  <a:pt x="355260" y="242395"/>
                  <a:pt x="356012" y="242571"/>
                  <a:pt x="356571" y="242837"/>
                </a:cubicBezTo>
                <a:cubicBezTo>
                  <a:pt x="357131" y="243102"/>
                  <a:pt x="357529" y="243396"/>
                  <a:pt x="357764" y="243720"/>
                </a:cubicBezTo>
                <a:cubicBezTo>
                  <a:pt x="358000" y="244044"/>
                  <a:pt x="358118" y="244442"/>
                  <a:pt x="358118" y="244913"/>
                </a:cubicBezTo>
                <a:lnTo>
                  <a:pt x="358118" y="291217"/>
                </a:lnTo>
                <a:cubicBezTo>
                  <a:pt x="358118" y="295871"/>
                  <a:pt x="358457" y="299598"/>
                  <a:pt x="359134" y="302396"/>
                </a:cubicBezTo>
                <a:cubicBezTo>
                  <a:pt x="359812" y="305194"/>
                  <a:pt x="360842" y="307580"/>
                  <a:pt x="362227" y="309553"/>
                </a:cubicBezTo>
                <a:cubicBezTo>
                  <a:pt x="363611" y="311527"/>
                  <a:pt x="365364" y="313059"/>
                  <a:pt x="367485" y="314148"/>
                </a:cubicBezTo>
                <a:cubicBezTo>
                  <a:pt x="369605" y="315238"/>
                  <a:pt x="372079" y="315783"/>
                  <a:pt x="374907" y="315783"/>
                </a:cubicBezTo>
                <a:cubicBezTo>
                  <a:pt x="378560" y="315783"/>
                  <a:pt x="382198" y="314488"/>
                  <a:pt x="385820" y="311895"/>
                </a:cubicBezTo>
                <a:cubicBezTo>
                  <a:pt x="389443" y="309303"/>
                  <a:pt x="393288" y="305503"/>
                  <a:pt x="397353" y="300496"/>
                </a:cubicBezTo>
                <a:lnTo>
                  <a:pt x="397353" y="244913"/>
                </a:lnTo>
                <a:cubicBezTo>
                  <a:pt x="397353" y="244442"/>
                  <a:pt x="397456" y="244044"/>
                  <a:pt x="397662" y="243720"/>
                </a:cubicBezTo>
                <a:cubicBezTo>
                  <a:pt x="397868" y="243396"/>
                  <a:pt x="398266" y="243102"/>
                  <a:pt x="398855" y="242837"/>
                </a:cubicBezTo>
                <a:cubicBezTo>
                  <a:pt x="399444" y="242571"/>
                  <a:pt x="400195" y="242395"/>
                  <a:pt x="401108" y="242307"/>
                </a:cubicBezTo>
                <a:cubicBezTo>
                  <a:pt x="402021" y="242218"/>
                  <a:pt x="403214" y="242174"/>
                  <a:pt x="404687" y="242174"/>
                </a:cubicBezTo>
                <a:cubicBezTo>
                  <a:pt x="406101" y="242174"/>
                  <a:pt x="407279" y="242218"/>
                  <a:pt x="408222" y="242307"/>
                </a:cubicBezTo>
                <a:cubicBezTo>
                  <a:pt x="409164" y="242395"/>
                  <a:pt x="409900" y="242571"/>
                  <a:pt x="410431" y="242837"/>
                </a:cubicBezTo>
                <a:cubicBezTo>
                  <a:pt x="410961" y="243102"/>
                  <a:pt x="411358" y="243396"/>
                  <a:pt x="411624" y="243720"/>
                </a:cubicBezTo>
                <a:cubicBezTo>
                  <a:pt x="411889" y="244044"/>
                  <a:pt x="412021" y="244442"/>
                  <a:pt x="412021" y="244913"/>
                </a:cubicBezTo>
                <a:lnTo>
                  <a:pt x="412021" y="324443"/>
                </a:lnTo>
                <a:cubicBezTo>
                  <a:pt x="412021" y="324914"/>
                  <a:pt x="411918" y="325313"/>
                  <a:pt x="411712" y="325636"/>
                </a:cubicBezTo>
                <a:cubicBezTo>
                  <a:pt x="411506" y="325960"/>
                  <a:pt x="411138" y="326240"/>
                  <a:pt x="410607" y="326476"/>
                </a:cubicBezTo>
                <a:cubicBezTo>
                  <a:pt x="410077" y="326711"/>
                  <a:pt x="409385" y="326888"/>
                  <a:pt x="408531" y="327006"/>
                </a:cubicBezTo>
                <a:cubicBezTo>
                  <a:pt x="407677" y="327124"/>
                  <a:pt x="406631" y="327183"/>
                  <a:pt x="405394" y="327183"/>
                </a:cubicBezTo>
                <a:cubicBezTo>
                  <a:pt x="404039" y="327183"/>
                  <a:pt x="402934" y="327124"/>
                  <a:pt x="402080" y="327006"/>
                </a:cubicBezTo>
                <a:cubicBezTo>
                  <a:pt x="401226" y="326888"/>
                  <a:pt x="400549" y="326711"/>
                  <a:pt x="400047" y="326476"/>
                </a:cubicBezTo>
                <a:cubicBezTo>
                  <a:pt x="399547" y="326240"/>
                  <a:pt x="399208" y="325960"/>
                  <a:pt x="399032" y="325636"/>
                </a:cubicBezTo>
                <a:cubicBezTo>
                  <a:pt x="398855" y="325313"/>
                  <a:pt x="398766" y="324914"/>
                  <a:pt x="398766" y="324443"/>
                </a:cubicBezTo>
                <a:lnTo>
                  <a:pt x="398766" y="313928"/>
                </a:lnTo>
                <a:cubicBezTo>
                  <a:pt x="394230" y="318935"/>
                  <a:pt x="389753" y="322588"/>
                  <a:pt x="385335" y="324885"/>
                </a:cubicBezTo>
                <a:cubicBezTo>
                  <a:pt x="380916" y="327183"/>
                  <a:pt x="376439" y="328332"/>
                  <a:pt x="371903" y="328332"/>
                </a:cubicBezTo>
                <a:cubicBezTo>
                  <a:pt x="366601" y="328332"/>
                  <a:pt x="362138" y="327448"/>
                  <a:pt x="358515" y="325680"/>
                </a:cubicBezTo>
                <a:cubicBezTo>
                  <a:pt x="354892" y="323913"/>
                  <a:pt x="351961" y="321512"/>
                  <a:pt x="349723" y="318478"/>
                </a:cubicBezTo>
                <a:cubicBezTo>
                  <a:pt x="347484" y="315445"/>
                  <a:pt x="345879" y="311910"/>
                  <a:pt x="344907" y="307875"/>
                </a:cubicBezTo>
                <a:cubicBezTo>
                  <a:pt x="343935" y="303839"/>
                  <a:pt x="343449" y="298935"/>
                  <a:pt x="343449" y="293162"/>
                </a:cubicBezTo>
                <a:lnTo>
                  <a:pt x="343449" y="244913"/>
                </a:lnTo>
                <a:cubicBezTo>
                  <a:pt x="343449" y="244442"/>
                  <a:pt x="343552" y="244044"/>
                  <a:pt x="343758" y="243720"/>
                </a:cubicBezTo>
                <a:cubicBezTo>
                  <a:pt x="343964" y="243396"/>
                  <a:pt x="344362" y="243102"/>
                  <a:pt x="344951" y="242837"/>
                </a:cubicBezTo>
                <a:cubicBezTo>
                  <a:pt x="345540" y="242571"/>
                  <a:pt x="346306" y="242395"/>
                  <a:pt x="347248" y="242307"/>
                </a:cubicBezTo>
                <a:cubicBezTo>
                  <a:pt x="348191" y="242218"/>
                  <a:pt x="349369" y="242174"/>
                  <a:pt x="350783" y="242174"/>
                </a:cubicBezTo>
                <a:close/>
                <a:moveTo>
                  <a:pt x="103488" y="242174"/>
                </a:moveTo>
                <a:cubicBezTo>
                  <a:pt x="104961" y="242174"/>
                  <a:pt x="106168" y="242233"/>
                  <a:pt x="107111" y="242351"/>
                </a:cubicBezTo>
                <a:cubicBezTo>
                  <a:pt x="108053" y="242469"/>
                  <a:pt x="108790" y="242645"/>
                  <a:pt x="109320" y="242881"/>
                </a:cubicBezTo>
                <a:cubicBezTo>
                  <a:pt x="109850" y="243116"/>
                  <a:pt x="110233" y="243411"/>
                  <a:pt x="110469" y="243764"/>
                </a:cubicBezTo>
                <a:cubicBezTo>
                  <a:pt x="110704" y="244118"/>
                  <a:pt x="110822" y="244501"/>
                  <a:pt x="110822" y="244913"/>
                </a:cubicBezTo>
                <a:lnTo>
                  <a:pt x="110822" y="324443"/>
                </a:lnTo>
                <a:cubicBezTo>
                  <a:pt x="110822" y="324914"/>
                  <a:pt x="110704" y="325313"/>
                  <a:pt x="110469" y="325636"/>
                </a:cubicBezTo>
                <a:cubicBezTo>
                  <a:pt x="110233" y="325960"/>
                  <a:pt x="109850" y="326240"/>
                  <a:pt x="109320" y="326476"/>
                </a:cubicBezTo>
                <a:cubicBezTo>
                  <a:pt x="108790" y="326711"/>
                  <a:pt x="108053" y="326888"/>
                  <a:pt x="107111" y="327006"/>
                </a:cubicBezTo>
                <a:cubicBezTo>
                  <a:pt x="106168" y="327124"/>
                  <a:pt x="104961" y="327183"/>
                  <a:pt x="103488" y="327183"/>
                </a:cubicBezTo>
                <a:cubicBezTo>
                  <a:pt x="102074" y="327183"/>
                  <a:pt x="100896" y="327124"/>
                  <a:pt x="99953" y="327006"/>
                </a:cubicBezTo>
                <a:cubicBezTo>
                  <a:pt x="99010" y="326888"/>
                  <a:pt x="98259" y="326711"/>
                  <a:pt x="97700" y="326476"/>
                </a:cubicBezTo>
                <a:cubicBezTo>
                  <a:pt x="97140" y="326240"/>
                  <a:pt x="96757" y="325960"/>
                  <a:pt x="96551" y="325636"/>
                </a:cubicBezTo>
                <a:cubicBezTo>
                  <a:pt x="96345" y="325313"/>
                  <a:pt x="96242" y="324914"/>
                  <a:pt x="96242" y="324443"/>
                </a:cubicBezTo>
                <a:lnTo>
                  <a:pt x="96242" y="244913"/>
                </a:lnTo>
                <a:cubicBezTo>
                  <a:pt x="96242" y="244501"/>
                  <a:pt x="96345" y="244118"/>
                  <a:pt x="96551" y="243764"/>
                </a:cubicBezTo>
                <a:cubicBezTo>
                  <a:pt x="96757" y="243411"/>
                  <a:pt x="97140" y="243116"/>
                  <a:pt x="97700" y="242881"/>
                </a:cubicBezTo>
                <a:cubicBezTo>
                  <a:pt x="98259" y="242645"/>
                  <a:pt x="99010" y="242469"/>
                  <a:pt x="99953" y="242351"/>
                </a:cubicBezTo>
                <a:cubicBezTo>
                  <a:pt x="100896" y="242233"/>
                  <a:pt x="102074" y="242174"/>
                  <a:pt x="103488" y="242174"/>
                </a:cubicBezTo>
                <a:close/>
                <a:moveTo>
                  <a:pt x="261138" y="241025"/>
                </a:moveTo>
                <a:cubicBezTo>
                  <a:pt x="263672" y="241025"/>
                  <a:pt x="266131" y="241261"/>
                  <a:pt x="268516" y="241732"/>
                </a:cubicBezTo>
                <a:cubicBezTo>
                  <a:pt x="270902" y="242204"/>
                  <a:pt x="273096" y="242822"/>
                  <a:pt x="275100" y="243588"/>
                </a:cubicBezTo>
                <a:cubicBezTo>
                  <a:pt x="277103" y="244354"/>
                  <a:pt x="278885" y="245237"/>
                  <a:pt x="280446" y="246239"/>
                </a:cubicBezTo>
                <a:cubicBezTo>
                  <a:pt x="282007" y="247240"/>
                  <a:pt x="283141" y="248094"/>
                  <a:pt x="283848" y="248802"/>
                </a:cubicBezTo>
                <a:cubicBezTo>
                  <a:pt x="284555" y="249508"/>
                  <a:pt x="285041" y="250068"/>
                  <a:pt x="285306" y="250480"/>
                </a:cubicBezTo>
                <a:cubicBezTo>
                  <a:pt x="285571" y="250893"/>
                  <a:pt x="285792" y="251379"/>
                  <a:pt x="285969" y="251938"/>
                </a:cubicBezTo>
                <a:cubicBezTo>
                  <a:pt x="286145" y="252498"/>
                  <a:pt x="286263" y="253131"/>
                  <a:pt x="286322" y="253838"/>
                </a:cubicBezTo>
                <a:cubicBezTo>
                  <a:pt x="286381" y="254545"/>
                  <a:pt x="286410" y="255429"/>
                  <a:pt x="286410" y="256489"/>
                </a:cubicBezTo>
                <a:cubicBezTo>
                  <a:pt x="286410" y="258787"/>
                  <a:pt x="286145" y="260392"/>
                  <a:pt x="285615" y="261305"/>
                </a:cubicBezTo>
                <a:cubicBezTo>
                  <a:pt x="285085" y="262218"/>
                  <a:pt x="284437" y="262675"/>
                  <a:pt x="283671" y="262675"/>
                </a:cubicBezTo>
                <a:cubicBezTo>
                  <a:pt x="282787" y="262675"/>
                  <a:pt x="281771" y="262189"/>
                  <a:pt x="280622" y="261217"/>
                </a:cubicBezTo>
                <a:cubicBezTo>
                  <a:pt x="279474" y="260245"/>
                  <a:pt x="278015" y="259170"/>
                  <a:pt x="276248" y="257992"/>
                </a:cubicBezTo>
                <a:cubicBezTo>
                  <a:pt x="274481" y="256813"/>
                  <a:pt x="272345" y="255738"/>
                  <a:pt x="269842" y="254766"/>
                </a:cubicBezTo>
                <a:cubicBezTo>
                  <a:pt x="267339" y="253794"/>
                  <a:pt x="264379" y="253308"/>
                  <a:pt x="260962" y="253308"/>
                </a:cubicBezTo>
                <a:cubicBezTo>
                  <a:pt x="253951" y="253308"/>
                  <a:pt x="248575" y="256003"/>
                  <a:pt x="244835" y="261394"/>
                </a:cubicBezTo>
                <a:cubicBezTo>
                  <a:pt x="241094" y="266784"/>
                  <a:pt x="239224" y="274605"/>
                  <a:pt x="239224" y="284855"/>
                </a:cubicBezTo>
                <a:cubicBezTo>
                  <a:pt x="239224" y="289980"/>
                  <a:pt x="239710" y="294472"/>
                  <a:pt x="240682" y="298331"/>
                </a:cubicBezTo>
                <a:cubicBezTo>
                  <a:pt x="241654" y="302190"/>
                  <a:pt x="243082" y="305415"/>
                  <a:pt x="244967" y="308007"/>
                </a:cubicBezTo>
                <a:cubicBezTo>
                  <a:pt x="246853" y="310600"/>
                  <a:pt x="249165" y="312528"/>
                  <a:pt x="251904" y="313795"/>
                </a:cubicBezTo>
                <a:cubicBezTo>
                  <a:pt x="254643" y="315062"/>
                  <a:pt x="257781" y="315695"/>
                  <a:pt x="261315" y="315695"/>
                </a:cubicBezTo>
                <a:cubicBezTo>
                  <a:pt x="264673" y="315695"/>
                  <a:pt x="267619" y="315165"/>
                  <a:pt x="270151" y="314105"/>
                </a:cubicBezTo>
                <a:cubicBezTo>
                  <a:pt x="272684" y="313044"/>
                  <a:pt x="274879" y="311880"/>
                  <a:pt x="276734" y="310614"/>
                </a:cubicBezTo>
                <a:cubicBezTo>
                  <a:pt x="278590" y="309348"/>
                  <a:pt x="280151" y="308199"/>
                  <a:pt x="281418" y="307168"/>
                </a:cubicBezTo>
                <a:cubicBezTo>
                  <a:pt x="282684" y="306137"/>
                  <a:pt x="283671" y="305621"/>
                  <a:pt x="284378" y="305621"/>
                </a:cubicBezTo>
                <a:cubicBezTo>
                  <a:pt x="284790" y="305621"/>
                  <a:pt x="285144" y="305739"/>
                  <a:pt x="285438" y="305975"/>
                </a:cubicBezTo>
                <a:cubicBezTo>
                  <a:pt x="285733" y="306210"/>
                  <a:pt x="285983" y="306608"/>
                  <a:pt x="286189" y="307168"/>
                </a:cubicBezTo>
                <a:cubicBezTo>
                  <a:pt x="286396" y="307727"/>
                  <a:pt x="286543" y="308434"/>
                  <a:pt x="286632" y="309289"/>
                </a:cubicBezTo>
                <a:cubicBezTo>
                  <a:pt x="286720" y="310143"/>
                  <a:pt x="286764" y="311159"/>
                  <a:pt x="286764" y="312337"/>
                </a:cubicBezTo>
                <a:cubicBezTo>
                  <a:pt x="286764" y="313339"/>
                  <a:pt x="286734" y="314207"/>
                  <a:pt x="286675" y="314944"/>
                </a:cubicBezTo>
                <a:cubicBezTo>
                  <a:pt x="286616" y="315680"/>
                  <a:pt x="286514" y="316299"/>
                  <a:pt x="286366" y="316800"/>
                </a:cubicBezTo>
                <a:cubicBezTo>
                  <a:pt x="286219" y="317300"/>
                  <a:pt x="286042" y="317742"/>
                  <a:pt x="285836" y="318125"/>
                </a:cubicBezTo>
                <a:cubicBezTo>
                  <a:pt x="285630" y="318508"/>
                  <a:pt x="285158" y="319068"/>
                  <a:pt x="284422" y="319804"/>
                </a:cubicBezTo>
                <a:cubicBezTo>
                  <a:pt x="283686" y="320541"/>
                  <a:pt x="282434" y="321453"/>
                  <a:pt x="280667" y="322544"/>
                </a:cubicBezTo>
                <a:cubicBezTo>
                  <a:pt x="278899" y="323633"/>
                  <a:pt x="276911" y="324606"/>
                  <a:pt x="274702" y="325460"/>
                </a:cubicBezTo>
                <a:cubicBezTo>
                  <a:pt x="272493" y="326314"/>
                  <a:pt x="270092" y="327006"/>
                  <a:pt x="267501" y="327536"/>
                </a:cubicBezTo>
                <a:cubicBezTo>
                  <a:pt x="264909" y="328066"/>
                  <a:pt x="262228" y="328332"/>
                  <a:pt x="259459" y="328332"/>
                </a:cubicBezTo>
                <a:cubicBezTo>
                  <a:pt x="253745" y="328332"/>
                  <a:pt x="248679" y="327389"/>
                  <a:pt x="244261" y="325504"/>
                </a:cubicBezTo>
                <a:cubicBezTo>
                  <a:pt x="239842" y="323619"/>
                  <a:pt x="236146" y="320864"/>
                  <a:pt x="233171" y="317241"/>
                </a:cubicBezTo>
                <a:cubicBezTo>
                  <a:pt x="230195" y="313618"/>
                  <a:pt x="227927" y="309171"/>
                  <a:pt x="226366" y="303898"/>
                </a:cubicBezTo>
                <a:cubicBezTo>
                  <a:pt x="224805" y="298626"/>
                  <a:pt x="224025" y="292543"/>
                  <a:pt x="224025" y="285650"/>
                </a:cubicBezTo>
                <a:cubicBezTo>
                  <a:pt x="224025" y="277816"/>
                  <a:pt x="224982" y="271085"/>
                  <a:pt x="226897" y="265458"/>
                </a:cubicBezTo>
                <a:cubicBezTo>
                  <a:pt x="228811" y="259832"/>
                  <a:pt x="231433" y="255223"/>
                  <a:pt x="234761" y="251629"/>
                </a:cubicBezTo>
                <a:cubicBezTo>
                  <a:pt x="238089" y="248035"/>
                  <a:pt x="242007" y="245370"/>
                  <a:pt x="246514" y="243632"/>
                </a:cubicBezTo>
                <a:cubicBezTo>
                  <a:pt x="251020" y="241894"/>
                  <a:pt x="255895" y="241025"/>
                  <a:pt x="261138" y="241025"/>
                </a:cubicBezTo>
                <a:close/>
                <a:moveTo>
                  <a:pt x="1297261" y="240937"/>
                </a:moveTo>
                <a:cubicBezTo>
                  <a:pt x="1300560" y="240937"/>
                  <a:pt x="1303520" y="241320"/>
                  <a:pt x="1306142" y="242086"/>
                </a:cubicBezTo>
                <a:cubicBezTo>
                  <a:pt x="1308763" y="242851"/>
                  <a:pt x="1311076" y="243927"/>
                  <a:pt x="1313079" y="245311"/>
                </a:cubicBezTo>
                <a:cubicBezTo>
                  <a:pt x="1315082" y="246695"/>
                  <a:pt x="1316790" y="248345"/>
                  <a:pt x="1318202" y="250260"/>
                </a:cubicBezTo>
                <a:cubicBezTo>
                  <a:pt x="1319616" y="252174"/>
                  <a:pt x="1320794" y="254310"/>
                  <a:pt x="1321737" y="256666"/>
                </a:cubicBezTo>
                <a:cubicBezTo>
                  <a:pt x="1324388" y="253779"/>
                  <a:pt x="1326906" y="251335"/>
                  <a:pt x="1329292" y="249332"/>
                </a:cubicBezTo>
                <a:cubicBezTo>
                  <a:pt x="1331678" y="247328"/>
                  <a:pt x="1333976" y="245709"/>
                  <a:pt x="1336185" y="244471"/>
                </a:cubicBezTo>
                <a:cubicBezTo>
                  <a:pt x="1338394" y="243234"/>
                  <a:pt x="1340544" y="242336"/>
                  <a:pt x="1342635" y="241776"/>
                </a:cubicBezTo>
                <a:cubicBezTo>
                  <a:pt x="1344727" y="241217"/>
                  <a:pt x="1346833" y="240937"/>
                  <a:pt x="1348954" y="240937"/>
                </a:cubicBezTo>
                <a:cubicBezTo>
                  <a:pt x="1354079" y="240937"/>
                  <a:pt x="1358379" y="241835"/>
                  <a:pt x="1361855" y="243632"/>
                </a:cubicBezTo>
                <a:cubicBezTo>
                  <a:pt x="1365331" y="245429"/>
                  <a:pt x="1368144" y="247829"/>
                  <a:pt x="1370294" y="250834"/>
                </a:cubicBezTo>
                <a:cubicBezTo>
                  <a:pt x="1372444" y="253838"/>
                  <a:pt x="1373976" y="257358"/>
                  <a:pt x="1374889" y="261394"/>
                </a:cubicBezTo>
                <a:cubicBezTo>
                  <a:pt x="1375802" y="265429"/>
                  <a:pt x="1376259" y="269685"/>
                  <a:pt x="1376259" y="274163"/>
                </a:cubicBezTo>
                <a:lnTo>
                  <a:pt x="1376259" y="324443"/>
                </a:lnTo>
                <a:cubicBezTo>
                  <a:pt x="1376259" y="324914"/>
                  <a:pt x="1376141" y="325313"/>
                  <a:pt x="1375905" y="325636"/>
                </a:cubicBezTo>
                <a:cubicBezTo>
                  <a:pt x="1375670" y="325960"/>
                  <a:pt x="1375287" y="326240"/>
                  <a:pt x="1374757" y="326476"/>
                </a:cubicBezTo>
                <a:cubicBezTo>
                  <a:pt x="1374227" y="326711"/>
                  <a:pt x="1373490" y="326888"/>
                  <a:pt x="1372548" y="327006"/>
                </a:cubicBezTo>
                <a:cubicBezTo>
                  <a:pt x="1371605" y="327124"/>
                  <a:pt x="1370427" y="327183"/>
                  <a:pt x="1369013" y="327183"/>
                </a:cubicBezTo>
                <a:cubicBezTo>
                  <a:pt x="1367540" y="327183"/>
                  <a:pt x="1366332" y="327124"/>
                  <a:pt x="1365390" y="327006"/>
                </a:cubicBezTo>
                <a:cubicBezTo>
                  <a:pt x="1364447" y="326888"/>
                  <a:pt x="1363696" y="326711"/>
                  <a:pt x="1363137" y="326476"/>
                </a:cubicBezTo>
                <a:cubicBezTo>
                  <a:pt x="1362577" y="326240"/>
                  <a:pt x="1362179" y="325960"/>
                  <a:pt x="1361944" y="325636"/>
                </a:cubicBezTo>
                <a:cubicBezTo>
                  <a:pt x="1361708" y="325313"/>
                  <a:pt x="1361590" y="324914"/>
                  <a:pt x="1361590" y="324443"/>
                </a:cubicBezTo>
                <a:lnTo>
                  <a:pt x="1361590" y="276107"/>
                </a:lnTo>
                <a:cubicBezTo>
                  <a:pt x="1361590" y="272749"/>
                  <a:pt x="1361296" y="269685"/>
                  <a:pt x="1360706" y="266917"/>
                </a:cubicBezTo>
                <a:cubicBezTo>
                  <a:pt x="1360117" y="264148"/>
                  <a:pt x="1359175" y="261762"/>
                  <a:pt x="1357879" y="259759"/>
                </a:cubicBezTo>
                <a:cubicBezTo>
                  <a:pt x="1356583" y="257756"/>
                  <a:pt x="1354933" y="256224"/>
                  <a:pt x="1352930" y="255164"/>
                </a:cubicBezTo>
                <a:cubicBezTo>
                  <a:pt x="1350927" y="254103"/>
                  <a:pt x="1348571" y="253573"/>
                  <a:pt x="1345861" y="253573"/>
                </a:cubicBezTo>
                <a:cubicBezTo>
                  <a:pt x="1342503" y="253573"/>
                  <a:pt x="1339130" y="254869"/>
                  <a:pt x="1335743" y="257462"/>
                </a:cubicBezTo>
                <a:cubicBezTo>
                  <a:pt x="1332355" y="260053"/>
                  <a:pt x="1328629" y="263853"/>
                  <a:pt x="1324565" y="268861"/>
                </a:cubicBezTo>
                <a:lnTo>
                  <a:pt x="1324565" y="324443"/>
                </a:lnTo>
                <a:cubicBezTo>
                  <a:pt x="1324565" y="324914"/>
                  <a:pt x="1324447" y="325313"/>
                  <a:pt x="1324211" y="325636"/>
                </a:cubicBezTo>
                <a:cubicBezTo>
                  <a:pt x="1323975" y="325960"/>
                  <a:pt x="1323578" y="326240"/>
                  <a:pt x="1323018" y="326476"/>
                </a:cubicBezTo>
                <a:cubicBezTo>
                  <a:pt x="1322458" y="326711"/>
                  <a:pt x="1321707" y="326888"/>
                  <a:pt x="1320765" y="327006"/>
                </a:cubicBezTo>
                <a:cubicBezTo>
                  <a:pt x="1319822" y="327124"/>
                  <a:pt x="1318644" y="327183"/>
                  <a:pt x="1317230" y="327183"/>
                </a:cubicBezTo>
                <a:cubicBezTo>
                  <a:pt x="1315877" y="327183"/>
                  <a:pt x="1314713" y="327124"/>
                  <a:pt x="1313741" y="327006"/>
                </a:cubicBezTo>
                <a:cubicBezTo>
                  <a:pt x="1312770" y="326888"/>
                  <a:pt x="1312003" y="326711"/>
                  <a:pt x="1311444" y="326476"/>
                </a:cubicBezTo>
                <a:cubicBezTo>
                  <a:pt x="1310884" y="326240"/>
                  <a:pt x="1310501" y="325960"/>
                  <a:pt x="1310295" y="325636"/>
                </a:cubicBezTo>
                <a:cubicBezTo>
                  <a:pt x="1310089" y="325313"/>
                  <a:pt x="1309986" y="324914"/>
                  <a:pt x="1309986" y="324443"/>
                </a:cubicBezTo>
                <a:lnTo>
                  <a:pt x="1309986" y="276107"/>
                </a:lnTo>
                <a:cubicBezTo>
                  <a:pt x="1309986" y="272749"/>
                  <a:pt x="1309662" y="269685"/>
                  <a:pt x="1309014" y="266917"/>
                </a:cubicBezTo>
                <a:cubicBezTo>
                  <a:pt x="1308366" y="264148"/>
                  <a:pt x="1307393" y="261762"/>
                  <a:pt x="1306097" y="259759"/>
                </a:cubicBezTo>
                <a:cubicBezTo>
                  <a:pt x="1304801" y="257756"/>
                  <a:pt x="1303167" y="256224"/>
                  <a:pt x="1301193" y="255164"/>
                </a:cubicBezTo>
                <a:cubicBezTo>
                  <a:pt x="1299220" y="254103"/>
                  <a:pt x="1296878" y="253573"/>
                  <a:pt x="1294168" y="253573"/>
                </a:cubicBezTo>
                <a:cubicBezTo>
                  <a:pt x="1290810" y="253573"/>
                  <a:pt x="1287423" y="254869"/>
                  <a:pt x="1284006" y="257462"/>
                </a:cubicBezTo>
                <a:cubicBezTo>
                  <a:pt x="1280589" y="260053"/>
                  <a:pt x="1276877" y="263853"/>
                  <a:pt x="1272872" y="268861"/>
                </a:cubicBezTo>
                <a:lnTo>
                  <a:pt x="1272872" y="324443"/>
                </a:lnTo>
                <a:cubicBezTo>
                  <a:pt x="1272872" y="324914"/>
                  <a:pt x="1272753" y="325313"/>
                  <a:pt x="1272518" y="325636"/>
                </a:cubicBezTo>
                <a:cubicBezTo>
                  <a:pt x="1272283" y="325960"/>
                  <a:pt x="1271899" y="326240"/>
                  <a:pt x="1271369" y="326476"/>
                </a:cubicBezTo>
                <a:cubicBezTo>
                  <a:pt x="1270839" y="326711"/>
                  <a:pt x="1270102" y="326888"/>
                  <a:pt x="1269160" y="327006"/>
                </a:cubicBezTo>
                <a:cubicBezTo>
                  <a:pt x="1268218" y="327124"/>
                  <a:pt x="1267010" y="327183"/>
                  <a:pt x="1265537" y="327183"/>
                </a:cubicBezTo>
                <a:cubicBezTo>
                  <a:pt x="1264123" y="327183"/>
                  <a:pt x="1262945" y="327124"/>
                  <a:pt x="1262002" y="327006"/>
                </a:cubicBezTo>
                <a:cubicBezTo>
                  <a:pt x="1261060" y="326888"/>
                  <a:pt x="1260309" y="326711"/>
                  <a:pt x="1259749" y="326476"/>
                </a:cubicBezTo>
                <a:cubicBezTo>
                  <a:pt x="1259189" y="326240"/>
                  <a:pt x="1258806" y="325960"/>
                  <a:pt x="1258600" y="325636"/>
                </a:cubicBezTo>
                <a:cubicBezTo>
                  <a:pt x="1258394" y="325313"/>
                  <a:pt x="1258291" y="324914"/>
                  <a:pt x="1258291" y="324443"/>
                </a:cubicBezTo>
                <a:lnTo>
                  <a:pt x="1258291" y="244913"/>
                </a:lnTo>
                <a:cubicBezTo>
                  <a:pt x="1258291" y="244442"/>
                  <a:pt x="1258380" y="244044"/>
                  <a:pt x="1258556" y="243720"/>
                </a:cubicBezTo>
                <a:cubicBezTo>
                  <a:pt x="1258733" y="243396"/>
                  <a:pt x="1259087" y="243102"/>
                  <a:pt x="1259617" y="242837"/>
                </a:cubicBezTo>
                <a:cubicBezTo>
                  <a:pt x="1260147" y="242571"/>
                  <a:pt x="1260824" y="242395"/>
                  <a:pt x="1261649" y="242307"/>
                </a:cubicBezTo>
                <a:cubicBezTo>
                  <a:pt x="1262474" y="242218"/>
                  <a:pt x="1263564" y="242174"/>
                  <a:pt x="1264918" y="242174"/>
                </a:cubicBezTo>
                <a:cubicBezTo>
                  <a:pt x="1266214" y="242174"/>
                  <a:pt x="1267289" y="242218"/>
                  <a:pt x="1268144" y="242307"/>
                </a:cubicBezTo>
                <a:cubicBezTo>
                  <a:pt x="1268998" y="242395"/>
                  <a:pt x="1269661" y="242571"/>
                  <a:pt x="1270132" y="242837"/>
                </a:cubicBezTo>
                <a:cubicBezTo>
                  <a:pt x="1270604" y="243102"/>
                  <a:pt x="1270942" y="243396"/>
                  <a:pt x="1271149" y="243720"/>
                </a:cubicBezTo>
                <a:cubicBezTo>
                  <a:pt x="1271355" y="244044"/>
                  <a:pt x="1271458" y="244442"/>
                  <a:pt x="1271458" y="244913"/>
                </a:cubicBezTo>
                <a:lnTo>
                  <a:pt x="1271458" y="255429"/>
                </a:lnTo>
                <a:cubicBezTo>
                  <a:pt x="1275935" y="250421"/>
                  <a:pt x="1280279" y="246754"/>
                  <a:pt x="1284492" y="244427"/>
                </a:cubicBezTo>
                <a:cubicBezTo>
                  <a:pt x="1288704" y="242100"/>
                  <a:pt x="1292960" y="240937"/>
                  <a:pt x="1297261" y="240937"/>
                </a:cubicBezTo>
                <a:close/>
                <a:moveTo>
                  <a:pt x="1201109" y="240937"/>
                </a:moveTo>
                <a:cubicBezTo>
                  <a:pt x="1206822" y="240937"/>
                  <a:pt x="1211683" y="241585"/>
                  <a:pt x="1215689" y="242881"/>
                </a:cubicBezTo>
                <a:cubicBezTo>
                  <a:pt x="1219695" y="244177"/>
                  <a:pt x="1222935" y="246077"/>
                  <a:pt x="1225409" y="248580"/>
                </a:cubicBezTo>
                <a:cubicBezTo>
                  <a:pt x="1227883" y="251084"/>
                  <a:pt x="1229680" y="254192"/>
                  <a:pt x="1230800" y="257903"/>
                </a:cubicBezTo>
                <a:cubicBezTo>
                  <a:pt x="1231919" y="261615"/>
                  <a:pt x="1232479" y="265944"/>
                  <a:pt x="1232479" y="270893"/>
                </a:cubicBezTo>
                <a:lnTo>
                  <a:pt x="1232479" y="324532"/>
                </a:lnTo>
                <a:cubicBezTo>
                  <a:pt x="1232479" y="325239"/>
                  <a:pt x="1232243" y="325769"/>
                  <a:pt x="1231772" y="326123"/>
                </a:cubicBezTo>
                <a:cubicBezTo>
                  <a:pt x="1231300" y="326476"/>
                  <a:pt x="1230653" y="326741"/>
                  <a:pt x="1229828" y="326918"/>
                </a:cubicBezTo>
                <a:cubicBezTo>
                  <a:pt x="1229003" y="327094"/>
                  <a:pt x="1227795" y="327183"/>
                  <a:pt x="1226205" y="327183"/>
                </a:cubicBezTo>
                <a:cubicBezTo>
                  <a:pt x="1224673" y="327183"/>
                  <a:pt x="1223450" y="327094"/>
                  <a:pt x="1222537" y="326918"/>
                </a:cubicBezTo>
                <a:cubicBezTo>
                  <a:pt x="1221624" y="326741"/>
                  <a:pt x="1220961" y="326476"/>
                  <a:pt x="1220549" y="326123"/>
                </a:cubicBezTo>
                <a:cubicBezTo>
                  <a:pt x="1220137" y="325769"/>
                  <a:pt x="1219930" y="325239"/>
                  <a:pt x="1219930" y="324532"/>
                </a:cubicBezTo>
                <a:lnTo>
                  <a:pt x="1219930" y="316579"/>
                </a:lnTo>
                <a:cubicBezTo>
                  <a:pt x="1216455" y="320290"/>
                  <a:pt x="1212581" y="323177"/>
                  <a:pt x="1208310" y="325239"/>
                </a:cubicBezTo>
                <a:cubicBezTo>
                  <a:pt x="1204039" y="327300"/>
                  <a:pt x="1199518" y="328332"/>
                  <a:pt x="1194747" y="328332"/>
                </a:cubicBezTo>
                <a:cubicBezTo>
                  <a:pt x="1190563" y="328332"/>
                  <a:pt x="1186778" y="327787"/>
                  <a:pt x="1183391" y="326697"/>
                </a:cubicBezTo>
                <a:cubicBezTo>
                  <a:pt x="1180004" y="325607"/>
                  <a:pt x="1177117" y="324031"/>
                  <a:pt x="1174731" y="321969"/>
                </a:cubicBezTo>
                <a:cubicBezTo>
                  <a:pt x="1172345" y="319907"/>
                  <a:pt x="1170490" y="317374"/>
                  <a:pt x="1169164" y="314370"/>
                </a:cubicBezTo>
                <a:cubicBezTo>
                  <a:pt x="1167839" y="311366"/>
                  <a:pt x="1167176" y="307949"/>
                  <a:pt x="1167176" y="304119"/>
                </a:cubicBezTo>
                <a:cubicBezTo>
                  <a:pt x="1167176" y="299642"/>
                  <a:pt x="1168089" y="295754"/>
                  <a:pt x="1169915" y="292454"/>
                </a:cubicBezTo>
                <a:cubicBezTo>
                  <a:pt x="1171742" y="289156"/>
                  <a:pt x="1174363" y="286416"/>
                  <a:pt x="1177780" y="284237"/>
                </a:cubicBezTo>
                <a:cubicBezTo>
                  <a:pt x="1181197" y="282057"/>
                  <a:pt x="1185380" y="280422"/>
                  <a:pt x="1190328" y="279332"/>
                </a:cubicBezTo>
                <a:cubicBezTo>
                  <a:pt x="1195276" y="278242"/>
                  <a:pt x="1200843" y="277697"/>
                  <a:pt x="1207029" y="277697"/>
                </a:cubicBezTo>
                <a:lnTo>
                  <a:pt x="1217987" y="277697"/>
                </a:lnTo>
                <a:lnTo>
                  <a:pt x="1217987" y="271512"/>
                </a:lnTo>
                <a:cubicBezTo>
                  <a:pt x="1217987" y="268448"/>
                  <a:pt x="1217663" y="265738"/>
                  <a:pt x="1217014" y="263382"/>
                </a:cubicBezTo>
                <a:cubicBezTo>
                  <a:pt x="1216366" y="261025"/>
                  <a:pt x="1215321" y="259067"/>
                  <a:pt x="1213878" y="257506"/>
                </a:cubicBezTo>
                <a:cubicBezTo>
                  <a:pt x="1212434" y="255944"/>
                  <a:pt x="1210564" y="254766"/>
                  <a:pt x="1208266" y="253971"/>
                </a:cubicBezTo>
                <a:cubicBezTo>
                  <a:pt x="1205968" y="253176"/>
                  <a:pt x="1203140" y="252778"/>
                  <a:pt x="1199783" y="252778"/>
                </a:cubicBezTo>
                <a:cubicBezTo>
                  <a:pt x="1196189" y="252778"/>
                  <a:pt x="1192965" y="253205"/>
                  <a:pt x="1190107" y="254059"/>
                </a:cubicBezTo>
                <a:cubicBezTo>
                  <a:pt x="1187250" y="254914"/>
                  <a:pt x="1184746" y="255856"/>
                  <a:pt x="1182595" y="256887"/>
                </a:cubicBezTo>
                <a:cubicBezTo>
                  <a:pt x="1180445" y="257918"/>
                  <a:pt x="1178648" y="258861"/>
                  <a:pt x="1177206" y="259715"/>
                </a:cubicBezTo>
                <a:cubicBezTo>
                  <a:pt x="1175762" y="260569"/>
                  <a:pt x="1174687" y="260996"/>
                  <a:pt x="1173980" y="260996"/>
                </a:cubicBezTo>
                <a:cubicBezTo>
                  <a:pt x="1173509" y="260996"/>
                  <a:pt x="1173096" y="260878"/>
                  <a:pt x="1172743" y="260643"/>
                </a:cubicBezTo>
                <a:cubicBezTo>
                  <a:pt x="1172389" y="260407"/>
                  <a:pt x="1172080" y="260053"/>
                  <a:pt x="1171815" y="259582"/>
                </a:cubicBezTo>
                <a:cubicBezTo>
                  <a:pt x="1171550" y="259111"/>
                  <a:pt x="1171359" y="258507"/>
                  <a:pt x="1171241" y="257771"/>
                </a:cubicBezTo>
                <a:cubicBezTo>
                  <a:pt x="1171123" y="257034"/>
                  <a:pt x="1171064" y="256224"/>
                  <a:pt x="1171064" y="255341"/>
                </a:cubicBezTo>
                <a:cubicBezTo>
                  <a:pt x="1171064" y="253868"/>
                  <a:pt x="1171167" y="252705"/>
                  <a:pt x="1171373" y="251850"/>
                </a:cubicBezTo>
                <a:cubicBezTo>
                  <a:pt x="1171580" y="250996"/>
                  <a:pt x="1172080" y="250186"/>
                  <a:pt x="1172876" y="249420"/>
                </a:cubicBezTo>
                <a:cubicBezTo>
                  <a:pt x="1173671" y="248654"/>
                  <a:pt x="1175040" y="247756"/>
                  <a:pt x="1176985" y="246725"/>
                </a:cubicBezTo>
                <a:cubicBezTo>
                  <a:pt x="1178929" y="245694"/>
                  <a:pt x="1181167" y="244751"/>
                  <a:pt x="1183700" y="243897"/>
                </a:cubicBezTo>
                <a:cubicBezTo>
                  <a:pt x="1186234" y="243043"/>
                  <a:pt x="1189002" y="242336"/>
                  <a:pt x="1192007" y="241776"/>
                </a:cubicBezTo>
                <a:cubicBezTo>
                  <a:pt x="1195011" y="241217"/>
                  <a:pt x="1198045" y="240937"/>
                  <a:pt x="1201109" y="240937"/>
                </a:cubicBezTo>
                <a:close/>
                <a:moveTo>
                  <a:pt x="1119713" y="240937"/>
                </a:moveTo>
                <a:cubicBezTo>
                  <a:pt x="1125958" y="240937"/>
                  <a:pt x="1131274" y="241938"/>
                  <a:pt x="1135664" y="243941"/>
                </a:cubicBezTo>
                <a:cubicBezTo>
                  <a:pt x="1140053" y="245944"/>
                  <a:pt x="1143661" y="248640"/>
                  <a:pt x="1146489" y="252027"/>
                </a:cubicBezTo>
                <a:cubicBezTo>
                  <a:pt x="1149316" y="255414"/>
                  <a:pt x="1151394" y="259391"/>
                  <a:pt x="1152718" y="263956"/>
                </a:cubicBezTo>
                <a:cubicBezTo>
                  <a:pt x="1154044" y="268522"/>
                  <a:pt x="1154707" y="273397"/>
                  <a:pt x="1154707" y="278581"/>
                </a:cubicBezTo>
                <a:lnTo>
                  <a:pt x="1154707" y="281232"/>
                </a:lnTo>
                <a:cubicBezTo>
                  <a:pt x="1154707" y="283529"/>
                  <a:pt x="1154130" y="285164"/>
                  <a:pt x="1152976" y="286137"/>
                </a:cubicBezTo>
                <a:cubicBezTo>
                  <a:pt x="1151823" y="287108"/>
                  <a:pt x="1150505" y="287595"/>
                  <a:pt x="1149025" y="287595"/>
                </a:cubicBezTo>
                <a:lnTo>
                  <a:pt x="1096650" y="287595"/>
                </a:lnTo>
                <a:cubicBezTo>
                  <a:pt x="1096650" y="292013"/>
                  <a:pt x="1097094" y="295989"/>
                  <a:pt x="1097981" y="299524"/>
                </a:cubicBezTo>
                <a:cubicBezTo>
                  <a:pt x="1098869" y="303059"/>
                  <a:pt x="1100349" y="306093"/>
                  <a:pt x="1102421" y="308626"/>
                </a:cubicBezTo>
                <a:cubicBezTo>
                  <a:pt x="1104493" y="311159"/>
                  <a:pt x="1107186" y="313103"/>
                  <a:pt x="1110502" y="314458"/>
                </a:cubicBezTo>
                <a:cubicBezTo>
                  <a:pt x="1113817" y="315813"/>
                  <a:pt x="1117872" y="316490"/>
                  <a:pt x="1122667" y="316490"/>
                </a:cubicBezTo>
                <a:cubicBezTo>
                  <a:pt x="1126456" y="316490"/>
                  <a:pt x="1129830" y="316181"/>
                  <a:pt x="1132790" y="315563"/>
                </a:cubicBezTo>
                <a:cubicBezTo>
                  <a:pt x="1135749" y="314944"/>
                  <a:pt x="1138310" y="314252"/>
                  <a:pt x="1140471" y="313486"/>
                </a:cubicBezTo>
                <a:cubicBezTo>
                  <a:pt x="1142632" y="312720"/>
                  <a:pt x="1144408" y="312028"/>
                  <a:pt x="1145799" y="311409"/>
                </a:cubicBezTo>
                <a:cubicBezTo>
                  <a:pt x="1147191" y="310791"/>
                  <a:pt x="1148241" y="310481"/>
                  <a:pt x="1148952" y="310481"/>
                </a:cubicBezTo>
                <a:cubicBezTo>
                  <a:pt x="1149367" y="310481"/>
                  <a:pt x="1149736" y="310585"/>
                  <a:pt x="1150061" y="310791"/>
                </a:cubicBezTo>
                <a:cubicBezTo>
                  <a:pt x="1150387" y="310997"/>
                  <a:pt x="1150638" y="311306"/>
                  <a:pt x="1150815" y="311718"/>
                </a:cubicBezTo>
                <a:cubicBezTo>
                  <a:pt x="1150994" y="312131"/>
                  <a:pt x="1151127" y="312705"/>
                  <a:pt x="1151216" y="313441"/>
                </a:cubicBezTo>
                <a:cubicBezTo>
                  <a:pt x="1151305" y="314178"/>
                  <a:pt x="1151349" y="315077"/>
                  <a:pt x="1151349" y="316137"/>
                </a:cubicBezTo>
                <a:cubicBezTo>
                  <a:pt x="1151349" y="316902"/>
                  <a:pt x="1151319" y="317565"/>
                  <a:pt x="1151261" y="318125"/>
                </a:cubicBezTo>
                <a:cubicBezTo>
                  <a:pt x="1151202" y="318685"/>
                  <a:pt x="1151128" y="319186"/>
                  <a:pt x="1151040" y="319627"/>
                </a:cubicBezTo>
                <a:cubicBezTo>
                  <a:pt x="1150951" y="320069"/>
                  <a:pt x="1150804" y="320467"/>
                  <a:pt x="1150598" y="320820"/>
                </a:cubicBezTo>
                <a:cubicBezTo>
                  <a:pt x="1150392" y="321174"/>
                  <a:pt x="1150127" y="321512"/>
                  <a:pt x="1149802" y="321836"/>
                </a:cubicBezTo>
                <a:cubicBezTo>
                  <a:pt x="1149478" y="322160"/>
                  <a:pt x="1148521" y="322691"/>
                  <a:pt x="1146930" y="323427"/>
                </a:cubicBezTo>
                <a:cubicBezTo>
                  <a:pt x="1145340" y="324163"/>
                  <a:pt x="1143278" y="324885"/>
                  <a:pt x="1140745" y="325592"/>
                </a:cubicBezTo>
                <a:cubicBezTo>
                  <a:pt x="1138211" y="326299"/>
                  <a:pt x="1135281" y="326932"/>
                  <a:pt x="1131952" y="327492"/>
                </a:cubicBezTo>
                <a:cubicBezTo>
                  <a:pt x="1128623" y="328051"/>
                  <a:pt x="1125074" y="328332"/>
                  <a:pt x="1121304" y="328332"/>
                </a:cubicBezTo>
                <a:cubicBezTo>
                  <a:pt x="1114765" y="328332"/>
                  <a:pt x="1109035" y="327418"/>
                  <a:pt x="1104117" y="325592"/>
                </a:cubicBezTo>
                <a:cubicBezTo>
                  <a:pt x="1099197" y="323766"/>
                  <a:pt x="1095059" y="321056"/>
                  <a:pt x="1091701" y="317462"/>
                </a:cubicBezTo>
                <a:cubicBezTo>
                  <a:pt x="1088343" y="313869"/>
                  <a:pt x="1085811" y="309362"/>
                  <a:pt x="1084101" y="303942"/>
                </a:cubicBezTo>
                <a:cubicBezTo>
                  <a:pt x="1082392" y="298523"/>
                  <a:pt x="1081539" y="292219"/>
                  <a:pt x="1081539" y="285032"/>
                </a:cubicBezTo>
                <a:cubicBezTo>
                  <a:pt x="1081539" y="278198"/>
                  <a:pt x="1082422" y="272057"/>
                  <a:pt x="1084188" y="266607"/>
                </a:cubicBezTo>
                <a:cubicBezTo>
                  <a:pt x="1085957" y="261158"/>
                  <a:pt x="1088505" y="256534"/>
                  <a:pt x="1091834" y="252734"/>
                </a:cubicBezTo>
                <a:cubicBezTo>
                  <a:pt x="1095162" y="248934"/>
                  <a:pt x="1099183" y="246018"/>
                  <a:pt x="1103895" y="243985"/>
                </a:cubicBezTo>
                <a:cubicBezTo>
                  <a:pt x="1108609" y="241953"/>
                  <a:pt x="1113881" y="240937"/>
                  <a:pt x="1119713" y="240937"/>
                </a:cubicBezTo>
                <a:close/>
                <a:moveTo>
                  <a:pt x="1055071" y="240937"/>
                </a:moveTo>
                <a:cubicBezTo>
                  <a:pt x="1055837" y="240937"/>
                  <a:pt x="1056705" y="240981"/>
                  <a:pt x="1057677" y="241069"/>
                </a:cubicBezTo>
                <a:cubicBezTo>
                  <a:pt x="1058650" y="241158"/>
                  <a:pt x="1059666" y="241320"/>
                  <a:pt x="1060726" y="241555"/>
                </a:cubicBezTo>
                <a:cubicBezTo>
                  <a:pt x="1061787" y="241791"/>
                  <a:pt x="1062744" y="242056"/>
                  <a:pt x="1063599" y="242351"/>
                </a:cubicBezTo>
                <a:cubicBezTo>
                  <a:pt x="1064452" y="242645"/>
                  <a:pt x="1065056" y="242940"/>
                  <a:pt x="1065410" y="243234"/>
                </a:cubicBezTo>
                <a:cubicBezTo>
                  <a:pt x="1065764" y="243529"/>
                  <a:pt x="1065999" y="243809"/>
                  <a:pt x="1066117" y="244074"/>
                </a:cubicBezTo>
                <a:cubicBezTo>
                  <a:pt x="1066235" y="244339"/>
                  <a:pt x="1066338" y="244677"/>
                  <a:pt x="1066426" y="245090"/>
                </a:cubicBezTo>
                <a:cubicBezTo>
                  <a:pt x="1066513" y="245502"/>
                  <a:pt x="1066574" y="246106"/>
                  <a:pt x="1066602" y="246902"/>
                </a:cubicBezTo>
                <a:cubicBezTo>
                  <a:pt x="1066632" y="247697"/>
                  <a:pt x="1066647" y="248772"/>
                  <a:pt x="1066647" y="250127"/>
                </a:cubicBezTo>
                <a:cubicBezTo>
                  <a:pt x="1066647" y="251423"/>
                  <a:pt x="1066617" y="252513"/>
                  <a:pt x="1066559" y="253396"/>
                </a:cubicBezTo>
                <a:cubicBezTo>
                  <a:pt x="1066499" y="254280"/>
                  <a:pt x="1066381" y="254972"/>
                  <a:pt x="1066205" y="255473"/>
                </a:cubicBezTo>
                <a:cubicBezTo>
                  <a:pt x="1066028" y="255974"/>
                  <a:pt x="1065807" y="256357"/>
                  <a:pt x="1065543" y="256622"/>
                </a:cubicBezTo>
                <a:cubicBezTo>
                  <a:pt x="1065276" y="256887"/>
                  <a:pt x="1064908" y="257020"/>
                  <a:pt x="1064438" y="257020"/>
                </a:cubicBezTo>
                <a:cubicBezTo>
                  <a:pt x="1063966" y="257020"/>
                  <a:pt x="1063392" y="256887"/>
                  <a:pt x="1062715" y="256622"/>
                </a:cubicBezTo>
                <a:cubicBezTo>
                  <a:pt x="1062037" y="256357"/>
                  <a:pt x="1061271" y="256092"/>
                  <a:pt x="1060417" y="255826"/>
                </a:cubicBezTo>
                <a:cubicBezTo>
                  <a:pt x="1059563" y="255561"/>
                  <a:pt x="1058605" y="255311"/>
                  <a:pt x="1057545" y="255075"/>
                </a:cubicBezTo>
                <a:cubicBezTo>
                  <a:pt x="1056484" y="254840"/>
                  <a:pt x="1055336" y="254722"/>
                  <a:pt x="1054099" y="254722"/>
                </a:cubicBezTo>
                <a:cubicBezTo>
                  <a:pt x="1052626" y="254722"/>
                  <a:pt x="1051183" y="255017"/>
                  <a:pt x="1049769" y="255606"/>
                </a:cubicBezTo>
                <a:cubicBezTo>
                  <a:pt x="1048355" y="256195"/>
                  <a:pt x="1046867" y="257167"/>
                  <a:pt x="1045306" y="258522"/>
                </a:cubicBezTo>
                <a:cubicBezTo>
                  <a:pt x="1043745" y="259877"/>
                  <a:pt x="1042111" y="261673"/>
                  <a:pt x="1040401" y="263912"/>
                </a:cubicBezTo>
                <a:cubicBezTo>
                  <a:pt x="1038693" y="266151"/>
                  <a:pt x="1036808" y="268890"/>
                  <a:pt x="1034747" y="272130"/>
                </a:cubicBezTo>
                <a:lnTo>
                  <a:pt x="1034747" y="324443"/>
                </a:lnTo>
                <a:cubicBezTo>
                  <a:pt x="1034747" y="324914"/>
                  <a:pt x="1034629" y="325313"/>
                  <a:pt x="1034394" y="325636"/>
                </a:cubicBezTo>
                <a:cubicBezTo>
                  <a:pt x="1034157" y="325960"/>
                  <a:pt x="1033774" y="326240"/>
                  <a:pt x="1033244" y="326476"/>
                </a:cubicBezTo>
                <a:cubicBezTo>
                  <a:pt x="1032714" y="326711"/>
                  <a:pt x="1031978" y="326888"/>
                  <a:pt x="1031035" y="327006"/>
                </a:cubicBezTo>
                <a:cubicBezTo>
                  <a:pt x="1030092" y="327124"/>
                  <a:pt x="1028885" y="327183"/>
                  <a:pt x="1027412" y="327183"/>
                </a:cubicBezTo>
                <a:cubicBezTo>
                  <a:pt x="1025998" y="327183"/>
                  <a:pt x="1024820" y="327124"/>
                  <a:pt x="1023877" y="327006"/>
                </a:cubicBezTo>
                <a:cubicBezTo>
                  <a:pt x="1022935" y="326888"/>
                  <a:pt x="1022184" y="326711"/>
                  <a:pt x="1021624" y="326476"/>
                </a:cubicBezTo>
                <a:cubicBezTo>
                  <a:pt x="1021064" y="326240"/>
                  <a:pt x="1020682" y="325960"/>
                  <a:pt x="1020475" y="325636"/>
                </a:cubicBezTo>
                <a:cubicBezTo>
                  <a:pt x="1020269" y="325313"/>
                  <a:pt x="1020166" y="324914"/>
                  <a:pt x="1020166" y="324443"/>
                </a:cubicBezTo>
                <a:lnTo>
                  <a:pt x="1020166" y="244913"/>
                </a:lnTo>
                <a:cubicBezTo>
                  <a:pt x="1020166" y="244442"/>
                  <a:pt x="1020254" y="244044"/>
                  <a:pt x="1020431" y="243720"/>
                </a:cubicBezTo>
                <a:cubicBezTo>
                  <a:pt x="1020608" y="243396"/>
                  <a:pt x="1020962" y="243102"/>
                  <a:pt x="1021492" y="242837"/>
                </a:cubicBezTo>
                <a:cubicBezTo>
                  <a:pt x="1022022" y="242571"/>
                  <a:pt x="1022699" y="242395"/>
                  <a:pt x="1023524" y="242307"/>
                </a:cubicBezTo>
                <a:cubicBezTo>
                  <a:pt x="1024349" y="242218"/>
                  <a:pt x="1025439" y="242174"/>
                  <a:pt x="1026794" y="242174"/>
                </a:cubicBezTo>
                <a:cubicBezTo>
                  <a:pt x="1028090" y="242174"/>
                  <a:pt x="1029165" y="242218"/>
                  <a:pt x="1030019" y="242307"/>
                </a:cubicBezTo>
                <a:cubicBezTo>
                  <a:pt x="1030873" y="242395"/>
                  <a:pt x="1031536" y="242571"/>
                  <a:pt x="1032007" y="242837"/>
                </a:cubicBezTo>
                <a:cubicBezTo>
                  <a:pt x="1032478" y="243102"/>
                  <a:pt x="1032817" y="243396"/>
                  <a:pt x="1033023" y="243720"/>
                </a:cubicBezTo>
                <a:cubicBezTo>
                  <a:pt x="1033229" y="244044"/>
                  <a:pt x="1033333" y="244442"/>
                  <a:pt x="1033333" y="244913"/>
                </a:cubicBezTo>
                <a:lnTo>
                  <a:pt x="1033333" y="256489"/>
                </a:lnTo>
                <a:cubicBezTo>
                  <a:pt x="1035512" y="253308"/>
                  <a:pt x="1037559" y="250716"/>
                  <a:pt x="1039474" y="248713"/>
                </a:cubicBezTo>
                <a:cubicBezTo>
                  <a:pt x="1041388" y="246710"/>
                  <a:pt x="1043200" y="245134"/>
                  <a:pt x="1044908" y="243985"/>
                </a:cubicBezTo>
                <a:cubicBezTo>
                  <a:pt x="1046617" y="242837"/>
                  <a:pt x="1048310" y="242041"/>
                  <a:pt x="1049989" y="241599"/>
                </a:cubicBezTo>
                <a:cubicBezTo>
                  <a:pt x="1051669" y="241158"/>
                  <a:pt x="1053363" y="240937"/>
                  <a:pt x="1055071" y="240937"/>
                </a:cubicBezTo>
                <a:close/>
                <a:moveTo>
                  <a:pt x="911382" y="240937"/>
                </a:moveTo>
                <a:cubicBezTo>
                  <a:pt x="913503" y="240937"/>
                  <a:pt x="915623" y="241113"/>
                  <a:pt x="917744" y="241467"/>
                </a:cubicBezTo>
                <a:cubicBezTo>
                  <a:pt x="919865" y="241820"/>
                  <a:pt x="921780" y="242262"/>
                  <a:pt x="923488" y="242792"/>
                </a:cubicBezTo>
                <a:cubicBezTo>
                  <a:pt x="925196" y="243323"/>
                  <a:pt x="926655" y="243897"/>
                  <a:pt x="927862" y="244516"/>
                </a:cubicBezTo>
                <a:cubicBezTo>
                  <a:pt x="929070" y="245134"/>
                  <a:pt x="929983" y="245679"/>
                  <a:pt x="930601" y="246150"/>
                </a:cubicBezTo>
                <a:cubicBezTo>
                  <a:pt x="931220" y="246621"/>
                  <a:pt x="931633" y="247034"/>
                  <a:pt x="931839" y="247387"/>
                </a:cubicBezTo>
                <a:cubicBezTo>
                  <a:pt x="932045" y="247741"/>
                  <a:pt x="932192" y="248139"/>
                  <a:pt x="932281" y="248580"/>
                </a:cubicBezTo>
                <a:cubicBezTo>
                  <a:pt x="932369" y="249022"/>
                  <a:pt x="932457" y="249567"/>
                  <a:pt x="932546" y="250215"/>
                </a:cubicBezTo>
                <a:cubicBezTo>
                  <a:pt x="932634" y="250863"/>
                  <a:pt x="932678" y="251658"/>
                  <a:pt x="932678" y="252601"/>
                </a:cubicBezTo>
                <a:cubicBezTo>
                  <a:pt x="932678" y="253603"/>
                  <a:pt x="932634" y="254472"/>
                  <a:pt x="932546" y="255208"/>
                </a:cubicBezTo>
                <a:cubicBezTo>
                  <a:pt x="932457" y="255944"/>
                  <a:pt x="932310" y="256548"/>
                  <a:pt x="932104" y="257020"/>
                </a:cubicBezTo>
                <a:cubicBezTo>
                  <a:pt x="931898" y="257491"/>
                  <a:pt x="931647" y="257829"/>
                  <a:pt x="931353" y="258036"/>
                </a:cubicBezTo>
                <a:cubicBezTo>
                  <a:pt x="931058" y="258242"/>
                  <a:pt x="930734" y="258345"/>
                  <a:pt x="930381" y="258345"/>
                </a:cubicBezTo>
                <a:cubicBezTo>
                  <a:pt x="929851" y="258345"/>
                  <a:pt x="929085" y="258021"/>
                  <a:pt x="928083" y="257373"/>
                </a:cubicBezTo>
                <a:cubicBezTo>
                  <a:pt x="927081" y="256725"/>
                  <a:pt x="925786" y="256033"/>
                  <a:pt x="924195" y="255296"/>
                </a:cubicBezTo>
                <a:cubicBezTo>
                  <a:pt x="922604" y="254560"/>
                  <a:pt x="920734" y="253868"/>
                  <a:pt x="918584" y="253220"/>
                </a:cubicBezTo>
                <a:cubicBezTo>
                  <a:pt x="916434" y="252572"/>
                  <a:pt x="913974" y="252248"/>
                  <a:pt x="911205" y="252248"/>
                </a:cubicBezTo>
                <a:cubicBezTo>
                  <a:pt x="908731" y="252248"/>
                  <a:pt x="906551" y="252528"/>
                  <a:pt x="904666" y="253087"/>
                </a:cubicBezTo>
                <a:cubicBezTo>
                  <a:pt x="902781" y="253647"/>
                  <a:pt x="901234" y="254442"/>
                  <a:pt x="900027" y="255473"/>
                </a:cubicBezTo>
                <a:cubicBezTo>
                  <a:pt x="898819" y="256504"/>
                  <a:pt x="897906" y="257726"/>
                  <a:pt x="897288" y="259140"/>
                </a:cubicBezTo>
                <a:cubicBezTo>
                  <a:pt x="896669" y="260554"/>
                  <a:pt x="896360" y="262086"/>
                  <a:pt x="896360" y="263735"/>
                </a:cubicBezTo>
                <a:cubicBezTo>
                  <a:pt x="896360" y="266033"/>
                  <a:pt x="896949" y="267962"/>
                  <a:pt x="898127" y="269523"/>
                </a:cubicBezTo>
                <a:cubicBezTo>
                  <a:pt x="899305" y="271085"/>
                  <a:pt x="900837" y="272454"/>
                  <a:pt x="902722" y="273633"/>
                </a:cubicBezTo>
                <a:cubicBezTo>
                  <a:pt x="904607" y="274811"/>
                  <a:pt x="906757" y="275871"/>
                  <a:pt x="909172" y="276814"/>
                </a:cubicBezTo>
                <a:cubicBezTo>
                  <a:pt x="911588" y="277756"/>
                  <a:pt x="914048" y="278728"/>
                  <a:pt x="916551" y="279730"/>
                </a:cubicBezTo>
                <a:cubicBezTo>
                  <a:pt x="919055" y="280731"/>
                  <a:pt x="921529" y="281851"/>
                  <a:pt x="923974" y="283088"/>
                </a:cubicBezTo>
                <a:cubicBezTo>
                  <a:pt x="926419" y="284325"/>
                  <a:pt x="928583" y="285827"/>
                  <a:pt x="930469" y="287595"/>
                </a:cubicBezTo>
                <a:cubicBezTo>
                  <a:pt x="932354" y="289362"/>
                  <a:pt x="933871" y="291482"/>
                  <a:pt x="935020" y="293957"/>
                </a:cubicBezTo>
                <a:cubicBezTo>
                  <a:pt x="936169" y="296431"/>
                  <a:pt x="936743" y="299377"/>
                  <a:pt x="936743" y="302794"/>
                </a:cubicBezTo>
                <a:cubicBezTo>
                  <a:pt x="936743" y="306858"/>
                  <a:pt x="935992" y="310481"/>
                  <a:pt x="934490" y="313663"/>
                </a:cubicBezTo>
                <a:cubicBezTo>
                  <a:pt x="932988" y="316844"/>
                  <a:pt x="930852" y="319524"/>
                  <a:pt x="928083" y="321704"/>
                </a:cubicBezTo>
                <a:cubicBezTo>
                  <a:pt x="925314" y="323884"/>
                  <a:pt x="922015" y="325533"/>
                  <a:pt x="918186" y="326653"/>
                </a:cubicBezTo>
                <a:cubicBezTo>
                  <a:pt x="914357" y="327772"/>
                  <a:pt x="910145" y="328332"/>
                  <a:pt x="905550" y="328332"/>
                </a:cubicBezTo>
                <a:cubicBezTo>
                  <a:pt x="902722" y="328332"/>
                  <a:pt x="900027" y="328110"/>
                  <a:pt x="897464" y="327669"/>
                </a:cubicBezTo>
                <a:cubicBezTo>
                  <a:pt x="894902" y="327227"/>
                  <a:pt x="892604" y="326667"/>
                  <a:pt x="890572" y="325990"/>
                </a:cubicBezTo>
                <a:cubicBezTo>
                  <a:pt x="888539" y="325313"/>
                  <a:pt x="886816" y="324606"/>
                  <a:pt x="885402" y="323869"/>
                </a:cubicBezTo>
                <a:cubicBezTo>
                  <a:pt x="883988" y="323132"/>
                  <a:pt x="882957" y="322470"/>
                  <a:pt x="882309" y="321881"/>
                </a:cubicBezTo>
                <a:cubicBezTo>
                  <a:pt x="881661" y="321292"/>
                  <a:pt x="881190" y="320467"/>
                  <a:pt x="880895" y="319406"/>
                </a:cubicBezTo>
                <a:cubicBezTo>
                  <a:pt x="880601" y="318346"/>
                  <a:pt x="880453" y="316902"/>
                  <a:pt x="880453" y="315077"/>
                </a:cubicBezTo>
                <a:cubicBezTo>
                  <a:pt x="880453" y="313957"/>
                  <a:pt x="880512" y="313014"/>
                  <a:pt x="880630" y="312249"/>
                </a:cubicBezTo>
                <a:cubicBezTo>
                  <a:pt x="880748" y="311483"/>
                  <a:pt x="880895" y="310864"/>
                  <a:pt x="881072" y="310393"/>
                </a:cubicBezTo>
                <a:cubicBezTo>
                  <a:pt x="881249" y="309922"/>
                  <a:pt x="881499" y="309583"/>
                  <a:pt x="881823" y="309377"/>
                </a:cubicBezTo>
                <a:cubicBezTo>
                  <a:pt x="882147" y="309171"/>
                  <a:pt x="882515" y="309068"/>
                  <a:pt x="882928" y="309068"/>
                </a:cubicBezTo>
                <a:cubicBezTo>
                  <a:pt x="883576" y="309068"/>
                  <a:pt x="884533" y="309465"/>
                  <a:pt x="885799" y="310261"/>
                </a:cubicBezTo>
                <a:cubicBezTo>
                  <a:pt x="887066" y="311056"/>
                  <a:pt x="888627" y="311925"/>
                  <a:pt x="890483" y="312867"/>
                </a:cubicBezTo>
                <a:cubicBezTo>
                  <a:pt x="892339" y="313810"/>
                  <a:pt x="894534" y="314679"/>
                  <a:pt x="897066" y="315474"/>
                </a:cubicBezTo>
                <a:cubicBezTo>
                  <a:pt x="899600" y="316269"/>
                  <a:pt x="902516" y="316667"/>
                  <a:pt x="905815" y="316667"/>
                </a:cubicBezTo>
                <a:cubicBezTo>
                  <a:pt x="908289" y="316667"/>
                  <a:pt x="910528" y="316402"/>
                  <a:pt x="912531" y="315872"/>
                </a:cubicBezTo>
                <a:cubicBezTo>
                  <a:pt x="914533" y="315342"/>
                  <a:pt x="916271" y="314561"/>
                  <a:pt x="917744" y="313530"/>
                </a:cubicBezTo>
                <a:cubicBezTo>
                  <a:pt x="919217" y="312499"/>
                  <a:pt x="920351" y="311188"/>
                  <a:pt x="921146" y="309598"/>
                </a:cubicBezTo>
                <a:cubicBezTo>
                  <a:pt x="921942" y="308007"/>
                  <a:pt x="922339" y="306122"/>
                  <a:pt x="922339" y="303942"/>
                </a:cubicBezTo>
                <a:cubicBezTo>
                  <a:pt x="922339" y="301703"/>
                  <a:pt x="921765" y="299818"/>
                  <a:pt x="920616" y="298287"/>
                </a:cubicBezTo>
                <a:cubicBezTo>
                  <a:pt x="919467" y="296755"/>
                  <a:pt x="917950" y="295401"/>
                  <a:pt x="916065" y="294222"/>
                </a:cubicBezTo>
                <a:cubicBezTo>
                  <a:pt x="914180" y="293044"/>
                  <a:pt x="912060" y="291998"/>
                  <a:pt x="909703" y="291085"/>
                </a:cubicBezTo>
                <a:cubicBezTo>
                  <a:pt x="907346" y="290172"/>
                  <a:pt x="904916" y="289214"/>
                  <a:pt x="902412" y="288213"/>
                </a:cubicBezTo>
                <a:cubicBezTo>
                  <a:pt x="899909" y="287212"/>
                  <a:pt x="897464" y="286077"/>
                  <a:pt x="895078" y="284811"/>
                </a:cubicBezTo>
                <a:cubicBezTo>
                  <a:pt x="892692" y="283544"/>
                  <a:pt x="890557" y="281998"/>
                  <a:pt x="888672" y="280172"/>
                </a:cubicBezTo>
                <a:cubicBezTo>
                  <a:pt x="886786" y="278345"/>
                  <a:pt x="885270" y="276166"/>
                  <a:pt x="884120" y="273633"/>
                </a:cubicBezTo>
                <a:cubicBezTo>
                  <a:pt x="882972" y="271099"/>
                  <a:pt x="882398" y="268065"/>
                  <a:pt x="882398" y="264531"/>
                </a:cubicBezTo>
                <a:cubicBezTo>
                  <a:pt x="882398" y="261408"/>
                  <a:pt x="883002" y="258419"/>
                  <a:pt x="884209" y="255561"/>
                </a:cubicBezTo>
                <a:cubicBezTo>
                  <a:pt x="885417" y="252705"/>
                  <a:pt x="887228" y="250201"/>
                  <a:pt x="889644" y="248050"/>
                </a:cubicBezTo>
                <a:cubicBezTo>
                  <a:pt x="892059" y="245900"/>
                  <a:pt x="895078" y="244177"/>
                  <a:pt x="898701" y="242881"/>
                </a:cubicBezTo>
                <a:cubicBezTo>
                  <a:pt x="902324" y="241585"/>
                  <a:pt x="906551" y="240937"/>
                  <a:pt x="911382" y="240937"/>
                </a:cubicBezTo>
                <a:close/>
                <a:moveTo>
                  <a:pt x="826560" y="240937"/>
                </a:moveTo>
                <a:cubicBezTo>
                  <a:pt x="833098" y="240937"/>
                  <a:pt x="838798" y="241909"/>
                  <a:pt x="843658" y="243853"/>
                </a:cubicBezTo>
                <a:cubicBezTo>
                  <a:pt x="848519" y="245797"/>
                  <a:pt x="852568" y="248624"/>
                  <a:pt x="855808" y="252336"/>
                </a:cubicBezTo>
                <a:cubicBezTo>
                  <a:pt x="859048" y="256048"/>
                  <a:pt x="861479" y="260554"/>
                  <a:pt x="863099" y="265856"/>
                </a:cubicBezTo>
                <a:cubicBezTo>
                  <a:pt x="864719" y="271158"/>
                  <a:pt x="865529" y="277138"/>
                  <a:pt x="865529" y="283794"/>
                </a:cubicBezTo>
                <a:cubicBezTo>
                  <a:pt x="865529" y="290275"/>
                  <a:pt x="864675" y="296240"/>
                  <a:pt x="862966" y="301689"/>
                </a:cubicBezTo>
                <a:cubicBezTo>
                  <a:pt x="861258" y="307138"/>
                  <a:pt x="858710" y="311836"/>
                  <a:pt x="855323" y="315783"/>
                </a:cubicBezTo>
                <a:cubicBezTo>
                  <a:pt x="851935" y="319730"/>
                  <a:pt x="847694" y="322809"/>
                  <a:pt x="842598" y="325018"/>
                </a:cubicBezTo>
                <a:cubicBezTo>
                  <a:pt x="837502" y="327227"/>
                  <a:pt x="831596" y="328332"/>
                  <a:pt x="824881" y="328332"/>
                </a:cubicBezTo>
                <a:cubicBezTo>
                  <a:pt x="818341" y="328332"/>
                  <a:pt x="812641" y="327359"/>
                  <a:pt x="807781" y="325415"/>
                </a:cubicBezTo>
                <a:cubicBezTo>
                  <a:pt x="802921" y="323471"/>
                  <a:pt x="798871" y="320643"/>
                  <a:pt x="795631" y="316932"/>
                </a:cubicBezTo>
                <a:cubicBezTo>
                  <a:pt x="792391" y="313220"/>
                  <a:pt x="789975" y="308714"/>
                  <a:pt x="788385" y="303412"/>
                </a:cubicBezTo>
                <a:cubicBezTo>
                  <a:pt x="786794" y="298110"/>
                  <a:pt x="785999" y="292101"/>
                  <a:pt x="785999" y="285385"/>
                </a:cubicBezTo>
                <a:cubicBezTo>
                  <a:pt x="785999" y="278905"/>
                  <a:pt x="786838" y="272940"/>
                  <a:pt x="788518" y="267491"/>
                </a:cubicBezTo>
                <a:cubicBezTo>
                  <a:pt x="790196" y="262042"/>
                  <a:pt x="792729" y="257344"/>
                  <a:pt x="796117" y="253396"/>
                </a:cubicBezTo>
                <a:cubicBezTo>
                  <a:pt x="799504" y="249449"/>
                  <a:pt x="803731" y="246386"/>
                  <a:pt x="808797" y="244206"/>
                </a:cubicBezTo>
                <a:cubicBezTo>
                  <a:pt x="813864" y="242027"/>
                  <a:pt x="819785" y="240937"/>
                  <a:pt x="826560" y="240937"/>
                </a:cubicBezTo>
                <a:close/>
                <a:moveTo>
                  <a:pt x="567263" y="240937"/>
                </a:moveTo>
                <a:cubicBezTo>
                  <a:pt x="573508" y="240937"/>
                  <a:pt x="578825" y="241938"/>
                  <a:pt x="583214" y="243941"/>
                </a:cubicBezTo>
                <a:cubicBezTo>
                  <a:pt x="587603" y="245944"/>
                  <a:pt x="591211" y="248640"/>
                  <a:pt x="594038" y="252027"/>
                </a:cubicBezTo>
                <a:cubicBezTo>
                  <a:pt x="596866" y="255414"/>
                  <a:pt x="598943" y="259391"/>
                  <a:pt x="600269" y="263956"/>
                </a:cubicBezTo>
                <a:cubicBezTo>
                  <a:pt x="601594" y="268522"/>
                  <a:pt x="602256" y="273397"/>
                  <a:pt x="602256" y="278581"/>
                </a:cubicBezTo>
                <a:lnTo>
                  <a:pt x="602256" y="281232"/>
                </a:lnTo>
                <a:cubicBezTo>
                  <a:pt x="602256" y="283529"/>
                  <a:pt x="601680" y="285164"/>
                  <a:pt x="600526" y="286137"/>
                </a:cubicBezTo>
                <a:cubicBezTo>
                  <a:pt x="599372" y="287108"/>
                  <a:pt x="598055" y="287595"/>
                  <a:pt x="596575" y="287595"/>
                </a:cubicBezTo>
                <a:lnTo>
                  <a:pt x="544199" y="287595"/>
                </a:lnTo>
                <a:cubicBezTo>
                  <a:pt x="544199" y="292013"/>
                  <a:pt x="544643" y="295989"/>
                  <a:pt x="545531" y="299524"/>
                </a:cubicBezTo>
                <a:cubicBezTo>
                  <a:pt x="546419" y="303059"/>
                  <a:pt x="547899" y="306093"/>
                  <a:pt x="549971" y="308626"/>
                </a:cubicBezTo>
                <a:cubicBezTo>
                  <a:pt x="552043" y="311159"/>
                  <a:pt x="554737" y="313103"/>
                  <a:pt x="558052" y="314458"/>
                </a:cubicBezTo>
                <a:cubicBezTo>
                  <a:pt x="561366" y="315813"/>
                  <a:pt x="565422" y="316490"/>
                  <a:pt x="570217" y="316490"/>
                </a:cubicBezTo>
                <a:cubicBezTo>
                  <a:pt x="574005" y="316490"/>
                  <a:pt x="577380" y="316181"/>
                  <a:pt x="580339" y="315563"/>
                </a:cubicBezTo>
                <a:cubicBezTo>
                  <a:pt x="583299" y="314944"/>
                  <a:pt x="585860" y="314252"/>
                  <a:pt x="588020" y="313486"/>
                </a:cubicBezTo>
                <a:cubicBezTo>
                  <a:pt x="590181" y="312720"/>
                  <a:pt x="591957" y="312028"/>
                  <a:pt x="593349" y="311409"/>
                </a:cubicBezTo>
                <a:cubicBezTo>
                  <a:pt x="594740" y="310791"/>
                  <a:pt x="595791" y="310481"/>
                  <a:pt x="596502" y="310481"/>
                </a:cubicBezTo>
                <a:cubicBezTo>
                  <a:pt x="596916" y="310481"/>
                  <a:pt x="597286" y="310585"/>
                  <a:pt x="597611" y="310791"/>
                </a:cubicBezTo>
                <a:cubicBezTo>
                  <a:pt x="597936" y="310997"/>
                  <a:pt x="598188" y="311306"/>
                  <a:pt x="598365" y="311718"/>
                </a:cubicBezTo>
                <a:cubicBezTo>
                  <a:pt x="598543" y="312131"/>
                  <a:pt x="598676" y="312705"/>
                  <a:pt x="598765" y="313441"/>
                </a:cubicBezTo>
                <a:cubicBezTo>
                  <a:pt x="598854" y="314178"/>
                  <a:pt x="598898" y="315077"/>
                  <a:pt x="598898" y="316137"/>
                </a:cubicBezTo>
                <a:cubicBezTo>
                  <a:pt x="598898" y="316902"/>
                  <a:pt x="598869" y="317565"/>
                  <a:pt x="598810" y="318125"/>
                </a:cubicBezTo>
                <a:cubicBezTo>
                  <a:pt x="598751" y="318685"/>
                  <a:pt x="598677" y="319186"/>
                  <a:pt x="598589" y="319627"/>
                </a:cubicBezTo>
                <a:cubicBezTo>
                  <a:pt x="598501" y="320069"/>
                  <a:pt x="598353" y="320467"/>
                  <a:pt x="598148" y="320820"/>
                </a:cubicBezTo>
                <a:cubicBezTo>
                  <a:pt x="597941" y="321174"/>
                  <a:pt x="597676" y="321512"/>
                  <a:pt x="597352" y="321836"/>
                </a:cubicBezTo>
                <a:cubicBezTo>
                  <a:pt x="597028" y="322160"/>
                  <a:pt x="596071" y="322691"/>
                  <a:pt x="594480" y="323427"/>
                </a:cubicBezTo>
                <a:cubicBezTo>
                  <a:pt x="592890" y="324163"/>
                  <a:pt x="590828" y="324885"/>
                  <a:pt x="588295" y="325592"/>
                </a:cubicBezTo>
                <a:cubicBezTo>
                  <a:pt x="585761" y="326299"/>
                  <a:pt x="582830" y="326932"/>
                  <a:pt x="579502" y="327492"/>
                </a:cubicBezTo>
                <a:cubicBezTo>
                  <a:pt x="576173" y="328051"/>
                  <a:pt x="572624" y="328332"/>
                  <a:pt x="568854" y="328332"/>
                </a:cubicBezTo>
                <a:cubicBezTo>
                  <a:pt x="562314" y="328332"/>
                  <a:pt x="556586" y="327418"/>
                  <a:pt x="551667" y="325592"/>
                </a:cubicBezTo>
                <a:cubicBezTo>
                  <a:pt x="546748" y="323766"/>
                  <a:pt x="542609" y="321056"/>
                  <a:pt x="539251" y="317462"/>
                </a:cubicBezTo>
                <a:cubicBezTo>
                  <a:pt x="535893" y="313869"/>
                  <a:pt x="533360" y="309362"/>
                  <a:pt x="531651" y="303942"/>
                </a:cubicBezTo>
                <a:cubicBezTo>
                  <a:pt x="529943" y="298523"/>
                  <a:pt x="529089" y="292219"/>
                  <a:pt x="529089" y="285032"/>
                </a:cubicBezTo>
                <a:cubicBezTo>
                  <a:pt x="529089" y="278198"/>
                  <a:pt x="529973" y="272057"/>
                  <a:pt x="531740" y="266607"/>
                </a:cubicBezTo>
                <a:cubicBezTo>
                  <a:pt x="533507" y="261158"/>
                  <a:pt x="536055" y="256534"/>
                  <a:pt x="539383" y="252734"/>
                </a:cubicBezTo>
                <a:cubicBezTo>
                  <a:pt x="542712" y="248934"/>
                  <a:pt x="546733" y="246018"/>
                  <a:pt x="551445" y="243985"/>
                </a:cubicBezTo>
                <a:cubicBezTo>
                  <a:pt x="556159" y="241953"/>
                  <a:pt x="561431" y="240937"/>
                  <a:pt x="567263" y="240937"/>
                </a:cubicBezTo>
                <a:close/>
                <a:moveTo>
                  <a:pt x="174372" y="240937"/>
                </a:moveTo>
                <a:cubicBezTo>
                  <a:pt x="179674" y="240937"/>
                  <a:pt x="184136" y="241835"/>
                  <a:pt x="187759" y="243632"/>
                </a:cubicBezTo>
                <a:cubicBezTo>
                  <a:pt x="191382" y="245429"/>
                  <a:pt x="194313" y="247829"/>
                  <a:pt x="196552" y="250834"/>
                </a:cubicBezTo>
                <a:cubicBezTo>
                  <a:pt x="198790" y="253838"/>
                  <a:pt x="200396" y="257358"/>
                  <a:pt x="201368" y="261394"/>
                </a:cubicBezTo>
                <a:cubicBezTo>
                  <a:pt x="202340" y="265429"/>
                  <a:pt x="202826" y="270274"/>
                  <a:pt x="202826" y="275930"/>
                </a:cubicBezTo>
                <a:lnTo>
                  <a:pt x="202826" y="324443"/>
                </a:lnTo>
                <a:cubicBezTo>
                  <a:pt x="202826" y="324914"/>
                  <a:pt x="202708" y="325313"/>
                  <a:pt x="202472" y="325636"/>
                </a:cubicBezTo>
                <a:cubicBezTo>
                  <a:pt x="202237" y="325960"/>
                  <a:pt x="201854" y="326240"/>
                  <a:pt x="201324" y="326476"/>
                </a:cubicBezTo>
                <a:cubicBezTo>
                  <a:pt x="200794" y="326711"/>
                  <a:pt x="200057" y="326888"/>
                  <a:pt x="199115" y="327006"/>
                </a:cubicBezTo>
                <a:cubicBezTo>
                  <a:pt x="198172" y="327124"/>
                  <a:pt x="196994" y="327183"/>
                  <a:pt x="195580" y="327183"/>
                </a:cubicBezTo>
                <a:cubicBezTo>
                  <a:pt x="194107" y="327183"/>
                  <a:pt x="192899" y="327124"/>
                  <a:pt x="191957" y="327006"/>
                </a:cubicBezTo>
                <a:cubicBezTo>
                  <a:pt x="191014" y="326888"/>
                  <a:pt x="190278" y="326711"/>
                  <a:pt x="189748" y="326476"/>
                </a:cubicBezTo>
                <a:cubicBezTo>
                  <a:pt x="189217" y="326240"/>
                  <a:pt x="188835" y="325960"/>
                  <a:pt x="188599" y="325636"/>
                </a:cubicBezTo>
                <a:cubicBezTo>
                  <a:pt x="188363" y="325313"/>
                  <a:pt x="188245" y="324914"/>
                  <a:pt x="188245" y="324443"/>
                </a:cubicBezTo>
                <a:lnTo>
                  <a:pt x="188245" y="277874"/>
                </a:lnTo>
                <a:cubicBezTo>
                  <a:pt x="188245" y="273338"/>
                  <a:pt x="187892" y="269685"/>
                  <a:pt x="187185" y="266917"/>
                </a:cubicBezTo>
                <a:cubicBezTo>
                  <a:pt x="186478" y="264148"/>
                  <a:pt x="185447" y="261762"/>
                  <a:pt x="184092" y="259759"/>
                </a:cubicBezTo>
                <a:cubicBezTo>
                  <a:pt x="182737" y="257756"/>
                  <a:pt x="180984" y="256224"/>
                  <a:pt x="178834" y="255164"/>
                </a:cubicBezTo>
                <a:cubicBezTo>
                  <a:pt x="176684" y="254103"/>
                  <a:pt x="174195" y="253573"/>
                  <a:pt x="171367" y="253573"/>
                </a:cubicBezTo>
                <a:cubicBezTo>
                  <a:pt x="167715" y="253573"/>
                  <a:pt x="164062" y="254869"/>
                  <a:pt x="160410" y="257462"/>
                </a:cubicBezTo>
                <a:cubicBezTo>
                  <a:pt x="156757" y="260053"/>
                  <a:pt x="152928" y="263853"/>
                  <a:pt x="148922" y="268861"/>
                </a:cubicBezTo>
                <a:lnTo>
                  <a:pt x="148922" y="324443"/>
                </a:lnTo>
                <a:cubicBezTo>
                  <a:pt x="148922" y="324914"/>
                  <a:pt x="148804" y="325313"/>
                  <a:pt x="148569" y="325636"/>
                </a:cubicBezTo>
                <a:cubicBezTo>
                  <a:pt x="148333" y="325960"/>
                  <a:pt x="147950" y="326240"/>
                  <a:pt x="147420" y="326476"/>
                </a:cubicBezTo>
                <a:cubicBezTo>
                  <a:pt x="146890" y="326711"/>
                  <a:pt x="146153" y="326888"/>
                  <a:pt x="145210" y="327006"/>
                </a:cubicBezTo>
                <a:cubicBezTo>
                  <a:pt x="144268" y="327124"/>
                  <a:pt x="143060" y="327183"/>
                  <a:pt x="141588" y="327183"/>
                </a:cubicBezTo>
                <a:cubicBezTo>
                  <a:pt x="140174" y="327183"/>
                  <a:pt x="138996" y="327124"/>
                  <a:pt x="138053" y="327006"/>
                </a:cubicBezTo>
                <a:cubicBezTo>
                  <a:pt x="137111" y="326888"/>
                  <a:pt x="136359" y="326711"/>
                  <a:pt x="135799" y="326476"/>
                </a:cubicBezTo>
                <a:cubicBezTo>
                  <a:pt x="135240" y="326240"/>
                  <a:pt x="134857" y="325960"/>
                  <a:pt x="134651" y="325636"/>
                </a:cubicBezTo>
                <a:cubicBezTo>
                  <a:pt x="134445" y="325313"/>
                  <a:pt x="134342" y="324914"/>
                  <a:pt x="134342" y="324443"/>
                </a:cubicBezTo>
                <a:lnTo>
                  <a:pt x="134342" y="244913"/>
                </a:lnTo>
                <a:cubicBezTo>
                  <a:pt x="134342" y="244442"/>
                  <a:pt x="134430" y="244044"/>
                  <a:pt x="134607" y="243720"/>
                </a:cubicBezTo>
                <a:cubicBezTo>
                  <a:pt x="134783" y="243396"/>
                  <a:pt x="135137" y="243102"/>
                  <a:pt x="135667" y="242837"/>
                </a:cubicBezTo>
                <a:cubicBezTo>
                  <a:pt x="136197" y="242571"/>
                  <a:pt x="136875" y="242395"/>
                  <a:pt x="137700" y="242307"/>
                </a:cubicBezTo>
                <a:cubicBezTo>
                  <a:pt x="138524" y="242218"/>
                  <a:pt x="139614" y="242174"/>
                  <a:pt x="140969" y="242174"/>
                </a:cubicBezTo>
                <a:cubicBezTo>
                  <a:pt x="142265" y="242174"/>
                  <a:pt x="143340" y="242218"/>
                  <a:pt x="144194" y="242307"/>
                </a:cubicBezTo>
                <a:cubicBezTo>
                  <a:pt x="145049" y="242395"/>
                  <a:pt x="145712" y="242571"/>
                  <a:pt x="146183" y="242837"/>
                </a:cubicBezTo>
                <a:cubicBezTo>
                  <a:pt x="146654" y="243102"/>
                  <a:pt x="146993" y="243396"/>
                  <a:pt x="147199" y="243720"/>
                </a:cubicBezTo>
                <a:cubicBezTo>
                  <a:pt x="147405" y="244044"/>
                  <a:pt x="147508" y="244442"/>
                  <a:pt x="147508" y="244913"/>
                </a:cubicBezTo>
                <a:lnTo>
                  <a:pt x="147508" y="255429"/>
                </a:lnTo>
                <a:cubicBezTo>
                  <a:pt x="151985" y="250421"/>
                  <a:pt x="156448" y="246754"/>
                  <a:pt x="160896" y="244427"/>
                </a:cubicBezTo>
                <a:cubicBezTo>
                  <a:pt x="165344" y="242100"/>
                  <a:pt x="169835" y="240937"/>
                  <a:pt x="174372" y="240937"/>
                </a:cubicBezTo>
                <a:close/>
                <a:moveTo>
                  <a:pt x="731895" y="233779"/>
                </a:moveTo>
                <a:cubicBezTo>
                  <a:pt x="733250" y="233131"/>
                  <a:pt x="734178" y="233160"/>
                  <a:pt x="734679" y="233867"/>
                </a:cubicBezTo>
                <a:cubicBezTo>
                  <a:pt x="735179" y="234575"/>
                  <a:pt x="735430" y="236312"/>
                  <a:pt x="735430" y="239081"/>
                </a:cubicBezTo>
                <a:cubicBezTo>
                  <a:pt x="735430" y="240789"/>
                  <a:pt x="735386" y="242144"/>
                  <a:pt x="735297" y="243146"/>
                </a:cubicBezTo>
                <a:cubicBezTo>
                  <a:pt x="735208" y="244147"/>
                  <a:pt x="735061" y="244958"/>
                  <a:pt x="734855" y="245576"/>
                </a:cubicBezTo>
                <a:cubicBezTo>
                  <a:pt x="734649" y="246195"/>
                  <a:pt x="734354" y="246666"/>
                  <a:pt x="733972" y="246990"/>
                </a:cubicBezTo>
                <a:cubicBezTo>
                  <a:pt x="733589" y="247314"/>
                  <a:pt x="733044" y="247653"/>
                  <a:pt x="732337" y="248006"/>
                </a:cubicBezTo>
                <a:lnTo>
                  <a:pt x="675429" y="275842"/>
                </a:lnTo>
                <a:lnTo>
                  <a:pt x="731984" y="303235"/>
                </a:lnTo>
                <a:cubicBezTo>
                  <a:pt x="732749" y="303647"/>
                  <a:pt x="733353" y="304016"/>
                  <a:pt x="733795" y="304340"/>
                </a:cubicBezTo>
                <a:cubicBezTo>
                  <a:pt x="734237" y="304664"/>
                  <a:pt x="734576" y="305135"/>
                  <a:pt x="734811" y="305754"/>
                </a:cubicBezTo>
                <a:cubicBezTo>
                  <a:pt x="735047" y="306372"/>
                  <a:pt x="735208" y="307197"/>
                  <a:pt x="735297" y="308228"/>
                </a:cubicBezTo>
                <a:cubicBezTo>
                  <a:pt x="735386" y="309259"/>
                  <a:pt x="735430" y="310629"/>
                  <a:pt x="735430" y="312337"/>
                </a:cubicBezTo>
                <a:cubicBezTo>
                  <a:pt x="735430" y="313810"/>
                  <a:pt x="735370" y="315003"/>
                  <a:pt x="735253" y="315916"/>
                </a:cubicBezTo>
                <a:cubicBezTo>
                  <a:pt x="735135" y="316829"/>
                  <a:pt x="734929" y="317477"/>
                  <a:pt x="734634" y="317860"/>
                </a:cubicBezTo>
                <a:cubicBezTo>
                  <a:pt x="734340" y="318243"/>
                  <a:pt x="733972" y="318405"/>
                  <a:pt x="733530" y="318346"/>
                </a:cubicBezTo>
                <a:cubicBezTo>
                  <a:pt x="733088" y="318287"/>
                  <a:pt x="732543" y="318081"/>
                  <a:pt x="731895" y="317728"/>
                </a:cubicBezTo>
                <a:lnTo>
                  <a:pt x="662262" y="282558"/>
                </a:lnTo>
                <a:cubicBezTo>
                  <a:pt x="661673" y="282263"/>
                  <a:pt x="661202" y="281556"/>
                  <a:pt x="660848" y="280437"/>
                </a:cubicBezTo>
                <a:cubicBezTo>
                  <a:pt x="660495" y="279317"/>
                  <a:pt x="660318" y="277697"/>
                  <a:pt x="660318" y="275577"/>
                </a:cubicBezTo>
                <a:cubicBezTo>
                  <a:pt x="660318" y="274634"/>
                  <a:pt x="660362" y="273750"/>
                  <a:pt x="660450" y="272925"/>
                </a:cubicBezTo>
                <a:cubicBezTo>
                  <a:pt x="660539" y="272101"/>
                  <a:pt x="660686" y="271423"/>
                  <a:pt x="660892" y="270893"/>
                </a:cubicBezTo>
                <a:cubicBezTo>
                  <a:pt x="661098" y="270363"/>
                  <a:pt x="661334" y="269906"/>
                  <a:pt x="661599" y="269523"/>
                </a:cubicBezTo>
                <a:cubicBezTo>
                  <a:pt x="661865" y="269140"/>
                  <a:pt x="662174" y="268890"/>
                  <a:pt x="662527" y="268772"/>
                </a:cubicBezTo>
                <a:close/>
                <a:moveTo>
                  <a:pt x="1398425" y="233337"/>
                </a:moveTo>
                <a:cubicBezTo>
                  <a:pt x="1398896" y="233396"/>
                  <a:pt x="1399456" y="233602"/>
                  <a:pt x="1400104" y="233956"/>
                </a:cubicBezTo>
                <a:lnTo>
                  <a:pt x="1469737" y="269038"/>
                </a:lnTo>
                <a:cubicBezTo>
                  <a:pt x="1470326" y="269332"/>
                  <a:pt x="1470812" y="270054"/>
                  <a:pt x="1471195" y="271202"/>
                </a:cubicBezTo>
                <a:cubicBezTo>
                  <a:pt x="1471578" y="272351"/>
                  <a:pt x="1471769" y="273927"/>
                  <a:pt x="1471769" y="275930"/>
                </a:cubicBezTo>
                <a:cubicBezTo>
                  <a:pt x="1471769" y="276932"/>
                  <a:pt x="1471710" y="277830"/>
                  <a:pt x="1471593" y="278625"/>
                </a:cubicBezTo>
                <a:cubicBezTo>
                  <a:pt x="1471475" y="279420"/>
                  <a:pt x="1471328" y="280113"/>
                  <a:pt x="1471151" y="280702"/>
                </a:cubicBezTo>
                <a:cubicBezTo>
                  <a:pt x="1470974" y="281291"/>
                  <a:pt x="1470738" y="281747"/>
                  <a:pt x="1470444" y="282072"/>
                </a:cubicBezTo>
                <a:cubicBezTo>
                  <a:pt x="1470149" y="282396"/>
                  <a:pt x="1469825" y="282646"/>
                  <a:pt x="1469472" y="282822"/>
                </a:cubicBezTo>
                <a:lnTo>
                  <a:pt x="1400104" y="317815"/>
                </a:lnTo>
                <a:cubicBezTo>
                  <a:pt x="1399456" y="318110"/>
                  <a:pt x="1398896" y="318273"/>
                  <a:pt x="1398425" y="318302"/>
                </a:cubicBezTo>
                <a:cubicBezTo>
                  <a:pt x="1397954" y="318331"/>
                  <a:pt x="1397585" y="318140"/>
                  <a:pt x="1397320" y="317728"/>
                </a:cubicBezTo>
                <a:cubicBezTo>
                  <a:pt x="1397055" y="317315"/>
                  <a:pt x="1396864" y="316682"/>
                  <a:pt x="1396746" y="315828"/>
                </a:cubicBezTo>
                <a:cubicBezTo>
                  <a:pt x="1396628" y="314974"/>
                  <a:pt x="1396569" y="313869"/>
                  <a:pt x="1396569" y="312514"/>
                </a:cubicBezTo>
                <a:cubicBezTo>
                  <a:pt x="1396569" y="310864"/>
                  <a:pt x="1396599" y="309539"/>
                  <a:pt x="1396658" y="308537"/>
                </a:cubicBezTo>
                <a:cubicBezTo>
                  <a:pt x="1396717" y="307536"/>
                  <a:pt x="1396849" y="306726"/>
                  <a:pt x="1397055" y="306107"/>
                </a:cubicBezTo>
                <a:cubicBezTo>
                  <a:pt x="1397262" y="305489"/>
                  <a:pt x="1397571" y="305002"/>
                  <a:pt x="1397983" y="304649"/>
                </a:cubicBezTo>
                <a:cubicBezTo>
                  <a:pt x="1398396" y="304296"/>
                  <a:pt x="1398926" y="303972"/>
                  <a:pt x="1399574" y="303677"/>
                </a:cubicBezTo>
                <a:lnTo>
                  <a:pt x="1456570" y="275665"/>
                </a:lnTo>
                <a:lnTo>
                  <a:pt x="1399927" y="248360"/>
                </a:lnTo>
                <a:cubicBezTo>
                  <a:pt x="1399161" y="248006"/>
                  <a:pt x="1398558" y="247667"/>
                  <a:pt x="1398116" y="247343"/>
                </a:cubicBezTo>
                <a:cubicBezTo>
                  <a:pt x="1397674" y="247019"/>
                  <a:pt x="1397335" y="246533"/>
                  <a:pt x="1397099" y="245885"/>
                </a:cubicBezTo>
                <a:cubicBezTo>
                  <a:pt x="1396864" y="245237"/>
                  <a:pt x="1396717" y="244398"/>
                  <a:pt x="1396658" y="243367"/>
                </a:cubicBezTo>
                <a:cubicBezTo>
                  <a:pt x="1396599" y="242336"/>
                  <a:pt x="1396569" y="240966"/>
                  <a:pt x="1396569" y="239258"/>
                </a:cubicBezTo>
                <a:cubicBezTo>
                  <a:pt x="1396569" y="237726"/>
                  <a:pt x="1396628" y="236533"/>
                  <a:pt x="1396746" y="235679"/>
                </a:cubicBezTo>
                <a:cubicBezTo>
                  <a:pt x="1396864" y="234825"/>
                  <a:pt x="1397055" y="234206"/>
                  <a:pt x="1397320" y="233823"/>
                </a:cubicBezTo>
                <a:cubicBezTo>
                  <a:pt x="1397585" y="233441"/>
                  <a:pt x="1397954" y="233278"/>
                  <a:pt x="1398425" y="233337"/>
                </a:cubicBezTo>
                <a:close/>
                <a:moveTo>
                  <a:pt x="973709" y="220877"/>
                </a:moveTo>
                <a:cubicBezTo>
                  <a:pt x="975181" y="220877"/>
                  <a:pt x="976389" y="220936"/>
                  <a:pt x="977331" y="221054"/>
                </a:cubicBezTo>
                <a:cubicBezTo>
                  <a:pt x="978274" y="221172"/>
                  <a:pt x="979011" y="221363"/>
                  <a:pt x="979540" y="221629"/>
                </a:cubicBezTo>
                <a:cubicBezTo>
                  <a:pt x="980071" y="221894"/>
                  <a:pt x="980454" y="222203"/>
                  <a:pt x="980689" y="222556"/>
                </a:cubicBezTo>
                <a:cubicBezTo>
                  <a:pt x="980925" y="222910"/>
                  <a:pt x="981043" y="223293"/>
                  <a:pt x="981043" y="223706"/>
                </a:cubicBezTo>
                <a:lnTo>
                  <a:pt x="981043" y="242616"/>
                </a:lnTo>
                <a:lnTo>
                  <a:pt x="1001456" y="242616"/>
                </a:lnTo>
                <a:cubicBezTo>
                  <a:pt x="1001927" y="242616"/>
                  <a:pt x="1002339" y="242719"/>
                  <a:pt x="1002693" y="242925"/>
                </a:cubicBezTo>
                <a:cubicBezTo>
                  <a:pt x="1003046" y="243131"/>
                  <a:pt x="1003355" y="243485"/>
                  <a:pt x="1003620" y="243985"/>
                </a:cubicBezTo>
                <a:cubicBezTo>
                  <a:pt x="1003885" y="244486"/>
                  <a:pt x="1004077" y="245119"/>
                  <a:pt x="1004195" y="245885"/>
                </a:cubicBezTo>
                <a:cubicBezTo>
                  <a:pt x="1004313" y="246651"/>
                  <a:pt x="1004372" y="247593"/>
                  <a:pt x="1004372" y="248713"/>
                </a:cubicBezTo>
                <a:cubicBezTo>
                  <a:pt x="1004372" y="250834"/>
                  <a:pt x="1004106" y="252366"/>
                  <a:pt x="1003576" y="253308"/>
                </a:cubicBezTo>
                <a:cubicBezTo>
                  <a:pt x="1003046" y="254251"/>
                  <a:pt x="1002339" y="254722"/>
                  <a:pt x="1001456" y="254722"/>
                </a:cubicBezTo>
                <a:lnTo>
                  <a:pt x="981043" y="254722"/>
                </a:lnTo>
                <a:lnTo>
                  <a:pt x="981043" y="299082"/>
                </a:lnTo>
                <a:cubicBezTo>
                  <a:pt x="981043" y="304561"/>
                  <a:pt x="981853" y="308699"/>
                  <a:pt x="983473" y="311498"/>
                </a:cubicBezTo>
                <a:cubicBezTo>
                  <a:pt x="985093" y="314296"/>
                  <a:pt x="987994" y="315695"/>
                  <a:pt x="992177" y="315695"/>
                </a:cubicBezTo>
                <a:cubicBezTo>
                  <a:pt x="993532" y="315695"/>
                  <a:pt x="994740" y="315563"/>
                  <a:pt x="995800" y="315297"/>
                </a:cubicBezTo>
                <a:cubicBezTo>
                  <a:pt x="996861" y="315032"/>
                  <a:pt x="997803" y="314753"/>
                  <a:pt x="998628" y="314458"/>
                </a:cubicBezTo>
                <a:cubicBezTo>
                  <a:pt x="999452" y="314164"/>
                  <a:pt x="1000159" y="313884"/>
                  <a:pt x="1000749" y="313618"/>
                </a:cubicBezTo>
                <a:cubicBezTo>
                  <a:pt x="1001338" y="313353"/>
                  <a:pt x="1001868" y="313220"/>
                  <a:pt x="1002339" y="313220"/>
                </a:cubicBezTo>
                <a:cubicBezTo>
                  <a:pt x="1002634" y="313220"/>
                  <a:pt x="1002913" y="313294"/>
                  <a:pt x="1003179" y="313441"/>
                </a:cubicBezTo>
                <a:cubicBezTo>
                  <a:pt x="1003444" y="313589"/>
                  <a:pt x="1003650" y="313869"/>
                  <a:pt x="1003797" y="314281"/>
                </a:cubicBezTo>
                <a:cubicBezTo>
                  <a:pt x="1003945" y="314694"/>
                  <a:pt x="1004077" y="315253"/>
                  <a:pt x="1004195" y="315960"/>
                </a:cubicBezTo>
                <a:cubicBezTo>
                  <a:pt x="1004313" y="316667"/>
                  <a:pt x="1004372" y="317551"/>
                  <a:pt x="1004372" y="318611"/>
                </a:cubicBezTo>
                <a:cubicBezTo>
                  <a:pt x="1004372" y="320320"/>
                  <a:pt x="1004253" y="321674"/>
                  <a:pt x="1004018" y="322676"/>
                </a:cubicBezTo>
                <a:cubicBezTo>
                  <a:pt x="1003783" y="323678"/>
                  <a:pt x="1003429" y="324414"/>
                  <a:pt x="1002958" y="324885"/>
                </a:cubicBezTo>
                <a:cubicBezTo>
                  <a:pt x="1002487" y="325356"/>
                  <a:pt x="1001780" y="325798"/>
                  <a:pt x="1000837" y="326211"/>
                </a:cubicBezTo>
                <a:cubicBezTo>
                  <a:pt x="999894" y="326623"/>
                  <a:pt x="998819" y="326962"/>
                  <a:pt x="997612" y="327227"/>
                </a:cubicBezTo>
                <a:cubicBezTo>
                  <a:pt x="996404" y="327492"/>
                  <a:pt x="995123" y="327713"/>
                  <a:pt x="993768" y="327889"/>
                </a:cubicBezTo>
                <a:cubicBezTo>
                  <a:pt x="992413" y="328066"/>
                  <a:pt x="991058" y="328155"/>
                  <a:pt x="989703" y="328155"/>
                </a:cubicBezTo>
                <a:cubicBezTo>
                  <a:pt x="985579" y="328155"/>
                  <a:pt x="982044" y="327610"/>
                  <a:pt x="979099" y="326520"/>
                </a:cubicBezTo>
                <a:cubicBezTo>
                  <a:pt x="976153" y="325430"/>
                  <a:pt x="973738" y="323781"/>
                  <a:pt x="971853" y="321571"/>
                </a:cubicBezTo>
                <a:cubicBezTo>
                  <a:pt x="969967" y="319362"/>
                  <a:pt x="968598" y="316564"/>
                  <a:pt x="967744" y="313177"/>
                </a:cubicBezTo>
                <a:cubicBezTo>
                  <a:pt x="966889" y="309789"/>
                  <a:pt x="966463" y="305798"/>
                  <a:pt x="966463" y="301203"/>
                </a:cubicBezTo>
                <a:lnTo>
                  <a:pt x="966463" y="254722"/>
                </a:lnTo>
                <a:lnTo>
                  <a:pt x="955328" y="254722"/>
                </a:lnTo>
                <a:cubicBezTo>
                  <a:pt x="954444" y="254722"/>
                  <a:pt x="953738" y="254251"/>
                  <a:pt x="953207" y="253308"/>
                </a:cubicBezTo>
                <a:cubicBezTo>
                  <a:pt x="952677" y="252366"/>
                  <a:pt x="952412" y="250834"/>
                  <a:pt x="952412" y="248713"/>
                </a:cubicBezTo>
                <a:cubicBezTo>
                  <a:pt x="952412" y="247593"/>
                  <a:pt x="952485" y="246651"/>
                  <a:pt x="952632" y="245885"/>
                </a:cubicBezTo>
                <a:cubicBezTo>
                  <a:pt x="952780" y="245119"/>
                  <a:pt x="952972" y="244486"/>
                  <a:pt x="953207" y="243985"/>
                </a:cubicBezTo>
                <a:cubicBezTo>
                  <a:pt x="953443" y="243485"/>
                  <a:pt x="953752" y="243131"/>
                  <a:pt x="954135" y="242925"/>
                </a:cubicBezTo>
                <a:cubicBezTo>
                  <a:pt x="954518" y="242719"/>
                  <a:pt x="954945" y="242616"/>
                  <a:pt x="955416" y="242616"/>
                </a:cubicBezTo>
                <a:lnTo>
                  <a:pt x="966463" y="242616"/>
                </a:lnTo>
                <a:lnTo>
                  <a:pt x="966463" y="223706"/>
                </a:lnTo>
                <a:cubicBezTo>
                  <a:pt x="966463" y="223293"/>
                  <a:pt x="966566" y="222910"/>
                  <a:pt x="966771" y="222556"/>
                </a:cubicBezTo>
                <a:cubicBezTo>
                  <a:pt x="966978" y="222203"/>
                  <a:pt x="967361" y="221894"/>
                  <a:pt x="967920" y="221629"/>
                </a:cubicBezTo>
                <a:cubicBezTo>
                  <a:pt x="968480" y="221363"/>
                  <a:pt x="969231" y="221172"/>
                  <a:pt x="970174" y="221054"/>
                </a:cubicBezTo>
                <a:cubicBezTo>
                  <a:pt x="971116" y="220936"/>
                  <a:pt x="972295" y="220877"/>
                  <a:pt x="973709" y="220877"/>
                </a:cubicBezTo>
                <a:close/>
                <a:moveTo>
                  <a:pt x="30487" y="211776"/>
                </a:moveTo>
                <a:cubicBezTo>
                  <a:pt x="31901" y="211776"/>
                  <a:pt x="33021" y="211835"/>
                  <a:pt x="33845" y="211953"/>
                </a:cubicBezTo>
                <a:cubicBezTo>
                  <a:pt x="34670" y="212070"/>
                  <a:pt x="35303" y="212232"/>
                  <a:pt x="35745" y="212438"/>
                </a:cubicBezTo>
                <a:cubicBezTo>
                  <a:pt x="36187" y="212645"/>
                  <a:pt x="36467" y="212910"/>
                  <a:pt x="36585" y="213234"/>
                </a:cubicBezTo>
                <a:cubicBezTo>
                  <a:pt x="36703" y="213558"/>
                  <a:pt x="36761" y="213897"/>
                  <a:pt x="36761" y="214250"/>
                </a:cubicBezTo>
                <a:lnTo>
                  <a:pt x="33050" y="242704"/>
                </a:lnTo>
                <a:lnTo>
                  <a:pt x="57616" y="242704"/>
                </a:lnTo>
                <a:lnTo>
                  <a:pt x="61062" y="214339"/>
                </a:lnTo>
                <a:cubicBezTo>
                  <a:pt x="61121" y="213926"/>
                  <a:pt x="61268" y="213558"/>
                  <a:pt x="61504" y="213234"/>
                </a:cubicBezTo>
                <a:cubicBezTo>
                  <a:pt x="61740" y="212910"/>
                  <a:pt x="62093" y="212645"/>
                  <a:pt x="62564" y="212438"/>
                </a:cubicBezTo>
                <a:cubicBezTo>
                  <a:pt x="63036" y="212232"/>
                  <a:pt x="63713" y="212070"/>
                  <a:pt x="64597" y="211953"/>
                </a:cubicBezTo>
                <a:cubicBezTo>
                  <a:pt x="65481" y="211835"/>
                  <a:pt x="66630" y="211776"/>
                  <a:pt x="68043" y="211776"/>
                </a:cubicBezTo>
                <a:cubicBezTo>
                  <a:pt x="69398" y="211776"/>
                  <a:pt x="70503" y="211835"/>
                  <a:pt x="71357" y="211953"/>
                </a:cubicBezTo>
                <a:cubicBezTo>
                  <a:pt x="72211" y="212070"/>
                  <a:pt x="72845" y="212232"/>
                  <a:pt x="73257" y="212438"/>
                </a:cubicBezTo>
                <a:cubicBezTo>
                  <a:pt x="73670" y="212645"/>
                  <a:pt x="73949" y="212910"/>
                  <a:pt x="74096" y="213234"/>
                </a:cubicBezTo>
                <a:cubicBezTo>
                  <a:pt x="74243" y="213558"/>
                  <a:pt x="74288" y="213897"/>
                  <a:pt x="74229" y="214250"/>
                </a:cubicBezTo>
                <a:lnTo>
                  <a:pt x="70694" y="242704"/>
                </a:lnTo>
                <a:lnTo>
                  <a:pt x="80856" y="242704"/>
                </a:lnTo>
                <a:cubicBezTo>
                  <a:pt x="81740" y="242704"/>
                  <a:pt x="82462" y="243161"/>
                  <a:pt x="83021" y="244074"/>
                </a:cubicBezTo>
                <a:cubicBezTo>
                  <a:pt x="83581" y="244987"/>
                  <a:pt x="83861" y="246416"/>
                  <a:pt x="83861" y="248360"/>
                </a:cubicBezTo>
                <a:cubicBezTo>
                  <a:pt x="83861" y="249361"/>
                  <a:pt x="83787" y="250215"/>
                  <a:pt x="83640" y="250922"/>
                </a:cubicBezTo>
                <a:cubicBezTo>
                  <a:pt x="83493" y="251629"/>
                  <a:pt x="83287" y="252204"/>
                  <a:pt x="83021" y="252645"/>
                </a:cubicBezTo>
                <a:cubicBezTo>
                  <a:pt x="82756" y="253087"/>
                  <a:pt x="82432" y="253411"/>
                  <a:pt x="82049" y="253617"/>
                </a:cubicBezTo>
                <a:cubicBezTo>
                  <a:pt x="81667" y="253823"/>
                  <a:pt x="81269" y="253927"/>
                  <a:pt x="80856" y="253927"/>
                </a:cubicBezTo>
                <a:lnTo>
                  <a:pt x="69281" y="253927"/>
                </a:lnTo>
                <a:lnTo>
                  <a:pt x="65746" y="283265"/>
                </a:lnTo>
                <a:lnTo>
                  <a:pt x="75996" y="283265"/>
                </a:lnTo>
                <a:cubicBezTo>
                  <a:pt x="76880" y="283265"/>
                  <a:pt x="77602" y="283706"/>
                  <a:pt x="78161" y="284590"/>
                </a:cubicBezTo>
                <a:cubicBezTo>
                  <a:pt x="78721" y="285474"/>
                  <a:pt x="79001" y="286917"/>
                  <a:pt x="79001" y="288920"/>
                </a:cubicBezTo>
                <a:cubicBezTo>
                  <a:pt x="79001" y="289921"/>
                  <a:pt x="78913" y="290775"/>
                  <a:pt x="78736" y="291482"/>
                </a:cubicBezTo>
                <a:cubicBezTo>
                  <a:pt x="78559" y="292190"/>
                  <a:pt x="78353" y="292764"/>
                  <a:pt x="78117" y="293206"/>
                </a:cubicBezTo>
                <a:cubicBezTo>
                  <a:pt x="77881" y="293647"/>
                  <a:pt x="77572" y="293972"/>
                  <a:pt x="77189" y="294178"/>
                </a:cubicBezTo>
                <a:cubicBezTo>
                  <a:pt x="76806" y="294384"/>
                  <a:pt x="76409" y="294487"/>
                  <a:pt x="75996" y="294487"/>
                </a:cubicBezTo>
                <a:lnTo>
                  <a:pt x="64244" y="294487"/>
                </a:lnTo>
                <a:lnTo>
                  <a:pt x="60532" y="324709"/>
                </a:lnTo>
                <a:cubicBezTo>
                  <a:pt x="60473" y="325121"/>
                  <a:pt x="60355" y="325489"/>
                  <a:pt x="60179" y="325813"/>
                </a:cubicBezTo>
                <a:cubicBezTo>
                  <a:pt x="60002" y="326137"/>
                  <a:pt x="59678" y="326402"/>
                  <a:pt x="59207" y="326608"/>
                </a:cubicBezTo>
                <a:cubicBezTo>
                  <a:pt x="58735" y="326814"/>
                  <a:pt x="58087" y="326962"/>
                  <a:pt x="57262" y="327050"/>
                </a:cubicBezTo>
                <a:cubicBezTo>
                  <a:pt x="56438" y="327138"/>
                  <a:pt x="55348" y="327183"/>
                  <a:pt x="53993" y="327183"/>
                </a:cubicBezTo>
                <a:cubicBezTo>
                  <a:pt x="52638" y="327183"/>
                  <a:pt x="51519" y="327138"/>
                  <a:pt x="50635" y="327050"/>
                </a:cubicBezTo>
                <a:cubicBezTo>
                  <a:pt x="49752" y="326962"/>
                  <a:pt x="49074" y="326814"/>
                  <a:pt x="48603" y="326608"/>
                </a:cubicBezTo>
                <a:cubicBezTo>
                  <a:pt x="48131" y="326402"/>
                  <a:pt x="47807" y="326137"/>
                  <a:pt x="47630" y="325813"/>
                </a:cubicBezTo>
                <a:cubicBezTo>
                  <a:pt x="47454" y="325489"/>
                  <a:pt x="47395" y="325121"/>
                  <a:pt x="47454" y="324709"/>
                </a:cubicBezTo>
                <a:lnTo>
                  <a:pt x="51165" y="294487"/>
                </a:lnTo>
                <a:lnTo>
                  <a:pt x="26599" y="294487"/>
                </a:lnTo>
                <a:lnTo>
                  <a:pt x="22888" y="324709"/>
                </a:lnTo>
                <a:cubicBezTo>
                  <a:pt x="22770" y="325121"/>
                  <a:pt x="22638" y="325489"/>
                  <a:pt x="22490" y="325813"/>
                </a:cubicBezTo>
                <a:cubicBezTo>
                  <a:pt x="22343" y="326137"/>
                  <a:pt x="22048" y="326402"/>
                  <a:pt x="21607" y="326608"/>
                </a:cubicBezTo>
                <a:cubicBezTo>
                  <a:pt x="21165" y="326814"/>
                  <a:pt x="20532" y="326962"/>
                  <a:pt x="19706" y="327050"/>
                </a:cubicBezTo>
                <a:cubicBezTo>
                  <a:pt x="18882" y="327138"/>
                  <a:pt x="17792" y="327183"/>
                  <a:pt x="16437" y="327183"/>
                </a:cubicBezTo>
                <a:cubicBezTo>
                  <a:pt x="15023" y="327183"/>
                  <a:pt x="13875" y="327138"/>
                  <a:pt x="12991" y="327050"/>
                </a:cubicBezTo>
                <a:cubicBezTo>
                  <a:pt x="12107" y="326962"/>
                  <a:pt x="11429" y="326814"/>
                  <a:pt x="10958" y="326608"/>
                </a:cubicBezTo>
                <a:cubicBezTo>
                  <a:pt x="10487" y="326402"/>
                  <a:pt x="10163" y="326137"/>
                  <a:pt x="9986" y="325813"/>
                </a:cubicBezTo>
                <a:cubicBezTo>
                  <a:pt x="9809" y="325489"/>
                  <a:pt x="9751" y="325121"/>
                  <a:pt x="9809" y="324709"/>
                </a:cubicBezTo>
                <a:lnTo>
                  <a:pt x="13433" y="294487"/>
                </a:lnTo>
                <a:lnTo>
                  <a:pt x="3182" y="294487"/>
                </a:lnTo>
                <a:cubicBezTo>
                  <a:pt x="2298" y="294487"/>
                  <a:pt x="1577" y="294060"/>
                  <a:pt x="1017" y="293206"/>
                </a:cubicBezTo>
                <a:cubicBezTo>
                  <a:pt x="457" y="292351"/>
                  <a:pt x="178" y="290923"/>
                  <a:pt x="178" y="288920"/>
                </a:cubicBezTo>
                <a:cubicBezTo>
                  <a:pt x="178" y="287919"/>
                  <a:pt x="266" y="287064"/>
                  <a:pt x="443" y="286357"/>
                </a:cubicBezTo>
                <a:cubicBezTo>
                  <a:pt x="619" y="285650"/>
                  <a:pt x="826" y="285076"/>
                  <a:pt x="1061" y="284634"/>
                </a:cubicBezTo>
                <a:cubicBezTo>
                  <a:pt x="1297" y="284192"/>
                  <a:pt x="1592" y="283854"/>
                  <a:pt x="1945" y="283618"/>
                </a:cubicBezTo>
                <a:cubicBezTo>
                  <a:pt x="2298" y="283382"/>
                  <a:pt x="2711" y="283265"/>
                  <a:pt x="3182" y="283265"/>
                </a:cubicBezTo>
                <a:lnTo>
                  <a:pt x="15023" y="283265"/>
                </a:lnTo>
                <a:lnTo>
                  <a:pt x="18646" y="253927"/>
                </a:lnTo>
                <a:lnTo>
                  <a:pt x="7954" y="253927"/>
                </a:lnTo>
                <a:cubicBezTo>
                  <a:pt x="7070" y="253927"/>
                  <a:pt x="6349" y="253485"/>
                  <a:pt x="5789" y="252601"/>
                </a:cubicBezTo>
                <a:cubicBezTo>
                  <a:pt x="5229" y="251717"/>
                  <a:pt x="4949" y="250333"/>
                  <a:pt x="4949" y="248448"/>
                </a:cubicBezTo>
                <a:cubicBezTo>
                  <a:pt x="4949" y="246386"/>
                  <a:pt x="5229" y="244913"/>
                  <a:pt x="5789" y="244030"/>
                </a:cubicBezTo>
                <a:cubicBezTo>
                  <a:pt x="6349" y="243146"/>
                  <a:pt x="7070" y="242704"/>
                  <a:pt x="7954" y="242704"/>
                </a:cubicBezTo>
                <a:lnTo>
                  <a:pt x="19972" y="242704"/>
                </a:lnTo>
                <a:lnTo>
                  <a:pt x="23595" y="214339"/>
                </a:lnTo>
                <a:cubicBezTo>
                  <a:pt x="23654" y="213926"/>
                  <a:pt x="23786" y="213558"/>
                  <a:pt x="23992" y="213234"/>
                </a:cubicBezTo>
                <a:cubicBezTo>
                  <a:pt x="24199" y="212910"/>
                  <a:pt x="24552" y="212645"/>
                  <a:pt x="25053" y="212438"/>
                </a:cubicBezTo>
                <a:cubicBezTo>
                  <a:pt x="25554" y="212232"/>
                  <a:pt x="26246" y="212070"/>
                  <a:pt x="27129" y="211953"/>
                </a:cubicBezTo>
                <a:cubicBezTo>
                  <a:pt x="28013" y="211835"/>
                  <a:pt x="29133" y="211776"/>
                  <a:pt x="30487" y="211776"/>
                </a:cubicBezTo>
                <a:close/>
                <a:moveTo>
                  <a:pt x="760800" y="209390"/>
                </a:moveTo>
                <a:cubicBezTo>
                  <a:pt x="764217" y="209390"/>
                  <a:pt x="766559" y="209994"/>
                  <a:pt x="767825" y="211202"/>
                </a:cubicBezTo>
                <a:cubicBezTo>
                  <a:pt x="769092" y="212409"/>
                  <a:pt x="769725" y="214692"/>
                  <a:pt x="769725" y="218049"/>
                </a:cubicBezTo>
                <a:cubicBezTo>
                  <a:pt x="769725" y="221467"/>
                  <a:pt x="769077" y="223794"/>
                  <a:pt x="767781" y="225031"/>
                </a:cubicBezTo>
                <a:cubicBezTo>
                  <a:pt x="766485" y="226268"/>
                  <a:pt x="764099" y="226886"/>
                  <a:pt x="760624" y="226886"/>
                </a:cubicBezTo>
                <a:cubicBezTo>
                  <a:pt x="757207" y="226886"/>
                  <a:pt x="754865" y="226283"/>
                  <a:pt x="753599" y="225075"/>
                </a:cubicBezTo>
                <a:cubicBezTo>
                  <a:pt x="752331" y="223867"/>
                  <a:pt x="751699" y="221585"/>
                  <a:pt x="751699" y="218226"/>
                </a:cubicBezTo>
                <a:cubicBezTo>
                  <a:pt x="751699" y="214810"/>
                  <a:pt x="752346" y="212483"/>
                  <a:pt x="753642" y="211245"/>
                </a:cubicBezTo>
                <a:cubicBezTo>
                  <a:pt x="754939" y="210008"/>
                  <a:pt x="757325" y="209390"/>
                  <a:pt x="760800" y="209390"/>
                </a:cubicBezTo>
                <a:close/>
                <a:moveTo>
                  <a:pt x="103576" y="209390"/>
                </a:moveTo>
                <a:cubicBezTo>
                  <a:pt x="106993" y="209390"/>
                  <a:pt x="109335" y="209994"/>
                  <a:pt x="110601" y="211202"/>
                </a:cubicBezTo>
                <a:cubicBezTo>
                  <a:pt x="111868" y="212409"/>
                  <a:pt x="112501" y="214692"/>
                  <a:pt x="112501" y="218049"/>
                </a:cubicBezTo>
                <a:cubicBezTo>
                  <a:pt x="112501" y="221467"/>
                  <a:pt x="111853" y="223794"/>
                  <a:pt x="110557" y="225031"/>
                </a:cubicBezTo>
                <a:cubicBezTo>
                  <a:pt x="109261" y="226268"/>
                  <a:pt x="106875" y="226886"/>
                  <a:pt x="103399" y="226886"/>
                </a:cubicBezTo>
                <a:cubicBezTo>
                  <a:pt x="99983" y="226886"/>
                  <a:pt x="97641" y="226283"/>
                  <a:pt x="96374" y="225075"/>
                </a:cubicBezTo>
                <a:cubicBezTo>
                  <a:pt x="95107" y="223867"/>
                  <a:pt x="94474" y="221585"/>
                  <a:pt x="94474" y="218226"/>
                </a:cubicBezTo>
                <a:cubicBezTo>
                  <a:pt x="94474" y="214810"/>
                  <a:pt x="95122" y="212483"/>
                  <a:pt x="96418" y="211245"/>
                </a:cubicBezTo>
                <a:cubicBezTo>
                  <a:pt x="97714" y="210008"/>
                  <a:pt x="100100" y="209390"/>
                  <a:pt x="103576" y="209390"/>
                </a:cubicBezTo>
                <a:close/>
                <a:moveTo>
                  <a:pt x="499849" y="203911"/>
                </a:moveTo>
                <a:cubicBezTo>
                  <a:pt x="501321" y="203911"/>
                  <a:pt x="502529" y="203985"/>
                  <a:pt x="503472" y="204132"/>
                </a:cubicBezTo>
                <a:cubicBezTo>
                  <a:pt x="504414" y="204279"/>
                  <a:pt x="505151" y="204456"/>
                  <a:pt x="505681" y="204662"/>
                </a:cubicBezTo>
                <a:cubicBezTo>
                  <a:pt x="506211" y="204868"/>
                  <a:pt x="506609" y="205163"/>
                  <a:pt x="506874" y="205546"/>
                </a:cubicBezTo>
                <a:cubicBezTo>
                  <a:pt x="507139" y="205929"/>
                  <a:pt x="507272" y="206327"/>
                  <a:pt x="507272" y="206739"/>
                </a:cubicBezTo>
                <a:lnTo>
                  <a:pt x="507272" y="324443"/>
                </a:lnTo>
                <a:cubicBezTo>
                  <a:pt x="507272" y="324914"/>
                  <a:pt x="507168" y="325327"/>
                  <a:pt x="506962" y="325680"/>
                </a:cubicBezTo>
                <a:cubicBezTo>
                  <a:pt x="506756" y="326034"/>
                  <a:pt x="506402" y="326314"/>
                  <a:pt x="505902" y="326520"/>
                </a:cubicBezTo>
                <a:cubicBezTo>
                  <a:pt x="505401" y="326726"/>
                  <a:pt x="504738" y="326888"/>
                  <a:pt x="503913" y="327006"/>
                </a:cubicBezTo>
                <a:cubicBezTo>
                  <a:pt x="503089" y="327124"/>
                  <a:pt x="502087" y="327183"/>
                  <a:pt x="500909" y="327183"/>
                </a:cubicBezTo>
                <a:cubicBezTo>
                  <a:pt x="499672" y="327183"/>
                  <a:pt x="498641" y="327124"/>
                  <a:pt x="497816" y="327006"/>
                </a:cubicBezTo>
                <a:cubicBezTo>
                  <a:pt x="496991" y="326888"/>
                  <a:pt x="496314" y="326726"/>
                  <a:pt x="495784" y="326520"/>
                </a:cubicBezTo>
                <a:cubicBezTo>
                  <a:pt x="495254" y="326314"/>
                  <a:pt x="494871" y="326034"/>
                  <a:pt x="494635" y="325680"/>
                </a:cubicBezTo>
                <a:cubicBezTo>
                  <a:pt x="494399" y="325327"/>
                  <a:pt x="494282" y="324914"/>
                  <a:pt x="494282" y="324443"/>
                </a:cubicBezTo>
                <a:lnTo>
                  <a:pt x="494282" y="313928"/>
                </a:lnTo>
                <a:cubicBezTo>
                  <a:pt x="490099" y="318464"/>
                  <a:pt x="485754" y="321999"/>
                  <a:pt x="481248" y="324532"/>
                </a:cubicBezTo>
                <a:cubicBezTo>
                  <a:pt x="476741" y="327065"/>
                  <a:pt x="471807" y="328332"/>
                  <a:pt x="466446" y="328332"/>
                </a:cubicBezTo>
                <a:cubicBezTo>
                  <a:pt x="460614" y="328332"/>
                  <a:pt x="455636" y="327197"/>
                  <a:pt x="451512" y="324929"/>
                </a:cubicBezTo>
                <a:cubicBezTo>
                  <a:pt x="447389" y="322661"/>
                  <a:pt x="444045" y="319598"/>
                  <a:pt x="441483" y="315739"/>
                </a:cubicBezTo>
                <a:cubicBezTo>
                  <a:pt x="438920" y="311880"/>
                  <a:pt x="437049" y="307344"/>
                  <a:pt x="435871" y="302131"/>
                </a:cubicBezTo>
                <a:cubicBezTo>
                  <a:pt x="434693" y="296917"/>
                  <a:pt x="434104" y="291424"/>
                  <a:pt x="434104" y="285650"/>
                </a:cubicBezTo>
                <a:cubicBezTo>
                  <a:pt x="434104" y="278817"/>
                  <a:pt x="434840" y="272646"/>
                  <a:pt x="436313" y="267137"/>
                </a:cubicBezTo>
                <a:cubicBezTo>
                  <a:pt x="437786" y="261629"/>
                  <a:pt x="439965" y="256931"/>
                  <a:pt x="442852" y="253043"/>
                </a:cubicBezTo>
                <a:cubicBezTo>
                  <a:pt x="445739" y="249155"/>
                  <a:pt x="449317" y="246165"/>
                  <a:pt x="453589" y="244074"/>
                </a:cubicBezTo>
                <a:cubicBezTo>
                  <a:pt x="457860" y="241983"/>
                  <a:pt x="462793" y="240937"/>
                  <a:pt x="468390" y="240937"/>
                </a:cubicBezTo>
                <a:cubicBezTo>
                  <a:pt x="473044" y="240937"/>
                  <a:pt x="477300" y="241953"/>
                  <a:pt x="481159" y="243985"/>
                </a:cubicBezTo>
                <a:cubicBezTo>
                  <a:pt x="485018" y="246018"/>
                  <a:pt x="488832" y="249008"/>
                  <a:pt x="492603" y="252955"/>
                </a:cubicBezTo>
                <a:lnTo>
                  <a:pt x="492603" y="206739"/>
                </a:lnTo>
                <a:cubicBezTo>
                  <a:pt x="492603" y="206327"/>
                  <a:pt x="492706" y="205929"/>
                  <a:pt x="492912" y="205546"/>
                </a:cubicBezTo>
                <a:cubicBezTo>
                  <a:pt x="493118" y="205163"/>
                  <a:pt x="493516" y="204868"/>
                  <a:pt x="494105" y="204662"/>
                </a:cubicBezTo>
                <a:cubicBezTo>
                  <a:pt x="494694" y="204456"/>
                  <a:pt x="495445" y="204279"/>
                  <a:pt x="496358" y="204132"/>
                </a:cubicBezTo>
                <a:cubicBezTo>
                  <a:pt x="497271" y="203985"/>
                  <a:pt x="498435" y="203911"/>
                  <a:pt x="499849" y="203911"/>
                </a:cubicBezTo>
                <a:close/>
                <a:moveTo>
                  <a:pt x="313037" y="203558"/>
                </a:moveTo>
                <a:cubicBezTo>
                  <a:pt x="314509" y="203558"/>
                  <a:pt x="315717" y="203617"/>
                  <a:pt x="316660" y="203734"/>
                </a:cubicBezTo>
                <a:cubicBezTo>
                  <a:pt x="317602" y="203852"/>
                  <a:pt x="318339" y="204029"/>
                  <a:pt x="318869" y="204265"/>
                </a:cubicBezTo>
                <a:cubicBezTo>
                  <a:pt x="319399" y="204500"/>
                  <a:pt x="319782" y="204795"/>
                  <a:pt x="320018" y="205148"/>
                </a:cubicBezTo>
                <a:cubicBezTo>
                  <a:pt x="320253" y="205502"/>
                  <a:pt x="320371" y="205914"/>
                  <a:pt x="320371" y="206385"/>
                </a:cubicBezTo>
                <a:lnTo>
                  <a:pt x="320371" y="324443"/>
                </a:lnTo>
                <a:cubicBezTo>
                  <a:pt x="320371" y="324914"/>
                  <a:pt x="320253" y="325313"/>
                  <a:pt x="320018" y="325636"/>
                </a:cubicBezTo>
                <a:cubicBezTo>
                  <a:pt x="319782" y="325960"/>
                  <a:pt x="319399" y="326240"/>
                  <a:pt x="318869" y="326476"/>
                </a:cubicBezTo>
                <a:cubicBezTo>
                  <a:pt x="318339" y="326711"/>
                  <a:pt x="317602" y="326888"/>
                  <a:pt x="316660" y="327006"/>
                </a:cubicBezTo>
                <a:cubicBezTo>
                  <a:pt x="315717" y="327124"/>
                  <a:pt x="314509" y="327183"/>
                  <a:pt x="313037" y="327183"/>
                </a:cubicBezTo>
                <a:cubicBezTo>
                  <a:pt x="311623" y="327183"/>
                  <a:pt x="310444" y="327124"/>
                  <a:pt x="309502" y="327006"/>
                </a:cubicBezTo>
                <a:cubicBezTo>
                  <a:pt x="308559" y="326888"/>
                  <a:pt x="307808" y="326711"/>
                  <a:pt x="307249" y="326476"/>
                </a:cubicBezTo>
                <a:cubicBezTo>
                  <a:pt x="306689" y="326240"/>
                  <a:pt x="306307" y="325960"/>
                  <a:pt x="306100" y="325636"/>
                </a:cubicBezTo>
                <a:cubicBezTo>
                  <a:pt x="305894" y="325313"/>
                  <a:pt x="305791" y="324914"/>
                  <a:pt x="305791" y="324443"/>
                </a:cubicBezTo>
                <a:lnTo>
                  <a:pt x="305791" y="206385"/>
                </a:lnTo>
                <a:cubicBezTo>
                  <a:pt x="305791" y="205914"/>
                  <a:pt x="305894" y="205502"/>
                  <a:pt x="306100" y="205148"/>
                </a:cubicBezTo>
                <a:cubicBezTo>
                  <a:pt x="306306" y="204795"/>
                  <a:pt x="306689" y="204500"/>
                  <a:pt x="307249" y="204265"/>
                </a:cubicBezTo>
                <a:cubicBezTo>
                  <a:pt x="307808" y="204029"/>
                  <a:pt x="308559" y="203852"/>
                  <a:pt x="309502" y="203734"/>
                </a:cubicBezTo>
                <a:cubicBezTo>
                  <a:pt x="310444" y="203617"/>
                  <a:pt x="311623" y="203558"/>
                  <a:pt x="313037" y="203558"/>
                </a:cubicBezTo>
                <a:close/>
                <a:moveTo>
                  <a:pt x="6944467" y="96106"/>
                </a:moveTo>
                <a:cubicBezTo>
                  <a:pt x="6940039" y="96106"/>
                  <a:pt x="6936198" y="96480"/>
                  <a:pt x="6932942" y="97229"/>
                </a:cubicBezTo>
                <a:cubicBezTo>
                  <a:pt x="6929686" y="97978"/>
                  <a:pt x="6926984" y="99085"/>
                  <a:pt x="6924835" y="100550"/>
                </a:cubicBezTo>
                <a:cubicBezTo>
                  <a:pt x="6922687" y="102015"/>
                  <a:pt x="6921108" y="103773"/>
                  <a:pt x="6920099" y="105824"/>
                </a:cubicBezTo>
                <a:cubicBezTo>
                  <a:pt x="6919089" y="107875"/>
                  <a:pt x="6918585" y="110235"/>
                  <a:pt x="6918585" y="112905"/>
                </a:cubicBezTo>
                <a:cubicBezTo>
                  <a:pt x="6918585" y="117462"/>
                  <a:pt x="6920033" y="121092"/>
                  <a:pt x="6922931" y="123795"/>
                </a:cubicBezTo>
                <a:cubicBezTo>
                  <a:pt x="6925828" y="126497"/>
                  <a:pt x="6929882" y="127848"/>
                  <a:pt x="6935091" y="127848"/>
                </a:cubicBezTo>
                <a:cubicBezTo>
                  <a:pt x="6939323" y="127848"/>
                  <a:pt x="6943246" y="126774"/>
                  <a:pt x="6946860" y="124625"/>
                </a:cubicBezTo>
                <a:cubicBezTo>
                  <a:pt x="6950473" y="122476"/>
                  <a:pt x="6954266" y="119188"/>
                  <a:pt x="6958238" y="114760"/>
                </a:cubicBezTo>
                <a:lnTo>
                  <a:pt x="6958238" y="96106"/>
                </a:lnTo>
                <a:close/>
                <a:moveTo>
                  <a:pt x="7011295" y="45220"/>
                </a:moveTo>
                <a:cubicBezTo>
                  <a:pt x="7012923" y="45220"/>
                  <a:pt x="7014258" y="45285"/>
                  <a:pt x="7015300" y="45416"/>
                </a:cubicBezTo>
                <a:cubicBezTo>
                  <a:pt x="7016341" y="45546"/>
                  <a:pt x="7017155" y="45741"/>
                  <a:pt x="7017741" y="46002"/>
                </a:cubicBezTo>
                <a:cubicBezTo>
                  <a:pt x="7018327" y="46262"/>
                  <a:pt x="7018751" y="46588"/>
                  <a:pt x="7019011" y="46978"/>
                </a:cubicBezTo>
                <a:cubicBezTo>
                  <a:pt x="7019272" y="47369"/>
                  <a:pt x="7019402" y="47792"/>
                  <a:pt x="7019402" y="48248"/>
                </a:cubicBezTo>
                <a:lnTo>
                  <a:pt x="7019402" y="136150"/>
                </a:lnTo>
                <a:cubicBezTo>
                  <a:pt x="7019402" y="136671"/>
                  <a:pt x="7019272" y="137110"/>
                  <a:pt x="7019011" y="137468"/>
                </a:cubicBezTo>
                <a:cubicBezTo>
                  <a:pt x="7018751" y="137826"/>
                  <a:pt x="7018327" y="138136"/>
                  <a:pt x="7017741" y="138396"/>
                </a:cubicBezTo>
                <a:cubicBezTo>
                  <a:pt x="7017155" y="138657"/>
                  <a:pt x="7016341" y="138852"/>
                  <a:pt x="7015300" y="138982"/>
                </a:cubicBezTo>
                <a:cubicBezTo>
                  <a:pt x="7014258" y="139112"/>
                  <a:pt x="7012923" y="139177"/>
                  <a:pt x="7011295" y="139177"/>
                </a:cubicBezTo>
                <a:cubicBezTo>
                  <a:pt x="7009733" y="139177"/>
                  <a:pt x="7008430" y="139112"/>
                  <a:pt x="7007389" y="138982"/>
                </a:cubicBezTo>
                <a:cubicBezTo>
                  <a:pt x="7006347" y="138852"/>
                  <a:pt x="7005517" y="138657"/>
                  <a:pt x="7004898" y="138396"/>
                </a:cubicBezTo>
                <a:cubicBezTo>
                  <a:pt x="7004279" y="138136"/>
                  <a:pt x="7003856" y="137826"/>
                  <a:pt x="7003628" y="137468"/>
                </a:cubicBezTo>
                <a:cubicBezTo>
                  <a:pt x="7003400" y="137110"/>
                  <a:pt x="7003286" y="136671"/>
                  <a:pt x="7003286" y="136150"/>
                </a:cubicBezTo>
                <a:lnTo>
                  <a:pt x="7003286" y="48248"/>
                </a:lnTo>
                <a:cubicBezTo>
                  <a:pt x="7003286" y="47792"/>
                  <a:pt x="7003400" y="47369"/>
                  <a:pt x="7003628" y="46978"/>
                </a:cubicBezTo>
                <a:cubicBezTo>
                  <a:pt x="7003856" y="46588"/>
                  <a:pt x="7004279" y="46262"/>
                  <a:pt x="7004898" y="46002"/>
                </a:cubicBezTo>
                <a:cubicBezTo>
                  <a:pt x="7005517" y="45741"/>
                  <a:pt x="7006347" y="45546"/>
                  <a:pt x="7007389" y="45416"/>
                </a:cubicBezTo>
                <a:cubicBezTo>
                  <a:pt x="7008430" y="45285"/>
                  <a:pt x="7009733" y="45220"/>
                  <a:pt x="7011295" y="45220"/>
                </a:cubicBezTo>
                <a:close/>
                <a:moveTo>
                  <a:pt x="6487420" y="45220"/>
                </a:moveTo>
                <a:cubicBezTo>
                  <a:pt x="6489048" y="45220"/>
                  <a:pt x="6490383" y="45285"/>
                  <a:pt x="6491425" y="45416"/>
                </a:cubicBezTo>
                <a:cubicBezTo>
                  <a:pt x="6492467" y="45546"/>
                  <a:pt x="6493280" y="45741"/>
                  <a:pt x="6493866" y="46002"/>
                </a:cubicBezTo>
                <a:cubicBezTo>
                  <a:pt x="6494452" y="46262"/>
                  <a:pt x="6494876" y="46588"/>
                  <a:pt x="6495136" y="46978"/>
                </a:cubicBezTo>
                <a:cubicBezTo>
                  <a:pt x="6495397" y="47369"/>
                  <a:pt x="6495527" y="47792"/>
                  <a:pt x="6495527" y="48248"/>
                </a:cubicBezTo>
                <a:lnTo>
                  <a:pt x="6495527" y="136150"/>
                </a:lnTo>
                <a:cubicBezTo>
                  <a:pt x="6495527" y="136671"/>
                  <a:pt x="6495397" y="137110"/>
                  <a:pt x="6495136" y="137468"/>
                </a:cubicBezTo>
                <a:cubicBezTo>
                  <a:pt x="6494876" y="137826"/>
                  <a:pt x="6494452" y="138136"/>
                  <a:pt x="6493866" y="138396"/>
                </a:cubicBezTo>
                <a:cubicBezTo>
                  <a:pt x="6493280" y="138657"/>
                  <a:pt x="6492467" y="138852"/>
                  <a:pt x="6491425" y="138982"/>
                </a:cubicBezTo>
                <a:cubicBezTo>
                  <a:pt x="6490383" y="139112"/>
                  <a:pt x="6489048" y="139177"/>
                  <a:pt x="6487420" y="139177"/>
                </a:cubicBezTo>
                <a:cubicBezTo>
                  <a:pt x="6485858" y="139177"/>
                  <a:pt x="6484555" y="139112"/>
                  <a:pt x="6483514" y="138982"/>
                </a:cubicBezTo>
                <a:cubicBezTo>
                  <a:pt x="6482472" y="138852"/>
                  <a:pt x="6481642" y="138657"/>
                  <a:pt x="6481023" y="138396"/>
                </a:cubicBezTo>
                <a:cubicBezTo>
                  <a:pt x="6480404" y="138136"/>
                  <a:pt x="6479981" y="137826"/>
                  <a:pt x="6479753" y="137468"/>
                </a:cubicBezTo>
                <a:cubicBezTo>
                  <a:pt x="6479525" y="137110"/>
                  <a:pt x="6479412" y="136671"/>
                  <a:pt x="6479412" y="136150"/>
                </a:cubicBezTo>
                <a:lnTo>
                  <a:pt x="6479412" y="48248"/>
                </a:lnTo>
                <a:cubicBezTo>
                  <a:pt x="6479412" y="47792"/>
                  <a:pt x="6479525" y="47369"/>
                  <a:pt x="6479753" y="46978"/>
                </a:cubicBezTo>
                <a:cubicBezTo>
                  <a:pt x="6479981" y="46588"/>
                  <a:pt x="6480404" y="46262"/>
                  <a:pt x="6481023" y="46002"/>
                </a:cubicBezTo>
                <a:cubicBezTo>
                  <a:pt x="6481642" y="45741"/>
                  <a:pt x="6482472" y="45546"/>
                  <a:pt x="6483514" y="45416"/>
                </a:cubicBezTo>
                <a:cubicBezTo>
                  <a:pt x="6484555" y="45285"/>
                  <a:pt x="6485858" y="45220"/>
                  <a:pt x="6487420" y="45220"/>
                </a:cubicBezTo>
                <a:close/>
                <a:moveTo>
                  <a:pt x="7095155" y="43853"/>
                </a:moveTo>
                <a:cubicBezTo>
                  <a:pt x="7101015" y="43853"/>
                  <a:pt x="7105948" y="44846"/>
                  <a:pt x="7109952" y="46832"/>
                </a:cubicBezTo>
                <a:cubicBezTo>
                  <a:pt x="7113956" y="48818"/>
                  <a:pt x="7117196" y="51471"/>
                  <a:pt x="7119670" y="54792"/>
                </a:cubicBezTo>
                <a:cubicBezTo>
                  <a:pt x="7122144" y="58113"/>
                  <a:pt x="7123919" y="62003"/>
                  <a:pt x="7124993" y="66463"/>
                </a:cubicBezTo>
                <a:cubicBezTo>
                  <a:pt x="7126067" y="70923"/>
                  <a:pt x="7126605" y="76279"/>
                  <a:pt x="7126605" y="82530"/>
                </a:cubicBezTo>
                <a:lnTo>
                  <a:pt x="7126605" y="136150"/>
                </a:lnTo>
                <a:cubicBezTo>
                  <a:pt x="7126605" y="136671"/>
                  <a:pt x="7126474" y="137110"/>
                  <a:pt x="7126214" y="137468"/>
                </a:cubicBezTo>
                <a:cubicBezTo>
                  <a:pt x="7125953" y="137826"/>
                  <a:pt x="7125530" y="138136"/>
                  <a:pt x="7124944" y="138396"/>
                </a:cubicBezTo>
                <a:cubicBezTo>
                  <a:pt x="7124358" y="138657"/>
                  <a:pt x="7123544" y="138852"/>
                  <a:pt x="7122502" y="138982"/>
                </a:cubicBezTo>
                <a:cubicBezTo>
                  <a:pt x="7121461" y="139112"/>
                  <a:pt x="7120158" y="139177"/>
                  <a:pt x="7118596" y="139177"/>
                </a:cubicBezTo>
                <a:cubicBezTo>
                  <a:pt x="7116968" y="139177"/>
                  <a:pt x="7115633" y="139112"/>
                  <a:pt x="7114591" y="138982"/>
                </a:cubicBezTo>
                <a:cubicBezTo>
                  <a:pt x="7113550" y="138852"/>
                  <a:pt x="7112736" y="138657"/>
                  <a:pt x="7112150" y="138396"/>
                </a:cubicBezTo>
                <a:cubicBezTo>
                  <a:pt x="7111564" y="138136"/>
                  <a:pt x="7111140" y="137826"/>
                  <a:pt x="7110880" y="137468"/>
                </a:cubicBezTo>
                <a:cubicBezTo>
                  <a:pt x="7110619" y="137110"/>
                  <a:pt x="7110489" y="136671"/>
                  <a:pt x="7110489" y="136150"/>
                </a:cubicBezTo>
                <a:lnTo>
                  <a:pt x="7110489" y="84678"/>
                </a:lnTo>
                <a:cubicBezTo>
                  <a:pt x="7110489" y="79665"/>
                  <a:pt x="7110099" y="75628"/>
                  <a:pt x="7109317" y="72568"/>
                </a:cubicBezTo>
                <a:cubicBezTo>
                  <a:pt x="7108536" y="69507"/>
                  <a:pt x="7107396" y="66870"/>
                  <a:pt x="7105899" y="64656"/>
                </a:cubicBezTo>
                <a:cubicBezTo>
                  <a:pt x="7104401" y="62443"/>
                  <a:pt x="7102464" y="60750"/>
                  <a:pt x="7100088" y="59578"/>
                </a:cubicBezTo>
                <a:cubicBezTo>
                  <a:pt x="7097711" y="58406"/>
                  <a:pt x="7094960" y="57820"/>
                  <a:pt x="7091835" y="57820"/>
                </a:cubicBezTo>
                <a:cubicBezTo>
                  <a:pt x="7087798" y="57820"/>
                  <a:pt x="7083761" y="59252"/>
                  <a:pt x="7079724" y="62117"/>
                </a:cubicBezTo>
                <a:cubicBezTo>
                  <a:pt x="7075687" y="64982"/>
                  <a:pt x="7071454" y="69182"/>
                  <a:pt x="7067027" y="74716"/>
                </a:cubicBezTo>
                <a:lnTo>
                  <a:pt x="7067027" y="136150"/>
                </a:lnTo>
                <a:cubicBezTo>
                  <a:pt x="7067027" y="136671"/>
                  <a:pt x="7066897" y="137110"/>
                  <a:pt x="7066636" y="137468"/>
                </a:cubicBezTo>
                <a:cubicBezTo>
                  <a:pt x="7066376" y="137826"/>
                  <a:pt x="7065952" y="138136"/>
                  <a:pt x="7065366" y="138396"/>
                </a:cubicBezTo>
                <a:cubicBezTo>
                  <a:pt x="7064780" y="138657"/>
                  <a:pt x="7063966" y="138852"/>
                  <a:pt x="7062925" y="138982"/>
                </a:cubicBezTo>
                <a:cubicBezTo>
                  <a:pt x="7061883" y="139112"/>
                  <a:pt x="7060548" y="139177"/>
                  <a:pt x="7058920" y="139177"/>
                </a:cubicBezTo>
                <a:cubicBezTo>
                  <a:pt x="7057358" y="139177"/>
                  <a:pt x="7056055" y="139112"/>
                  <a:pt x="7055014" y="138982"/>
                </a:cubicBezTo>
                <a:cubicBezTo>
                  <a:pt x="7053972" y="138852"/>
                  <a:pt x="7053142" y="138657"/>
                  <a:pt x="7052523" y="138396"/>
                </a:cubicBezTo>
                <a:cubicBezTo>
                  <a:pt x="7051904" y="138136"/>
                  <a:pt x="7051481" y="137826"/>
                  <a:pt x="7051253" y="137468"/>
                </a:cubicBezTo>
                <a:cubicBezTo>
                  <a:pt x="7051025" y="137110"/>
                  <a:pt x="7050911" y="136671"/>
                  <a:pt x="7050911" y="136150"/>
                </a:cubicBezTo>
                <a:lnTo>
                  <a:pt x="7050911" y="48248"/>
                </a:lnTo>
                <a:cubicBezTo>
                  <a:pt x="7050911" y="47727"/>
                  <a:pt x="7051009" y="47288"/>
                  <a:pt x="7051204" y="46930"/>
                </a:cubicBezTo>
                <a:cubicBezTo>
                  <a:pt x="7051400" y="46571"/>
                  <a:pt x="7051790" y="46246"/>
                  <a:pt x="7052377" y="45953"/>
                </a:cubicBezTo>
                <a:cubicBezTo>
                  <a:pt x="7052963" y="45660"/>
                  <a:pt x="7053711" y="45465"/>
                  <a:pt x="7054623" y="45367"/>
                </a:cubicBezTo>
                <a:cubicBezTo>
                  <a:pt x="7055534" y="45269"/>
                  <a:pt x="7056739" y="45220"/>
                  <a:pt x="7058237" y="45220"/>
                </a:cubicBezTo>
                <a:cubicBezTo>
                  <a:pt x="7059669" y="45220"/>
                  <a:pt x="7060857" y="45269"/>
                  <a:pt x="7061802" y="45367"/>
                </a:cubicBezTo>
                <a:cubicBezTo>
                  <a:pt x="7062746" y="45465"/>
                  <a:pt x="7063478" y="45660"/>
                  <a:pt x="7063999" y="45953"/>
                </a:cubicBezTo>
                <a:cubicBezTo>
                  <a:pt x="7064520" y="46246"/>
                  <a:pt x="7064894" y="46571"/>
                  <a:pt x="7065122" y="46930"/>
                </a:cubicBezTo>
                <a:cubicBezTo>
                  <a:pt x="7065350" y="47288"/>
                  <a:pt x="7065464" y="47727"/>
                  <a:pt x="7065464" y="48248"/>
                </a:cubicBezTo>
                <a:lnTo>
                  <a:pt x="7065464" y="59871"/>
                </a:lnTo>
                <a:cubicBezTo>
                  <a:pt x="7070413" y="54336"/>
                  <a:pt x="7075345" y="50283"/>
                  <a:pt x="7080261" y="47711"/>
                </a:cubicBezTo>
                <a:cubicBezTo>
                  <a:pt x="7085177" y="45139"/>
                  <a:pt x="7090142" y="43853"/>
                  <a:pt x="7095155" y="43853"/>
                </a:cubicBezTo>
                <a:close/>
                <a:moveTo>
                  <a:pt x="6939583" y="43853"/>
                </a:moveTo>
                <a:cubicBezTo>
                  <a:pt x="6945899" y="43853"/>
                  <a:pt x="6951271" y="44569"/>
                  <a:pt x="6955699" y="46002"/>
                </a:cubicBezTo>
                <a:cubicBezTo>
                  <a:pt x="6960126" y="47434"/>
                  <a:pt x="6963707" y="49534"/>
                  <a:pt x="6966442" y="52301"/>
                </a:cubicBezTo>
                <a:cubicBezTo>
                  <a:pt x="6969177" y="55069"/>
                  <a:pt x="6971163" y="58503"/>
                  <a:pt x="6972400" y="62605"/>
                </a:cubicBezTo>
                <a:cubicBezTo>
                  <a:pt x="6973637" y="66707"/>
                  <a:pt x="6974256" y="71493"/>
                  <a:pt x="6974256" y="76963"/>
                </a:cubicBezTo>
                <a:lnTo>
                  <a:pt x="6974256" y="136247"/>
                </a:lnTo>
                <a:cubicBezTo>
                  <a:pt x="6974256" y="137029"/>
                  <a:pt x="6973995" y="137615"/>
                  <a:pt x="6973474" y="138005"/>
                </a:cubicBezTo>
                <a:cubicBezTo>
                  <a:pt x="6972953" y="138396"/>
                  <a:pt x="6972237" y="138689"/>
                  <a:pt x="6971326" y="138884"/>
                </a:cubicBezTo>
                <a:cubicBezTo>
                  <a:pt x="6970414" y="139080"/>
                  <a:pt x="6969079" y="139177"/>
                  <a:pt x="6967321" y="139177"/>
                </a:cubicBezTo>
                <a:cubicBezTo>
                  <a:pt x="6965628" y="139177"/>
                  <a:pt x="6964277" y="139080"/>
                  <a:pt x="6963268" y="138884"/>
                </a:cubicBezTo>
                <a:cubicBezTo>
                  <a:pt x="6962259" y="138689"/>
                  <a:pt x="6961526" y="138396"/>
                  <a:pt x="6961070" y="138005"/>
                </a:cubicBezTo>
                <a:cubicBezTo>
                  <a:pt x="6960615" y="137615"/>
                  <a:pt x="6960387" y="137029"/>
                  <a:pt x="6960387" y="136247"/>
                </a:cubicBezTo>
                <a:lnTo>
                  <a:pt x="6960387" y="127457"/>
                </a:lnTo>
                <a:cubicBezTo>
                  <a:pt x="6956545" y="131559"/>
                  <a:pt x="6952264" y="134750"/>
                  <a:pt x="6947543" y="137029"/>
                </a:cubicBezTo>
                <a:cubicBezTo>
                  <a:pt x="6942823" y="139308"/>
                  <a:pt x="6937825" y="140447"/>
                  <a:pt x="6932551" y="140447"/>
                </a:cubicBezTo>
                <a:cubicBezTo>
                  <a:pt x="6927928" y="140447"/>
                  <a:pt x="6923745" y="139845"/>
                  <a:pt x="6920001" y="138640"/>
                </a:cubicBezTo>
                <a:cubicBezTo>
                  <a:pt x="6916257" y="137436"/>
                  <a:pt x="6913066" y="135694"/>
                  <a:pt x="6910429" y="133415"/>
                </a:cubicBezTo>
                <a:cubicBezTo>
                  <a:pt x="6907792" y="131136"/>
                  <a:pt x="6905741" y="128336"/>
                  <a:pt x="6904276" y="125016"/>
                </a:cubicBezTo>
                <a:cubicBezTo>
                  <a:pt x="6902811" y="121695"/>
                  <a:pt x="6902079" y="117918"/>
                  <a:pt x="6902079" y="113686"/>
                </a:cubicBezTo>
                <a:cubicBezTo>
                  <a:pt x="6902079" y="108737"/>
                  <a:pt x="6903088" y="104440"/>
                  <a:pt x="6905106" y="100794"/>
                </a:cubicBezTo>
                <a:cubicBezTo>
                  <a:pt x="6907125" y="97147"/>
                  <a:pt x="6910022" y="94120"/>
                  <a:pt x="6913799" y="91711"/>
                </a:cubicBezTo>
                <a:cubicBezTo>
                  <a:pt x="6917575" y="89301"/>
                  <a:pt x="6922198" y="87495"/>
                  <a:pt x="6927668" y="86290"/>
                </a:cubicBezTo>
                <a:cubicBezTo>
                  <a:pt x="6933137" y="85085"/>
                  <a:pt x="6939290" y="84483"/>
                  <a:pt x="6946127" y="84483"/>
                </a:cubicBezTo>
                <a:lnTo>
                  <a:pt x="6958238" y="84483"/>
                </a:lnTo>
                <a:lnTo>
                  <a:pt x="6958238" y="77646"/>
                </a:lnTo>
                <a:cubicBezTo>
                  <a:pt x="6958238" y="74260"/>
                  <a:pt x="6957880" y="71265"/>
                  <a:pt x="6957164" y="68661"/>
                </a:cubicBezTo>
                <a:cubicBezTo>
                  <a:pt x="6956447" y="66056"/>
                  <a:pt x="6955292" y="63891"/>
                  <a:pt x="6953696" y="62166"/>
                </a:cubicBezTo>
                <a:cubicBezTo>
                  <a:pt x="6952101" y="60440"/>
                  <a:pt x="6950034" y="59138"/>
                  <a:pt x="6947495" y="58259"/>
                </a:cubicBezTo>
                <a:cubicBezTo>
                  <a:pt x="6944955" y="57380"/>
                  <a:pt x="6941830" y="56941"/>
                  <a:pt x="6938118" y="56941"/>
                </a:cubicBezTo>
                <a:cubicBezTo>
                  <a:pt x="6934147" y="56941"/>
                  <a:pt x="6930582" y="57413"/>
                  <a:pt x="6927424" y="58357"/>
                </a:cubicBezTo>
                <a:cubicBezTo>
                  <a:pt x="6924266" y="59301"/>
                  <a:pt x="6921498" y="60343"/>
                  <a:pt x="6919122" y="61482"/>
                </a:cubicBezTo>
                <a:cubicBezTo>
                  <a:pt x="6916745" y="62622"/>
                  <a:pt x="6914759" y="63663"/>
                  <a:pt x="6913164" y="64608"/>
                </a:cubicBezTo>
                <a:cubicBezTo>
                  <a:pt x="6911569" y="65552"/>
                  <a:pt x="6910381" y="66024"/>
                  <a:pt x="6909599" y="66024"/>
                </a:cubicBezTo>
                <a:cubicBezTo>
                  <a:pt x="6909078" y="66024"/>
                  <a:pt x="6908622" y="65894"/>
                  <a:pt x="6908232" y="65633"/>
                </a:cubicBezTo>
                <a:cubicBezTo>
                  <a:pt x="6907841" y="65373"/>
                  <a:pt x="6907499" y="64982"/>
                  <a:pt x="6907206" y="64461"/>
                </a:cubicBezTo>
                <a:cubicBezTo>
                  <a:pt x="6906913" y="63940"/>
                  <a:pt x="6906702" y="63273"/>
                  <a:pt x="6906571" y="62459"/>
                </a:cubicBezTo>
                <a:cubicBezTo>
                  <a:pt x="6906441" y="61645"/>
                  <a:pt x="6906376" y="60750"/>
                  <a:pt x="6906376" y="59773"/>
                </a:cubicBezTo>
                <a:cubicBezTo>
                  <a:pt x="6906376" y="58145"/>
                  <a:pt x="6906490" y="56859"/>
                  <a:pt x="6906718" y="55915"/>
                </a:cubicBezTo>
                <a:cubicBezTo>
                  <a:pt x="6906946" y="54971"/>
                  <a:pt x="6907499" y="54076"/>
                  <a:pt x="6908378" y="53229"/>
                </a:cubicBezTo>
                <a:cubicBezTo>
                  <a:pt x="6909257" y="52383"/>
                  <a:pt x="6910771" y="51390"/>
                  <a:pt x="6912920" y="50250"/>
                </a:cubicBezTo>
                <a:cubicBezTo>
                  <a:pt x="6915069" y="49111"/>
                  <a:pt x="6917543" y="48069"/>
                  <a:pt x="6920343" y="47125"/>
                </a:cubicBezTo>
                <a:cubicBezTo>
                  <a:pt x="6923143" y="46181"/>
                  <a:pt x="6926203" y="45399"/>
                  <a:pt x="6929524" y="44781"/>
                </a:cubicBezTo>
                <a:cubicBezTo>
                  <a:pt x="6932844" y="44162"/>
                  <a:pt x="6936198" y="43853"/>
                  <a:pt x="6939583" y="43853"/>
                </a:cubicBezTo>
                <a:close/>
                <a:moveTo>
                  <a:pt x="6789183" y="43853"/>
                </a:moveTo>
                <a:cubicBezTo>
                  <a:pt x="6792830" y="43853"/>
                  <a:pt x="6796101" y="44276"/>
                  <a:pt x="6798999" y="45123"/>
                </a:cubicBezTo>
                <a:cubicBezTo>
                  <a:pt x="6801896" y="45969"/>
                  <a:pt x="6804452" y="47157"/>
                  <a:pt x="6806666" y="48688"/>
                </a:cubicBezTo>
                <a:cubicBezTo>
                  <a:pt x="6808880" y="50218"/>
                  <a:pt x="6810768" y="52041"/>
                  <a:pt x="6812331" y="54157"/>
                </a:cubicBezTo>
                <a:cubicBezTo>
                  <a:pt x="6813893" y="56273"/>
                  <a:pt x="6815196" y="58633"/>
                  <a:pt x="6816237" y="61238"/>
                </a:cubicBezTo>
                <a:cubicBezTo>
                  <a:pt x="6819167" y="58048"/>
                  <a:pt x="6821951" y="55345"/>
                  <a:pt x="6824588" y="53132"/>
                </a:cubicBezTo>
                <a:cubicBezTo>
                  <a:pt x="6827225" y="50918"/>
                  <a:pt x="6829765" y="49127"/>
                  <a:pt x="6832206" y="47760"/>
                </a:cubicBezTo>
                <a:cubicBezTo>
                  <a:pt x="6834648" y="46392"/>
                  <a:pt x="6837025" y="45399"/>
                  <a:pt x="6839336" y="44781"/>
                </a:cubicBezTo>
                <a:cubicBezTo>
                  <a:pt x="6841648" y="44162"/>
                  <a:pt x="6843975" y="43853"/>
                  <a:pt x="6846319" y="43853"/>
                </a:cubicBezTo>
                <a:cubicBezTo>
                  <a:pt x="6851984" y="43853"/>
                  <a:pt x="6856737" y="44846"/>
                  <a:pt x="6860579" y="46832"/>
                </a:cubicBezTo>
                <a:cubicBezTo>
                  <a:pt x="6864421" y="48818"/>
                  <a:pt x="6867530" y="51471"/>
                  <a:pt x="6869906" y="54792"/>
                </a:cubicBezTo>
                <a:cubicBezTo>
                  <a:pt x="6872283" y="58113"/>
                  <a:pt x="6873976" y="62003"/>
                  <a:pt x="6874985" y="66463"/>
                </a:cubicBezTo>
                <a:cubicBezTo>
                  <a:pt x="6875994" y="70923"/>
                  <a:pt x="6876499" y="75628"/>
                  <a:pt x="6876499" y="80576"/>
                </a:cubicBezTo>
                <a:lnTo>
                  <a:pt x="6876499" y="136150"/>
                </a:lnTo>
                <a:cubicBezTo>
                  <a:pt x="6876499" y="136671"/>
                  <a:pt x="6876369" y="137110"/>
                  <a:pt x="6876108" y="137468"/>
                </a:cubicBezTo>
                <a:cubicBezTo>
                  <a:pt x="6875848" y="137826"/>
                  <a:pt x="6875425" y="138136"/>
                  <a:pt x="6874839" y="138396"/>
                </a:cubicBezTo>
                <a:cubicBezTo>
                  <a:pt x="6874253" y="138657"/>
                  <a:pt x="6873439" y="138852"/>
                  <a:pt x="6872397" y="138982"/>
                </a:cubicBezTo>
                <a:cubicBezTo>
                  <a:pt x="6871355" y="139112"/>
                  <a:pt x="6870053" y="139177"/>
                  <a:pt x="6868490" y="139177"/>
                </a:cubicBezTo>
                <a:cubicBezTo>
                  <a:pt x="6866862" y="139177"/>
                  <a:pt x="6865527" y="139112"/>
                  <a:pt x="6864486" y="138982"/>
                </a:cubicBezTo>
                <a:cubicBezTo>
                  <a:pt x="6863444" y="138852"/>
                  <a:pt x="6862614" y="138657"/>
                  <a:pt x="6861995" y="138396"/>
                </a:cubicBezTo>
                <a:cubicBezTo>
                  <a:pt x="6861377" y="138136"/>
                  <a:pt x="6860937" y="137826"/>
                  <a:pt x="6860677" y="137468"/>
                </a:cubicBezTo>
                <a:cubicBezTo>
                  <a:pt x="6860416" y="137110"/>
                  <a:pt x="6860286" y="136671"/>
                  <a:pt x="6860286" y="136150"/>
                </a:cubicBezTo>
                <a:lnTo>
                  <a:pt x="6860286" y="82725"/>
                </a:lnTo>
                <a:cubicBezTo>
                  <a:pt x="6860286" y="79014"/>
                  <a:pt x="6859960" y="75628"/>
                  <a:pt x="6859309" y="72568"/>
                </a:cubicBezTo>
                <a:cubicBezTo>
                  <a:pt x="6858658" y="69507"/>
                  <a:pt x="6857616" y="66870"/>
                  <a:pt x="6856184" y="64656"/>
                </a:cubicBezTo>
                <a:cubicBezTo>
                  <a:pt x="6854751" y="62443"/>
                  <a:pt x="6852928" y="60750"/>
                  <a:pt x="6850714" y="59578"/>
                </a:cubicBezTo>
                <a:cubicBezTo>
                  <a:pt x="6848501" y="58406"/>
                  <a:pt x="6845896" y="57820"/>
                  <a:pt x="6842901" y="57820"/>
                </a:cubicBezTo>
                <a:cubicBezTo>
                  <a:pt x="6839190" y="57820"/>
                  <a:pt x="6835462" y="59252"/>
                  <a:pt x="6831718" y="62117"/>
                </a:cubicBezTo>
                <a:cubicBezTo>
                  <a:pt x="6827974" y="64982"/>
                  <a:pt x="6823856" y="69182"/>
                  <a:pt x="6819363" y="74716"/>
                </a:cubicBezTo>
                <a:lnTo>
                  <a:pt x="6819363" y="136150"/>
                </a:lnTo>
                <a:cubicBezTo>
                  <a:pt x="6819363" y="136671"/>
                  <a:pt x="6819233" y="137110"/>
                  <a:pt x="6818972" y="137468"/>
                </a:cubicBezTo>
                <a:cubicBezTo>
                  <a:pt x="6818712" y="137826"/>
                  <a:pt x="6818272" y="138136"/>
                  <a:pt x="6817654" y="138396"/>
                </a:cubicBezTo>
                <a:cubicBezTo>
                  <a:pt x="6817035" y="138657"/>
                  <a:pt x="6816205" y="138852"/>
                  <a:pt x="6815163" y="138982"/>
                </a:cubicBezTo>
                <a:cubicBezTo>
                  <a:pt x="6814121" y="139112"/>
                  <a:pt x="6812819" y="139177"/>
                  <a:pt x="6811256" y="139177"/>
                </a:cubicBezTo>
                <a:cubicBezTo>
                  <a:pt x="6809759" y="139177"/>
                  <a:pt x="6808473" y="139112"/>
                  <a:pt x="6807398" y="138982"/>
                </a:cubicBezTo>
                <a:cubicBezTo>
                  <a:pt x="6806324" y="138852"/>
                  <a:pt x="6805478" y="138657"/>
                  <a:pt x="6804859" y="138396"/>
                </a:cubicBezTo>
                <a:cubicBezTo>
                  <a:pt x="6804241" y="138136"/>
                  <a:pt x="6803817" y="137826"/>
                  <a:pt x="6803589" y="137468"/>
                </a:cubicBezTo>
                <a:cubicBezTo>
                  <a:pt x="6803362" y="137110"/>
                  <a:pt x="6803248" y="136671"/>
                  <a:pt x="6803248" y="136150"/>
                </a:cubicBezTo>
                <a:lnTo>
                  <a:pt x="6803248" y="82725"/>
                </a:lnTo>
                <a:cubicBezTo>
                  <a:pt x="6803248" y="79014"/>
                  <a:pt x="6802889" y="75628"/>
                  <a:pt x="6802173" y="72568"/>
                </a:cubicBezTo>
                <a:cubicBezTo>
                  <a:pt x="6801457" y="69507"/>
                  <a:pt x="6800383" y="66870"/>
                  <a:pt x="6798950" y="64656"/>
                </a:cubicBezTo>
                <a:cubicBezTo>
                  <a:pt x="6797518" y="62443"/>
                  <a:pt x="6795711" y="60750"/>
                  <a:pt x="6793530" y="59578"/>
                </a:cubicBezTo>
                <a:cubicBezTo>
                  <a:pt x="6791348" y="58406"/>
                  <a:pt x="6788760" y="57820"/>
                  <a:pt x="6785765" y="57820"/>
                </a:cubicBezTo>
                <a:cubicBezTo>
                  <a:pt x="6782053" y="57820"/>
                  <a:pt x="6778310" y="59252"/>
                  <a:pt x="6774533" y="62117"/>
                </a:cubicBezTo>
                <a:cubicBezTo>
                  <a:pt x="6770757" y="64982"/>
                  <a:pt x="6766654" y="69182"/>
                  <a:pt x="6762227" y="74716"/>
                </a:cubicBezTo>
                <a:lnTo>
                  <a:pt x="6762227" y="136150"/>
                </a:lnTo>
                <a:cubicBezTo>
                  <a:pt x="6762227" y="136671"/>
                  <a:pt x="6762097" y="137110"/>
                  <a:pt x="6761836" y="137468"/>
                </a:cubicBezTo>
                <a:cubicBezTo>
                  <a:pt x="6761576" y="137826"/>
                  <a:pt x="6761152" y="138136"/>
                  <a:pt x="6760566" y="138396"/>
                </a:cubicBezTo>
                <a:cubicBezTo>
                  <a:pt x="6759980" y="138657"/>
                  <a:pt x="6759167" y="138852"/>
                  <a:pt x="6758125" y="138982"/>
                </a:cubicBezTo>
                <a:cubicBezTo>
                  <a:pt x="6757083" y="139112"/>
                  <a:pt x="6755748" y="139177"/>
                  <a:pt x="6754120" y="139177"/>
                </a:cubicBezTo>
                <a:cubicBezTo>
                  <a:pt x="6752558" y="139177"/>
                  <a:pt x="6751255" y="139112"/>
                  <a:pt x="6750214" y="138982"/>
                </a:cubicBezTo>
                <a:cubicBezTo>
                  <a:pt x="6749172" y="138852"/>
                  <a:pt x="6748342" y="138657"/>
                  <a:pt x="6747723" y="138396"/>
                </a:cubicBezTo>
                <a:cubicBezTo>
                  <a:pt x="6747104" y="138136"/>
                  <a:pt x="6746681" y="137826"/>
                  <a:pt x="6746453" y="137468"/>
                </a:cubicBezTo>
                <a:cubicBezTo>
                  <a:pt x="6746225" y="137110"/>
                  <a:pt x="6746112" y="136671"/>
                  <a:pt x="6746112" y="136150"/>
                </a:cubicBezTo>
                <a:lnTo>
                  <a:pt x="6746112" y="48248"/>
                </a:lnTo>
                <a:cubicBezTo>
                  <a:pt x="6746112" y="47727"/>
                  <a:pt x="6746209" y="47288"/>
                  <a:pt x="6746405" y="46930"/>
                </a:cubicBezTo>
                <a:cubicBezTo>
                  <a:pt x="6746600" y="46571"/>
                  <a:pt x="6746991" y="46246"/>
                  <a:pt x="6747577" y="45953"/>
                </a:cubicBezTo>
                <a:cubicBezTo>
                  <a:pt x="6748163" y="45660"/>
                  <a:pt x="6748911" y="45465"/>
                  <a:pt x="6749823" y="45367"/>
                </a:cubicBezTo>
                <a:cubicBezTo>
                  <a:pt x="6750735" y="45269"/>
                  <a:pt x="6751939" y="45220"/>
                  <a:pt x="6753437" y="45220"/>
                </a:cubicBezTo>
                <a:cubicBezTo>
                  <a:pt x="6754869" y="45220"/>
                  <a:pt x="6756057" y="45269"/>
                  <a:pt x="6757002" y="45367"/>
                </a:cubicBezTo>
                <a:cubicBezTo>
                  <a:pt x="6757946" y="45465"/>
                  <a:pt x="6758678" y="45660"/>
                  <a:pt x="6759199" y="45953"/>
                </a:cubicBezTo>
                <a:cubicBezTo>
                  <a:pt x="6759720" y="46246"/>
                  <a:pt x="6760094" y="46571"/>
                  <a:pt x="6760322" y="46930"/>
                </a:cubicBezTo>
                <a:cubicBezTo>
                  <a:pt x="6760550" y="47288"/>
                  <a:pt x="6760664" y="47727"/>
                  <a:pt x="6760664" y="48248"/>
                </a:cubicBezTo>
                <a:lnTo>
                  <a:pt x="6760664" y="59871"/>
                </a:lnTo>
                <a:cubicBezTo>
                  <a:pt x="6765613" y="54336"/>
                  <a:pt x="6770415" y="50283"/>
                  <a:pt x="6775070" y="47711"/>
                </a:cubicBezTo>
                <a:cubicBezTo>
                  <a:pt x="6779726" y="45139"/>
                  <a:pt x="6784430" y="43853"/>
                  <a:pt x="6789183" y="43853"/>
                </a:cubicBezTo>
                <a:close/>
                <a:moveTo>
                  <a:pt x="6571280" y="43853"/>
                </a:moveTo>
                <a:cubicBezTo>
                  <a:pt x="6577140" y="43853"/>
                  <a:pt x="6582073" y="44846"/>
                  <a:pt x="6586077" y="46832"/>
                </a:cubicBezTo>
                <a:cubicBezTo>
                  <a:pt x="6590082" y="48818"/>
                  <a:pt x="6593321" y="51471"/>
                  <a:pt x="6595795" y="54792"/>
                </a:cubicBezTo>
                <a:cubicBezTo>
                  <a:pt x="6598269" y="58113"/>
                  <a:pt x="6600044" y="62003"/>
                  <a:pt x="6601118" y="66463"/>
                </a:cubicBezTo>
                <a:cubicBezTo>
                  <a:pt x="6602192" y="70923"/>
                  <a:pt x="6602730" y="76279"/>
                  <a:pt x="6602730" y="82530"/>
                </a:cubicBezTo>
                <a:lnTo>
                  <a:pt x="6602730" y="136150"/>
                </a:lnTo>
                <a:cubicBezTo>
                  <a:pt x="6602730" y="136671"/>
                  <a:pt x="6602599" y="137110"/>
                  <a:pt x="6602339" y="137468"/>
                </a:cubicBezTo>
                <a:cubicBezTo>
                  <a:pt x="6602078" y="137826"/>
                  <a:pt x="6601655" y="138136"/>
                  <a:pt x="6601069" y="138396"/>
                </a:cubicBezTo>
                <a:cubicBezTo>
                  <a:pt x="6600483" y="138657"/>
                  <a:pt x="6599669" y="138852"/>
                  <a:pt x="6598627" y="138982"/>
                </a:cubicBezTo>
                <a:cubicBezTo>
                  <a:pt x="6597586" y="139112"/>
                  <a:pt x="6596283" y="139177"/>
                  <a:pt x="6594721" y="139177"/>
                </a:cubicBezTo>
                <a:cubicBezTo>
                  <a:pt x="6593093" y="139177"/>
                  <a:pt x="6591758" y="139112"/>
                  <a:pt x="6590716" y="138982"/>
                </a:cubicBezTo>
                <a:cubicBezTo>
                  <a:pt x="6589675" y="138852"/>
                  <a:pt x="6588861" y="138657"/>
                  <a:pt x="6588275" y="138396"/>
                </a:cubicBezTo>
                <a:cubicBezTo>
                  <a:pt x="6587689" y="138136"/>
                  <a:pt x="6587265" y="137826"/>
                  <a:pt x="6587005" y="137468"/>
                </a:cubicBezTo>
                <a:cubicBezTo>
                  <a:pt x="6586745" y="137110"/>
                  <a:pt x="6586614" y="136671"/>
                  <a:pt x="6586614" y="136150"/>
                </a:cubicBezTo>
                <a:lnTo>
                  <a:pt x="6586614" y="84678"/>
                </a:lnTo>
                <a:cubicBezTo>
                  <a:pt x="6586614" y="79665"/>
                  <a:pt x="6586224" y="75628"/>
                  <a:pt x="6585442" y="72568"/>
                </a:cubicBezTo>
                <a:cubicBezTo>
                  <a:pt x="6584661" y="69507"/>
                  <a:pt x="6583521" y="66870"/>
                  <a:pt x="6582024" y="64656"/>
                </a:cubicBezTo>
                <a:cubicBezTo>
                  <a:pt x="6580526" y="62443"/>
                  <a:pt x="6578589" y="60750"/>
                  <a:pt x="6576213" y="59578"/>
                </a:cubicBezTo>
                <a:cubicBezTo>
                  <a:pt x="6573836" y="58406"/>
                  <a:pt x="6571085" y="57820"/>
                  <a:pt x="6567960" y="57820"/>
                </a:cubicBezTo>
                <a:cubicBezTo>
                  <a:pt x="6563923" y="57820"/>
                  <a:pt x="6559886" y="59252"/>
                  <a:pt x="6555849" y="62117"/>
                </a:cubicBezTo>
                <a:cubicBezTo>
                  <a:pt x="6551812" y="64982"/>
                  <a:pt x="6547579" y="69182"/>
                  <a:pt x="6543152" y="74716"/>
                </a:cubicBezTo>
                <a:lnTo>
                  <a:pt x="6543152" y="136150"/>
                </a:lnTo>
                <a:cubicBezTo>
                  <a:pt x="6543152" y="136671"/>
                  <a:pt x="6543022" y="137110"/>
                  <a:pt x="6542761" y="137468"/>
                </a:cubicBezTo>
                <a:cubicBezTo>
                  <a:pt x="6542501" y="137826"/>
                  <a:pt x="6542077" y="138136"/>
                  <a:pt x="6541491" y="138396"/>
                </a:cubicBezTo>
                <a:cubicBezTo>
                  <a:pt x="6540905" y="138657"/>
                  <a:pt x="6540092" y="138852"/>
                  <a:pt x="6539050" y="138982"/>
                </a:cubicBezTo>
                <a:cubicBezTo>
                  <a:pt x="6538008" y="139112"/>
                  <a:pt x="6536673" y="139177"/>
                  <a:pt x="6535045" y="139177"/>
                </a:cubicBezTo>
                <a:cubicBezTo>
                  <a:pt x="6533483" y="139177"/>
                  <a:pt x="6532180" y="139112"/>
                  <a:pt x="6531139" y="138982"/>
                </a:cubicBezTo>
                <a:cubicBezTo>
                  <a:pt x="6530097" y="138852"/>
                  <a:pt x="6529267" y="138657"/>
                  <a:pt x="6528648" y="138396"/>
                </a:cubicBezTo>
                <a:cubicBezTo>
                  <a:pt x="6528030" y="138136"/>
                  <a:pt x="6527606" y="137826"/>
                  <a:pt x="6527378" y="137468"/>
                </a:cubicBezTo>
                <a:cubicBezTo>
                  <a:pt x="6527150" y="137110"/>
                  <a:pt x="6527037" y="136671"/>
                  <a:pt x="6527037" y="136150"/>
                </a:cubicBezTo>
                <a:lnTo>
                  <a:pt x="6527037" y="48248"/>
                </a:lnTo>
                <a:cubicBezTo>
                  <a:pt x="6527037" y="47727"/>
                  <a:pt x="6527134" y="47288"/>
                  <a:pt x="6527330" y="46930"/>
                </a:cubicBezTo>
                <a:cubicBezTo>
                  <a:pt x="6527525" y="46571"/>
                  <a:pt x="6527916" y="46246"/>
                  <a:pt x="6528502" y="45953"/>
                </a:cubicBezTo>
                <a:cubicBezTo>
                  <a:pt x="6529088" y="45660"/>
                  <a:pt x="6529836" y="45465"/>
                  <a:pt x="6530748" y="45367"/>
                </a:cubicBezTo>
                <a:cubicBezTo>
                  <a:pt x="6531660" y="45269"/>
                  <a:pt x="6532864" y="45220"/>
                  <a:pt x="6534362" y="45220"/>
                </a:cubicBezTo>
                <a:cubicBezTo>
                  <a:pt x="6535794" y="45220"/>
                  <a:pt x="6536982" y="45269"/>
                  <a:pt x="6537927" y="45367"/>
                </a:cubicBezTo>
                <a:cubicBezTo>
                  <a:pt x="6538871" y="45465"/>
                  <a:pt x="6539603" y="45660"/>
                  <a:pt x="6540124" y="45953"/>
                </a:cubicBezTo>
                <a:cubicBezTo>
                  <a:pt x="6540645" y="46246"/>
                  <a:pt x="6541019" y="46571"/>
                  <a:pt x="6541247" y="46930"/>
                </a:cubicBezTo>
                <a:cubicBezTo>
                  <a:pt x="6541475" y="47288"/>
                  <a:pt x="6541589" y="47727"/>
                  <a:pt x="6541589" y="48248"/>
                </a:cubicBezTo>
                <a:lnTo>
                  <a:pt x="6541589" y="59871"/>
                </a:lnTo>
                <a:cubicBezTo>
                  <a:pt x="6546538" y="54336"/>
                  <a:pt x="6551470" y="50283"/>
                  <a:pt x="6556386" y="47711"/>
                </a:cubicBezTo>
                <a:cubicBezTo>
                  <a:pt x="6561302" y="45139"/>
                  <a:pt x="6566267" y="43853"/>
                  <a:pt x="6571280" y="43853"/>
                </a:cubicBezTo>
                <a:close/>
                <a:moveTo>
                  <a:pt x="6643629" y="21682"/>
                </a:moveTo>
                <a:cubicBezTo>
                  <a:pt x="6645257" y="21682"/>
                  <a:pt x="6646592" y="21747"/>
                  <a:pt x="6647634" y="21878"/>
                </a:cubicBezTo>
                <a:cubicBezTo>
                  <a:pt x="6648676" y="22008"/>
                  <a:pt x="6649490" y="22220"/>
                  <a:pt x="6650076" y="22512"/>
                </a:cubicBezTo>
                <a:cubicBezTo>
                  <a:pt x="6650662" y="22806"/>
                  <a:pt x="6651085" y="23147"/>
                  <a:pt x="6651345" y="23538"/>
                </a:cubicBezTo>
                <a:cubicBezTo>
                  <a:pt x="6651606" y="23929"/>
                  <a:pt x="6651736" y="24352"/>
                  <a:pt x="6651736" y="24808"/>
                </a:cubicBezTo>
                <a:lnTo>
                  <a:pt x="6651736" y="45709"/>
                </a:lnTo>
                <a:lnTo>
                  <a:pt x="6674297" y="45709"/>
                </a:lnTo>
                <a:cubicBezTo>
                  <a:pt x="6674818" y="45709"/>
                  <a:pt x="6675274" y="45823"/>
                  <a:pt x="6675665" y="46050"/>
                </a:cubicBezTo>
                <a:cubicBezTo>
                  <a:pt x="6676055" y="46278"/>
                  <a:pt x="6676397" y="46669"/>
                  <a:pt x="6676690" y="47223"/>
                </a:cubicBezTo>
                <a:cubicBezTo>
                  <a:pt x="6676983" y="47776"/>
                  <a:pt x="6677195" y="48476"/>
                  <a:pt x="6677325" y="49322"/>
                </a:cubicBezTo>
                <a:cubicBezTo>
                  <a:pt x="6677455" y="50169"/>
                  <a:pt x="6677520" y="51211"/>
                  <a:pt x="6677520" y="52448"/>
                </a:cubicBezTo>
                <a:cubicBezTo>
                  <a:pt x="6677520" y="54792"/>
                  <a:pt x="6677227" y="56485"/>
                  <a:pt x="6676641" y="57527"/>
                </a:cubicBezTo>
                <a:cubicBezTo>
                  <a:pt x="6676055" y="58568"/>
                  <a:pt x="6675274" y="59089"/>
                  <a:pt x="6674297" y="59089"/>
                </a:cubicBezTo>
                <a:lnTo>
                  <a:pt x="6651736" y="59089"/>
                </a:lnTo>
                <a:lnTo>
                  <a:pt x="6651736" y="108119"/>
                </a:lnTo>
                <a:cubicBezTo>
                  <a:pt x="6651736" y="114174"/>
                  <a:pt x="6652631" y="118748"/>
                  <a:pt x="6654422" y="121841"/>
                </a:cubicBezTo>
                <a:cubicBezTo>
                  <a:pt x="6656212" y="124934"/>
                  <a:pt x="6659419" y="126481"/>
                  <a:pt x="6664042" y="126481"/>
                </a:cubicBezTo>
                <a:cubicBezTo>
                  <a:pt x="6665540" y="126481"/>
                  <a:pt x="6666875" y="126334"/>
                  <a:pt x="6668047" y="126041"/>
                </a:cubicBezTo>
                <a:cubicBezTo>
                  <a:pt x="6669219" y="125748"/>
                  <a:pt x="6670260" y="125439"/>
                  <a:pt x="6671172" y="125113"/>
                </a:cubicBezTo>
                <a:cubicBezTo>
                  <a:pt x="6672083" y="124788"/>
                  <a:pt x="6672865" y="124478"/>
                  <a:pt x="6673516" y="124185"/>
                </a:cubicBezTo>
                <a:cubicBezTo>
                  <a:pt x="6674167" y="123892"/>
                  <a:pt x="6674753" y="123746"/>
                  <a:pt x="6675274" y="123746"/>
                </a:cubicBezTo>
                <a:cubicBezTo>
                  <a:pt x="6675600" y="123746"/>
                  <a:pt x="6675909" y="123827"/>
                  <a:pt x="6676202" y="123990"/>
                </a:cubicBezTo>
                <a:cubicBezTo>
                  <a:pt x="6676495" y="124153"/>
                  <a:pt x="6676723" y="124462"/>
                  <a:pt x="6676886" y="124918"/>
                </a:cubicBezTo>
                <a:cubicBezTo>
                  <a:pt x="6677048" y="125374"/>
                  <a:pt x="6677195" y="125992"/>
                  <a:pt x="6677325" y="126774"/>
                </a:cubicBezTo>
                <a:cubicBezTo>
                  <a:pt x="6677455" y="127555"/>
                  <a:pt x="6677520" y="128532"/>
                  <a:pt x="6677520" y="129704"/>
                </a:cubicBezTo>
                <a:cubicBezTo>
                  <a:pt x="6677520" y="131592"/>
                  <a:pt x="6677390" y="133089"/>
                  <a:pt x="6677130" y="134196"/>
                </a:cubicBezTo>
                <a:cubicBezTo>
                  <a:pt x="6676869" y="135303"/>
                  <a:pt x="6676479" y="136117"/>
                  <a:pt x="6675958" y="136638"/>
                </a:cubicBezTo>
                <a:cubicBezTo>
                  <a:pt x="6675437" y="137159"/>
                  <a:pt x="6674655" y="137647"/>
                  <a:pt x="6673614" y="138103"/>
                </a:cubicBezTo>
                <a:cubicBezTo>
                  <a:pt x="6672572" y="138559"/>
                  <a:pt x="6671384" y="138933"/>
                  <a:pt x="6670049" y="139226"/>
                </a:cubicBezTo>
                <a:cubicBezTo>
                  <a:pt x="6668714" y="139519"/>
                  <a:pt x="6667298" y="139763"/>
                  <a:pt x="6665800" y="139959"/>
                </a:cubicBezTo>
                <a:cubicBezTo>
                  <a:pt x="6664303" y="140154"/>
                  <a:pt x="6662805" y="140252"/>
                  <a:pt x="6661307" y="140252"/>
                </a:cubicBezTo>
                <a:cubicBezTo>
                  <a:pt x="6656750" y="140252"/>
                  <a:pt x="6652843" y="139649"/>
                  <a:pt x="6649587" y="138445"/>
                </a:cubicBezTo>
                <a:cubicBezTo>
                  <a:pt x="6646332" y="137240"/>
                  <a:pt x="6643662" y="135417"/>
                  <a:pt x="6641578" y="132975"/>
                </a:cubicBezTo>
                <a:cubicBezTo>
                  <a:pt x="6639495" y="130534"/>
                  <a:pt x="6637981" y="127441"/>
                  <a:pt x="6637037" y="123697"/>
                </a:cubicBezTo>
                <a:cubicBezTo>
                  <a:pt x="6636093" y="119953"/>
                  <a:pt x="6635621" y="115542"/>
                  <a:pt x="6635621" y="110463"/>
                </a:cubicBezTo>
                <a:lnTo>
                  <a:pt x="6635621" y="59089"/>
                </a:lnTo>
                <a:lnTo>
                  <a:pt x="6623314" y="59089"/>
                </a:lnTo>
                <a:cubicBezTo>
                  <a:pt x="6622338" y="59089"/>
                  <a:pt x="6621556" y="58568"/>
                  <a:pt x="6620970" y="57527"/>
                </a:cubicBezTo>
                <a:cubicBezTo>
                  <a:pt x="6620384" y="56485"/>
                  <a:pt x="6620091" y="54792"/>
                  <a:pt x="6620091" y="52448"/>
                </a:cubicBezTo>
                <a:cubicBezTo>
                  <a:pt x="6620091" y="51211"/>
                  <a:pt x="6620173" y="50169"/>
                  <a:pt x="6620335" y="49322"/>
                </a:cubicBezTo>
                <a:cubicBezTo>
                  <a:pt x="6620498" y="48476"/>
                  <a:pt x="6620710" y="47776"/>
                  <a:pt x="6620970" y="47223"/>
                </a:cubicBezTo>
                <a:cubicBezTo>
                  <a:pt x="6621231" y="46669"/>
                  <a:pt x="6621573" y="46278"/>
                  <a:pt x="6621996" y="46050"/>
                </a:cubicBezTo>
                <a:cubicBezTo>
                  <a:pt x="6622419" y="45823"/>
                  <a:pt x="6622891" y="45709"/>
                  <a:pt x="6623412" y="45709"/>
                </a:cubicBezTo>
                <a:lnTo>
                  <a:pt x="6635621" y="45709"/>
                </a:lnTo>
                <a:lnTo>
                  <a:pt x="6635621" y="24808"/>
                </a:lnTo>
                <a:cubicBezTo>
                  <a:pt x="6635621" y="24352"/>
                  <a:pt x="6635735" y="23929"/>
                  <a:pt x="6635962" y="23538"/>
                </a:cubicBezTo>
                <a:cubicBezTo>
                  <a:pt x="6636190" y="23147"/>
                  <a:pt x="6636614" y="22806"/>
                  <a:pt x="6637232" y="22512"/>
                </a:cubicBezTo>
                <a:cubicBezTo>
                  <a:pt x="6637851" y="22220"/>
                  <a:pt x="6638681" y="22008"/>
                  <a:pt x="6639723" y="21878"/>
                </a:cubicBezTo>
                <a:cubicBezTo>
                  <a:pt x="6640764" y="21747"/>
                  <a:pt x="6642067" y="21682"/>
                  <a:pt x="6643629" y="21682"/>
                </a:cubicBezTo>
                <a:close/>
                <a:moveTo>
                  <a:pt x="7011393" y="8985"/>
                </a:moveTo>
                <a:cubicBezTo>
                  <a:pt x="7015169" y="8985"/>
                  <a:pt x="7017758" y="9653"/>
                  <a:pt x="7019158" y="10988"/>
                </a:cubicBezTo>
                <a:cubicBezTo>
                  <a:pt x="7020558" y="12322"/>
                  <a:pt x="7021257" y="14845"/>
                  <a:pt x="7021257" y="18557"/>
                </a:cubicBezTo>
                <a:cubicBezTo>
                  <a:pt x="7021257" y="22333"/>
                  <a:pt x="7020541" y="24905"/>
                  <a:pt x="7019109" y="26273"/>
                </a:cubicBezTo>
                <a:cubicBezTo>
                  <a:pt x="7017676" y="27640"/>
                  <a:pt x="7015039" y="28324"/>
                  <a:pt x="7011198" y="28324"/>
                </a:cubicBezTo>
                <a:cubicBezTo>
                  <a:pt x="7007421" y="28324"/>
                  <a:pt x="7004833" y="27656"/>
                  <a:pt x="7003433" y="26322"/>
                </a:cubicBezTo>
                <a:cubicBezTo>
                  <a:pt x="7002033" y="24987"/>
                  <a:pt x="7001333" y="22464"/>
                  <a:pt x="7001333" y="18752"/>
                </a:cubicBezTo>
                <a:cubicBezTo>
                  <a:pt x="7001333" y="14976"/>
                  <a:pt x="7002049" y="12404"/>
                  <a:pt x="7003482" y="11036"/>
                </a:cubicBezTo>
                <a:cubicBezTo>
                  <a:pt x="7004914" y="9669"/>
                  <a:pt x="7007551" y="8985"/>
                  <a:pt x="7011393" y="8985"/>
                </a:cubicBezTo>
                <a:close/>
                <a:moveTo>
                  <a:pt x="6487518" y="8985"/>
                </a:moveTo>
                <a:cubicBezTo>
                  <a:pt x="6491295" y="8985"/>
                  <a:pt x="6493883" y="9653"/>
                  <a:pt x="6495283" y="10988"/>
                </a:cubicBezTo>
                <a:cubicBezTo>
                  <a:pt x="6496683" y="12322"/>
                  <a:pt x="6497383" y="14845"/>
                  <a:pt x="6497383" y="18557"/>
                </a:cubicBezTo>
                <a:cubicBezTo>
                  <a:pt x="6497383" y="22333"/>
                  <a:pt x="6496666" y="24905"/>
                  <a:pt x="6495234" y="26273"/>
                </a:cubicBezTo>
                <a:cubicBezTo>
                  <a:pt x="6493801" y="27640"/>
                  <a:pt x="6491164" y="28324"/>
                  <a:pt x="6487323" y="28324"/>
                </a:cubicBezTo>
                <a:cubicBezTo>
                  <a:pt x="6483546" y="28324"/>
                  <a:pt x="6480958" y="27656"/>
                  <a:pt x="6479558" y="26322"/>
                </a:cubicBezTo>
                <a:cubicBezTo>
                  <a:pt x="6478158" y="24987"/>
                  <a:pt x="6477458" y="22464"/>
                  <a:pt x="6477458" y="18752"/>
                </a:cubicBezTo>
                <a:cubicBezTo>
                  <a:pt x="6477458" y="14976"/>
                  <a:pt x="6478174" y="12404"/>
                  <a:pt x="6479607" y="11036"/>
                </a:cubicBezTo>
                <a:cubicBezTo>
                  <a:pt x="6481039" y="9669"/>
                  <a:pt x="6483676" y="8985"/>
                  <a:pt x="6487518" y="8985"/>
                </a:cubicBezTo>
                <a:close/>
                <a:moveTo>
                  <a:pt x="7359562" y="1074"/>
                </a:moveTo>
                <a:cubicBezTo>
                  <a:pt x="7360800" y="1074"/>
                  <a:pt x="7361825" y="1090"/>
                  <a:pt x="7362639" y="1123"/>
                </a:cubicBezTo>
                <a:cubicBezTo>
                  <a:pt x="7363453" y="1156"/>
                  <a:pt x="7364446" y="1302"/>
                  <a:pt x="7365618" y="1563"/>
                </a:cubicBezTo>
                <a:cubicBezTo>
                  <a:pt x="7366074" y="1563"/>
                  <a:pt x="7366513" y="1677"/>
                  <a:pt x="7366936" y="1904"/>
                </a:cubicBezTo>
                <a:cubicBezTo>
                  <a:pt x="7367360" y="2132"/>
                  <a:pt x="7367718" y="2474"/>
                  <a:pt x="7368011" y="2930"/>
                </a:cubicBezTo>
                <a:cubicBezTo>
                  <a:pt x="7368304" y="3386"/>
                  <a:pt x="7368515" y="3988"/>
                  <a:pt x="7368646" y="4737"/>
                </a:cubicBezTo>
                <a:cubicBezTo>
                  <a:pt x="7368776" y="5486"/>
                  <a:pt x="7368841" y="6381"/>
                  <a:pt x="7368841" y="7423"/>
                </a:cubicBezTo>
                <a:cubicBezTo>
                  <a:pt x="7368841" y="8530"/>
                  <a:pt x="7368776" y="9457"/>
                  <a:pt x="7368646" y="10206"/>
                </a:cubicBezTo>
                <a:cubicBezTo>
                  <a:pt x="7368515" y="10955"/>
                  <a:pt x="7368304" y="11590"/>
                  <a:pt x="7368011" y="12111"/>
                </a:cubicBezTo>
                <a:cubicBezTo>
                  <a:pt x="7367718" y="12632"/>
                  <a:pt x="7367360" y="12990"/>
                  <a:pt x="7366936" y="13185"/>
                </a:cubicBezTo>
                <a:cubicBezTo>
                  <a:pt x="7366513" y="13380"/>
                  <a:pt x="7366041" y="13478"/>
                  <a:pt x="7365520" y="13478"/>
                </a:cubicBezTo>
                <a:lnTo>
                  <a:pt x="7361516" y="13576"/>
                </a:lnTo>
                <a:cubicBezTo>
                  <a:pt x="7359953" y="13576"/>
                  <a:pt x="7358618" y="13852"/>
                  <a:pt x="7357511" y="14406"/>
                </a:cubicBezTo>
                <a:cubicBezTo>
                  <a:pt x="7356405" y="14959"/>
                  <a:pt x="7355509" y="16034"/>
                  <a:pt x="7354825" y="17629"/>
                </a:cubicBezTo>
                <a:cubicBezTo>
                  <a:pt x="7354142" y="19224"/>
                  <a:pt x="7353621" y="21422"/>
                  <a:pt x="7353263" y="24222"/>
                </a:cubicBezTo>
                <a:cubicBezTo>
                  <a:pt x="7352905" y="27021"/>
                  <a:pt x="7352726" y="31319"/>
                  <a:pt x="7352726" y="37114"/>
                </a:cubicBezTo>
                <a:lnTo>
                  <a:pt x="7352726" y="51374"/>
                </a:lnTo>
                <a:cubicBezTo>
                  <a:pt x="7352726" y="56127"/>
                  <a:pt x="7352465" y="60180"/>
                  <a:pt x="7351944" y="63533"/>
                </a:cubicBezTo>
                <a:cubicBezTo>
                  <a:pt x="7351423" y="66886"/>
                  <a:pt x="7350496" y="69898"/>
                  <a:pt x="7349161" y="72568"/>
                </a:cubicBezTo>
                <a:cubicBezTo>
                  <a:pt x="7347826" y="75237"/>
                  <a:pt x="7346052" y="77532"/>
                  <a:pt x="7343838" y="79453"/>
                </a:cubicBezTo>
                <a:cubicBezTo>
                  <a:pt x="7341624" y="81374"/>
                  <a:pt x="7338824" y="82693"/>
                  <a:pt x="7335438" y="83409"/>
                </a:cubicBezTo>
                <a:cubicBezTo>
                  <a:pt x="7338824" y="84060"/>
                  <a:pt x="7341624" y="85346"/>
                  <a:pt x="7343838" y="87267"/>
                </a:cubicBezTo>
                <a:cubicBezTo>
                  <a:pt x="7346052" y="89187"/>
                  <a:pt x="7347826" y="91499"/>
                  <a:pt x="7349161" y="94201"/>
                </a:cubicBezTo>
                <a:cubicBezTo>
                  <a:pt x="7350496" y="96903"/>
                  <a:pt x="7351423" y="99915"/>
                  <a:pt x="7351944" y="103235"/>
                </a:cubicBezTo>
                <a:cubicBezTo>
                  <a:pt x="7352465" y="106556"/>
                  <a:pt x="7352726" y="110626"/>
                  <a:pt x="7352726" y="115444"/>
                </a:cubicBezTo>
                <a:lnTo>
                  <a:pt x="7352726" y="134001"/>
                </a:lnTo>
                <a:cubicBezTo>
                  <a:pt x="7352726" y="139731"/>
                  <a:pt x="7352888" y="143996"/>
                  <a:pt x="7353214" y="146796"/>
                </a:cubicBezTo>
                <a:cubicBezTo>
                  <a:pt x="7353540" y="149595"/>
                  <a:pt x="7354044" y="151793"/>
                  <a:pt x="7354728" y="153388"/>
                </a:cubicBezTo>
                <a:cubicBezTo>
                  <a:pt x="7355411" y="154983"/>
                  <a:pt x="7356291" y="156074"/>
                  <a:pt x="7357365" y="156660"/>
                </a:cubicBezTo>
                <a:cubicBezTo>
                  <a:pt x="7358439" y="157246"/>
                  <a:pt x="7359725" y="157539"/>
                  <a:pt x="7361223" y="157539"/>
                </a:cubicBezTo>
                <a:lnTo>
                  <a:pt x="7365325" y="157637"/>
                </a:lnTo>
                <a:cubicBezTo>
                  <a:pt x="7365911" y="157637"/>
                  <a:pt x="7366432" y="157734"/>
                  <a:pt x="7366888" y="157930"/>
                </a:cubicBezTo>
                <a:cubicBezTo>
                  <a:pt x="7367343" y="158125"/>
                  <a:pt x="7367718" y="158467"/>
                  <a:pt x="7368011" y="158955"/>
                </a:cubicBezTo>
                <a:cubicBezTo>
                  <a:pt x="7368304" y="159444"/>
                  <a:pt x="7368515" y="160062"/>
                  <a:pt x="7368646" y="160811"/>
                </a:cubicBezTo>
                <a:cubicBezTo>
                  <a:pt x="7368776" y="161560"/>
                  <a:pt x="7368841" y="162520"/>
                  <a:pt x="7368841" y="163692"/>
                </a:cubicBezTo>
                <a:cubicBezTo>
                  <a:pt x="7368841" y="164734"/>
                  <a:pt x="7368776" y="165629"/>
                  <a:pt x="7368646" y="166378"/>
                </a:cubicBezTo>
                <a:cubicBezTo>
                  <a:pt x="7368515" y="167127"/>
                  <a:pt x="7368304" y="167713"/>
                  <a:pt x="7368011" y="168136"/>
                </a:cubicBezTo>
                <a:cubicBezTo>
                  <a:pt x="7367718" y="168559"/>
                  <a:pt x="7367376" y="168901"/>
                  <a:pt x="7366985" y="169162"/>
                </a:cubicBezTo>
                <a:cubicBezTo>
                  <a:pt x="7366595" y="169422"/>
                  <a:pt x="7366204" y="169552"/>
                  <a:pt x="7365813" y="169552"/>
                </a:cubicBezTo>
                <a:cubicBezTo>
                  <a:pt x="7364641" y="169813"/>
                  <a:pt x="7363616" y="169959"/>
                  <a:pt x="7362737" y="169992"/>
                </a:cubicBezTo>
                <a:cubicBezTo>
                  <a:pt x="7361858" y="170024"/>
                  <a:pt x="7360800" y="170041"/>
                  <a:pt x="7359562" y="170041"/>
                </a:cubicBezTo>
                <a:cubicBezTo>
                  <a:pt x="7355200" y="170041"/>
                  <a:pt x="7351619" y="169341"/>
                  <a:pt x="7348819" y="167941"/>
                </a:cubicBezTo>
                <a:cubicBezTo>
                  <a:pt x="7346019" y="166541"/>
                  <a:pt x="7343805" y="164457"/>
                  <a:pt x="7342177" y="161690"/>
                </a:cubicBezTo>
                <a:cubicBezTo>
                  <a:pt x="7340550" y="158923"/>
                  <a:pt x="7339443" y="155455"/>
                  <a:pt x="7338857" y="151288"/>
                </a:cubicBezTo>
                <a:cubicBezTo>
                  <a:pt x="7338271" y="147121"/>
                  <a:pt x="7337978" y="141587"/>
                  <a:pt x="7337978" y="134685"/>
                </a:cubicBezTo>
                <a:lnTo>
                  <a:pt x="7337978" y="114565"/>
                </a:lnTo>
                <a:cubicBezTo>
                  <a:pt x="7337978" y="110137"/>
                  <a:pt x="7337701" y="106556"/>
                  <a:pt x="7337147" y="103821"/>
                </a:cubicBezTo>
                <a:cubicBezTo>
                  <a:pt x="7336594" y="101087"/>
                  <a:pt x="7335748" y="98694"/>
                  <a:pt x="7334608" y="96643"/>
                </a:cubicBezTo>
                <a:cubicBezTo>
                  <a:pt x="7333469" y="94592"/>
                  <a:pt x="7332004" y="92931"/>
                  <a:pt x="7330213" y="91662"/>
                </a:cubicBezTo>
                <a:cubicBezTo>
                  <a:pt x="7328423" y="90392"/>
                  <a:pt x="7326257" y="89627"/>
                  <a:pt x="7323718" y="89366"/>
                </a:cubicBezTo>
                <a:cubicBezTo>
                  <a:pt x="7323132" y="89236"/>
                  <a:pt x="7322644" y="89057"/>
                  <a:pt x="7322253" y="88829"/>
                </a:cubicBezTo>
                <a:cubicBezTo>
                  <a:pt x="7321862" y="88601"/>
                  <a:pt x="7321553" y="88260"/>
                  <a:pt x="7321325" y="87804"/>
                </a:cubicBezTo>
                <a:cubicBezTo>
                  <a:pt x="7321097" y="87348"/>
                  <a:pt x="7320918" y="86746"/>
                  <a:pt x="7320788" y="85997"/>
                </a:cubicBezTo>
                <a:cubicBezTo>
                  <a:pt x="7320658" y="85248"/>
                  <a:pt x="7320593" y="84385"/>
                  <a:pt x="7320593" y="83409"/>
                </a:cubicBezTo>
                <a:cubicBezTo>
                  <a:pt x="7320593" y="82367"/>
                  <a:pt x="7320642" y="81488"/>
                  <a:pt x="7320739" y="80772"/>
                </a:cubicBezTo>
                <a:cubicBezTo>
                  <a:pt x="7320837" y="80055"/>
                  <a:pt x="7321000" y="79453"/>
                  <a:pt x="7321228" y="78965"/>
                </a:cubicBezTo>
                <a:cubicBezTo>
                  <a:pt x="7321455" y="78476"/>
                  <a:pt x="7321765" y="78135"/>
                  <a:pt x="7322155" y="77939"/>
                </a:cubicBezTo>
                <a:cubicBezTo>
                  <a:pt x="7322546" y="77744"/>
                  <a:pt x="7323034" y="77581"/>
                  <a:pt x="7323620" y="77451"/>
                </a:cubicBezTo>
                <a:cubicBezTo>
                  <a:pt x="7328439" y="76930"/>
                  <a:pt x="7332036" y="74602"/>
                  <a:pt x="7334413" y="70468"/>
                </a:cubicBezTo>
                <a:cubicBezTo>
                  <a:pt x="7336789" y="66333"/>
                  <a:pt x="7337978" y="60229"/>
                  <a:pt x="7337978" y="52155"/>
                </a:cubicBezTo>
                <a:lnTo>
                  <a:pt x="7337978" y="36430"/>
                </a:lnTo>
                <a:cubicBezTo>
                  <a:pt x="7337978" y="29593"/>
                  <a:pt x="7338287" y="24091"/>
                  <a:pt x="7338906" y="19924"/>
                </a:cubicBezTo>
                <a:cubicBezTo>
                  <a:pt x="7339524" y="15757"/>
                  <a:pt x="7340664" y="12273"/>
                  <a:pt x="7342324" y="9474"/>
                </a:cubicBezTo>
                <a:cubicBezTo>
                  <a:pt x="7343984" y="6674"/>
                  <a:pt x="7346198" y="4574"/>
                  <a:pt x="7348965" y="3174"/>
                </a:cubicBezTo>
                <a:cubicBezTo>
                  <a:pt x="7351733" y="1774"/>
                  <a:pt x="7355265" y="1074"/>
                  <a:pt x="7359562" y="1074"/>
                </a:cubicBezTo>
                <a:close/>
                <a:moveTo>
                  <a:pt x="7216548" y="0"/>
                </a:moveTo>
                <a:cubicBezTo>
                  <a:pt x="7217915" y="0"/>
                  <a:pt x="7219055" y="49"/>
                  <a:pt x="7219966" y="146"/>
                </a:cubicBezTo>
                <a:cubicBezTo>
                  <a:pt x="7220878" y="244"/>
                  <a:pt x="7221610" y="391"/>
                  <a:pt x="7222164" y="586"/>
                </a:cubicBezTo>
                <a:cubicBezTo>
                  <a:pt x="7222717" y="781"/>
                  <a:pt x="7223124" y="977"/>
                  <a:pt x="7223385" y="1172"/>
                </a:cubicBezTo>
                <a:cubicBezTo>
                  <a:pt x="7223645" y="1367"/>
                  <a:pt x="7223840" y="1595"/>
                  <a:pt x="7223971" y="1856"/>
                </a:cubicBezTo>
                <a:cubicBezTo>
                  <a:pt x="7230677" y="15204"/>
                  <a:pt x="7235935" y="28926"/>
                  <a:pt x="7239744" y="43023"/>
                </a:cubicBezTo>
                <a:cubicBezTo>
                  <a:pt x="7243553" y="57120"/>
                  <a:pt x="7245458" y="71493"/>
                  <a:pt x="7245458" y="86143"/>
                </a:cubicBezTo>
                <a:cubicBezTo>
                  <a:pt x="7245458" y="93501"/>
                  <a:pt x="7245002" y="100777"/>
                  <a:pt x="7244090" y="107972"/>
                </a:cubicBezTo>
                <a:cubicBezTo>
                  <a:pt x="7243179" y="115167"/>
                  <a:pt x="7241811" y="122281"/>
                  <a:pt x="7239988" y="129313"/>
                </a:cubicBezTo>
                <a:cubicBezTo>
                  <a:pt x="7238165" y="136345"/>
                  <a:pt x="7235935" y="143263"/>
                  <a:pt x="7233298" y="150067"/>
                </a:cubicBezTo>
                <a:cubicBezTo>
                  <a:pt x="7230661" y="156872"/>
                  <a:pt x="7227584" y="163595"/>
                  <a:pt x="7224068" y="170236"/>
                </a:cubicBezTo>
                <a:cubicBezTo>
                  <a:pt x="7223873" y="170562"/>
                  <a:pt x="7223580" y="170855"/>
                  <a:pt x="7223189" y="171115"/>
                </a:cubicBezTo>
                <a:cubicBezTo>
                  <a:pt x="7222799" y="171376"/>
                  <a:pt x="7222294" y="171603"/>
                  <a:pt x="7221675" y="171799"/>
                </a:cubicBezTo>
                <a:cubicBezTo>
                  <a:pt x="7221057" y="171994"/>
                  <a:pt x="7220324" y="172124"/>
                  <a:pt x="7219478" y="172189"/>
                </a:cubicBezTo>
                <a:cubicBezTo>
                  <a:pt x="7218631" y="172255"/>
                  <a:pt x="7217622" y="172287"/>
                  <a:pt x="7216450" y="172287"/>
                </a:cubicBezTo>
                <a:cubicBezTo>
                  <a:pt x="7214757" y="172287"/>
                  <a:pt x="7213439" y="172206"/>
                  <a:pt x="7212495" y="172043"/>
                </a:cubicBezTo>
                <a:cubicBezTo>
                  <a:pt x="7211551" y="171880"/>
                  <a:pt x="7210867" y="171620"/>
                  <a:pt x="7210444" y="171261"/>
                </a:cubicBezTo>
                <a:cubicBezTo>
                  <a:pt x="7210020" y="170903"/>
                  <a:pt x="7209825" y="170448"/>
                  <a:pt x="7209858" y="169894"/>
                </a:cubicBezTo>
                <a:cubicBezTo>
                  <a:pt x="7209890" y="169341"/>
                  <a:pt x="7210069" y="168673"/>
                  <a:pt x="7210395" y="167892"/>
                </a:cubicBezTo>
                <a:cubicBezTo>
                  <a:pt x="7216385" y="154739"/>
                  <a:pt x="7220910" y="141277"/>
                  <a:pt x="7223971" y="127506"/>
                </a:cubicBezTo>
                <a:cubicBezTo>
                  <a:pt x="7227031" y="113735"/>
                  <a:pt x="7228561" y="99850"/>
                  <a:pt x="7228561" y="85850"/>
                </a:cubicBezTo>
                <a:cubicBezTo>
                  <a:pt x="7228561" y="71916"/>
                  <a:pt x="7227031" y="58064"/>
                  <a:pt x="7223971" y="44293"/>
                </a:cubicBezTo>
                <a:cubicBezTo>
                  <a:pt x="7220910" y="30521"/>
                  <a:pt x="7216320" y="17092"/>
                  <a:pt x="7210199" y="4004"/>
                </a:cubicBezTo>
                <a:cubicBezTo>
                  <a:pt x="7209939" y="3418"/>
                  <a:pt x="7209841" y="2865"/>
                  <a:pt x="7209906" y="2344"/>
                </a:cubicBezTo>
                <a:cubicBezTo>
                  <a:pt x="7209972" y="1823"/>
                  <a:pt x="7210265" y="1400"/>
                  <a:pt x="7210785" y="1074"/>
                </a:cubicBezTo>
                <a:cubicBezTo>
                  <a:pt x="7211306" y="749"/>
                  <a:pt x="7212023" y="488"/>
                  <a:pt x="7212934" y="293"/>
                </a:cubicBezTo>
                <a:cubicBezTo>
                  <a:pt x="7213846" y="98"/>
                  <a:pt x="7215050" y="0"/>
                  <a:pt x="7216548" y="0"/>
                </a:cubicBezTo>
                <a:close/>
                <a:moveTo>
                  <a:pt x="7182741" y="0"/>
                </a:moveTo>
                <a:cubicBezTo>
                  <a:pt x="7184238" y="0"/>
                  <a:pt x="7185443" y="98"/>
                  <a:pt x="7186354" y="293"/>
                </a:cubicBezTo>
                <a:cubicBezTo>
                  <a:pt x="7187266" y="488"/>
                  <a:pt x="7187982" y="749"/>
                  <a:pt x="7188503" y="1074"/>
                </a:cubicBezTo>
                <a:cubicBezTo>
                  <a:pt x="7189024" y="1400"/>
                  <a:pt x="7189317" y="1823"/>
                  <a:pt x="7189382" y="2344"/>
                </a:cubicBezTo>
                <a:cubicBezTo>
                  <a:pt x="7189447" y="2865"/>
                  <a:pt x="7189350" y="3418"/>
                  <a:pt x="7189089" y="4004"/>
                </a:cubicBezTo>
                <a:cubicBezTo>
                  <a:pt x="7182903" y="17092"/>
                  <a:pt x="7178297" y="30521"/>
                  <a:pt x="7175269" y="44293"/>
                </a:cubicBezTo>
                <a:cubicBezTo>
                  <a:pt x="7172241" y="58064"/>
                  <a:pt x="7170727" y="71916"/>
                  <a:pt x="7170727" y="85850"/>
                </a:cubicBezTo>
                <a:cubicBezTo>
                  <a:pt x="7170727" y="99850"/>
                  <a:pt x="7172274" y="113718"/>
                  <a:pt x="7175367" y="127457"/>
                </a:cubicBezTo>
                <a:cubicBezTo>
                  <a:pt x="7178460" y="141196"/>
                  <a:pt x="7182969" y="154674"/>
                  <a:pt x="7188894" y="167892"/>
                </a:cubicBezTo>
                <a:cubicBezTo>
                  <a:pt x="7189219" y="168673"/>
                  <a:pt x="7189398" y="169341"/>
                  <a:pt x="7189431" y="169894"/>
                </a:cubicBezTo>
                <a:cubicBezTo>
                  <a:pt x="7189463" y="170448"/>
                  <a:pt x="7189252" y="170903"/>
                  <a:pt x="7188796" y="171261"/>
                </a:cubicBezTo>
                <a:cubicBezTo>
                  <a:pt x="7188340" y="171620"/>
                  <a:pt x="7187640" y="171880"/>
                  <a:pt x="7186696" y="172043"/>
                </a:cubicBezTo>
                <a:cubicBezTo>
                  <a:pt x="7185752" y="172206"/>
                  <a:pt x="7184466" y="172287"/>
                  <a:pt x="7182838" y="172287"/>
                </a:cubicBezTo>
                <a:cubicBezTo>
                  <a:pt x="7181666" y="172287"/>
                  <a:pt x="7180657" y="172255"/>
                  <a:pt x="7179811" y="172189"/>
                </a:cubicBezTo>
                <a:cubicBezTo>
                  <a:pt x="7178964" y="172124"/>
                  <a:pt x="7178232" y="171994"/>
                  <a:pt x="7177613" y="171799"/>
                </a:cubicBezTo>
                <a:cubicBezTo>
                  <a:pt x="7176994" y="171603"/>
                  <a:pt x="7176490" y="171376"/>
                  <a:pt x="7176099" y="171115"/>
                </a:cubicBezTo>
                <a:cubicBezTo>
                  <a:pt x="7175709" y="170855"/>
                  <a:pt x="7175416" y="170562"/>
                  <a:pt x="7175220" y="170236"/>
                </a:cubicBezTo>
                <a:cubicBezTo>
                  <a:pt x="7171704" y="163595"/>
                  <a:pt x="7168611" y="156872"/>
                  <a:pt x="7165942" y="150067"/>
                </a:cubicBezTo>
                <a:cubicBezTo>
                  <a:pt x="7163272" y="143263"/>
                  <a:pt x="7161026" y="136345"/>
                  <a:pt x="7159203" y="129313"/>
                </a:cubicBezTo>
                <a:cubicBezTo>
                  <a:pt x="7157379" y="122281"/>
                  <a:pt x="7156012" y="115167"/>
                  <a:pt x="7155100" y="107972"/>
                </a:cubicBezTo>
                <a:cubicBezTo>
                  <a:pt x="7154189" y="100777"/>
                  <a:pt x="7153733" y="93501"/>
                  <a:pt x="7153733" y="86143"/>
                </a:cubicBezTo>
                <a:cubicBezTo>
                  <a:pt x="7153733" y="78786"/>
                  <a:pt x="7154238" y="71526"/>
                  <a:pt x="7155247" y="64363"/>
                </a:cubicBezTo>
                <a:cubicBezTo>
                  <a:pt x="7156256" y="57201"/>
                  <a:pt x="7157689" y="50088"/>
                  <a:pt x="7159544" y="43023"/>
                </a:cubicBezTo>
                <a:cubicBezTo>
                  <a:pt x="7161400" y="35958"/>
                  <a:pt x="7163663" y="29007"/>
                  <a:pt x="7166332" y="22170"/>
                </a:cubicBezTo>
                <a:cubicBezTo>
                  <a:pt x="7169002" y="15334"/>
                  <a:pt x="7171997" y="8562"/>
                  <a:pt x="7175318" y="1856"/>
                </a:cubicBezTo>
                <a:cubicBezTo>
                  <a:pt x="7175383" y="1595"/>
                  <a:pt x="7175562" y="1367"/>
                  <a:pt x="7175855" y="1172"/>
                </a:cubicBezTo>
                <a:cubicBezTo>
                  <a:pt x="7176148" y="977"/>
                  <a:pt x="7176555" y="781"/>
                  <a:pt x="7177076" y="586"/>
                </a:cubicBezTo>
                <a:cubicBezTo>
                  <a:pt x="7177597" y="391"/>
                  <a:pt x="7178313" y="244"/>
                  <a:pt x="7179225" y="146"/>
                </a:cubicBezTo>
                <a:cubicBezTo>
                  <a:pt x="7180136" y="49"/>
                  <a:pt x="7181308" y="0"/>
                  <a:pt x="718274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140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9DC3977-352F-7891-0108-875BCADFFF47}"/>
              </a:ext>
            </a:extLst>
          </p:cNvPr>
          <p:cNvCxnSpPr>
            <a:cxnSpLocks/>
          </p:cNvCxnSpPr>
          <p:nvPr/>
        </p:nvCxnSpPr>
        <p:spPr>
          <a:xfrm>
            <a:off x="5648325" y="197614"/>
            <a:ext cx="0" cy="623176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2E62172-E5F3-165E-64CD-1C8E0B78FE45}"/>
              </a:ext>
            </a:extLst>
          </p:cNvPr>
          <p:cNvSpPr/>
          <p:nvPr/>
        </p:nvSpPr>
        <p:spPr>
          <a:xfrm>
            <a:off x="-476250" y="-49618"/>
            <a:ext cx="195261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Code:</a:t>
            </a:r>
          </a:p>
        </p:txBody>
      </p:sp>
    </p:spTree>
    <p:extLst>
      <p:ext uri="{BB962C8B-B14F-4D97-AF65-F5344CB8AC3E}">
        <p14:creationId xmlns:p14="http://schemas.microsoft.com/office/powerpoint/2010/main" val="2300248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E7BEA8-E567-0ACE-D8AA-FF2A17280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50" y="1014206"/>
            <a:ext cx="10229850" cy="4653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70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1A7DFF-3A1C-CF9C-952C-0769D87DD570}"/>
              </a:ext>
            </a:extLst>
          </p:cNvPr>
          <p:cNvSpPr txBox="1"/>
          <p:nvPr/>
        </p:nvSpPr>
        <p:spPr>
          <a:xfrm>
            <a:off x="422787" y="462117"/>
            <a:ext cx="111891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 Conclusion:</a:t>
            </a:r>
          </a:p>
          <a:p>
            <a:endParaRPr lang="en-US" dirty="0"/>
          </a:p>
          <a:p>
            <a:r>
              <a:rPr lang="en-US" dirty="0"/>
              <a:t>The thermometer project in C++ serves as a practical demonstration of temperature measurement and processing. By implementing basic object-oriented programming principles and providing a clear output to the user, this project highlights the potential of C++ in creating simulation tools for real-world applications. This project can be expanded into more complex systems with sensor integration and GUI development for a wide range of uses, from healthcare to industrial monitoring.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4F0693-5E93-96E0-6333-40E7B5D34129}"/>
              </a:ext>
            </a:extLst>
          </p:cNvPr>
          <p:cNvSpPr txBox="1"/>
          <p:nvPr/>
        </p:nvSpPr>
        <p:spPr>
          <a:xfrm>
            <a:off x="422787" y="3333135"/>
            <a:ext cx="344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Name: </a:t>
            </a:r>
            <a:r>
              <a:rPr lang="en-US" dirty="0" err="1"/>
              <a:t>Ujwal</a:t>
            </a:r>
            <a:r>
              <a:rPr lang="en-US" dirty="0"/>
              <a:t> </a:t>
            </a:r>
            <a:r>
              <a:rPr lang="en-US" dirty="0" err="1"/>
              <a:t>Nakhale</a:t>
            </a:r>
            <a:endParaRPr lang="en-US" dirty="0"/>
          </a:p>
          <a:p>
            <a:r>
              <a:rPr lang="en-US" dirty="0"/>
              <a:t>PRN:2124UCEM1066</a:t>
            </a:r>
          </a:p>
          <a:p>
            <a:r>
              <a:rPr lang="en-IN" dirty="0"/>
              <a:t>Dept: CSE</a:t>
            </a:r>
          </a:p>
        </p:txBody>
      </p:sp>
    </p:spTree>
    <p:extLst>
      <p:ext uri="{BB962C8B-B14F-4D97-AF65-F5344CB8AC3E}">
        <p14:creationId xmlns:p14="http://schemas.microsoft.com/office/powerpoint/2010/main" val="2784306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</TotalTime>
  <Words>478</Words>
  <Application>Microsoft Office PowerPoint</Application>
  <PresentationFormat>Widescreen</PresentationFormat>
  <Paragraphs>69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Bahnschrift SemiBold</vt:lpstr>
      <vt:lpstr>Calibri</vt:lpstr>
      <vt:lpstr>Calibri Light</vt:lpstr>
      <vt:lpstr>Office Theme</vt:lpstr>
      <vt:lpstr>Capstone project 1</vt:lpstr>
      <vt:lpstr>PowerPoint Presentation</vt:lpstr>
      <vt:lpstr>PowerPoint Presentation</vt:lpstr>
      <vt:lpstr>THERMOMETER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 GITE</dc:creator>
  <cp:lastModifiedBy>adityapathade965@gmail.com</cp:lastModifiedBy>
  <cp:revision>2</cp:revision>
  <dcterms:created xsi:type="dcterms:W3CDTF">2024-10-22T17:30:33Z</dcterms:created>
  <dcterms:modified xsi:type="dcterms:W3CDTF">2024-11-07T14:13:11Z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